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6" r:id="rId8"/>
    <p:sldId id="262" r:id="rId9"/>
    <p:sldId id="264" r:id="rId10"/>
    <p:sldId id="267" r:id="rId11"/>
    <p:sldId id="268" r:id="rId12"/>
    <p:sldId id="269"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84" d="100"/>
          <a:sy n="84"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26/04/2022</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26/04/2022</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26/04/2022</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26/04/2022</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26/04/2022</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26/04/2022</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26/04/2022</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26/04/2022</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26/04/2022</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26/04/2022</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26/04/2022</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26/04/2022</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dirty="0">
                <a:solidFill>
                  <a:srgbClr val="FFFFFF"/>
                </a:solidFill>
              </a:rPr>
              <a:t>MHW3</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Nome Cognome: Antonio Milardi</a:t>
            </a:r>
          </a:p>
          <a:p>
            <a:pPr algn="l"/>
            <a:r>
              <a:rPr lang="it-IT" dirty="0">
                <a:solidFill>
                  <a:srgbClr val="FFFFFF"/>
                </a:solidFill>
              </a:rPr>
              <a:t>Matricola: O46002063</a:t>
            </a:r>
          </a:p>
          <a:p>
            <a:pPr algn="l"/>
            <a:r>
              <a:rPr lang="it-IT" dirty="0">
                <a:solidFill>
                  <a:srgbClr val="FFFFFF"/>
                </a:solidFill>
              </a:rPr>
              <a:t>Data: 26/04/2022</a:t>
            </a:r>
          </a:p>
          <a:p>
            <a:pPr algn="l"/>
            <a:endParaRPr lang="it-IT" dirty="0">
              <a:solidFill>
                <a:srgbClr val="FFFFFF"/>
              </a:solidFill>
            </a:endParaRP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err="1">
                <a:solidFill>
                  <a:srgbClr val="FFFFFF"/>
                </a:solidFill>
              </a:rPr>
              <a:t>Petfinder</a:t>
            </a:r>
            <a:br>
              <a:rPr lang="it-IT" sz="4000" dirty="0">
                <a:solidFill>
                  <a:srgbClr val="FFFFFF"/>
                </a:solidFill>
              </a:rPr>
            </a:br>
            <a:r>
              <a:rPr lang="it-IT" sz="4000" dirty="0">
                <a:solidFill>
                  <a:srgbClr val="FFFFFF"/>
                </a:solidFill>
              </a:rPr>
              <a:t>(</a:t>
            </a:r>
            <a:r>
              <a:rPr lang="it-IT" sz="4000" dirty="0" err="1">
                <a:solidFill>
                  <a:srgbClr val="FFFFFF"/>
                </a:solidFill>
              </a:rPr>
              <a:t>Javascript</a:t>
            </a:r>
            <a:r>
              <a:rPr lang="it-IT" sz="4000" dirty="0">
                <a:solidFill>
                  <a:srgbClr val="FFFFFF"/>
                </a:solidFill>
              </a:rPr>
              <a:t>)</a:t>
            </a:r>
          </a:p>
        </p:txBody>
      </p:sp>
      <p:pic>
        <p:nvPicPr>
          <p:cNvPr id="4" name="Immagine 3" descr="Immagine che contiene testo&#10;&#10;Descrizione generata automaticamente">
            <a:extLst>
              <a:ext uri="{FF2B5EF4-FFF2-40B4-BE49-F238E27FC236}">
                <a16:creationId xmlns:a16="http://schemas.microsoft.com/office/drawing/2014/main" id="{E63ECC9F-F2B8-474C-A6BC-8095F3EFD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809" y="10138"/>
            <a:ext cx="3729329" cy="5009918"/>
          </a:xfrm>
          <a:prstGeom prst="rect">
            <a:avLst/>
          </a:prstGeom>
        </p:spPr>
      </p:pic>
      <p:pic>
        <p:nvPicPr>
          <p:cNvPr id="6" name="Immagine 5" descr="Immagine che contiene testo&#10;&#10;Descrizione generata automaticamente">
            <a:extLst>
              <a:ext uri="{FF2B5EF4-FFF2-40B4-BE49-F238E27FC236}">
                <a16:creationId xmlns:a16="http://schemas.microsoft.com/office/drawing/2014/main" id="{046D9BCD-68C3-4C94-ADAB-31CE41FA61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0" y="1300742"/>
            <a:ext cx="4187952" cy="5547120"/>
          </a:xfrm>
          <a:prstGeom prst="rect">
            <a:avLst/>
          </a:prstGeom>
        </p:spPr>
      </p:pic>
    </p:spTree>
    <p:extLst>
      <p:ext uri="{BB962C8B-B14F-4D97-AF65-F5344CB8AC3E}">
        <p14:creationId xmlns:p14="http://schemas.microsoft.com/office/powerpoint/2010/main" val="156832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err="1">
                <a:solidFill>
                  <a:srgbClr val="FFFFFF"/>
                </a:solidFill>
              </a:rPr>
              <a:t>Petfinder</a:t>
            </a:r>
            <a:br>
              <a:rPr lang="it-IT" sz="4000" dirty="0">
                <a:solidFill>
                  <a:srgbClr val="FFFFFF"/>
                </a:solidFill>
              </a:rPr>
            </a:br>
            <a:r>
              <a:rPr lang="it-IT" sz="4000" dirty="0">
                <a:solidFill>
                  <a:srgbClr val="FFFFFF"/>
                </a:solidFill>
              </a:rPr>
              <a:t>(HTML)</a:t>
            </a:r>
          </a:p>
        </p:txBody>
      </p:sp>
      <p:pic>
        <p:nvPicPr>
          <p:cNvPr id="5" name="Immagine 4" descr="Immagine che contiene testo&#10;&#10;Descrizione generata automaticamente">
            <a:extLst>
              <a:ext uri="{FF2B5EF4-FFF2-40B4-BE49-F238E27FC236}">
                <a16:creationId xmlns:a16="http://schemas.microsoft.com/office/drawing/2014/main" id="{D1EEBF85-E91D-49B1-A257-C7F8A96F7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4649" y="1545476"/>
            <a:ext cx="7519038" cy="3746768"/>
          </a:xfrm>
          <a:prstGeom prst="rect">
            <a:avLst/>
          </a:prstGeom>
        </p:spPr>
      </p:pic>
    </p:spTree>
    <p:extLst>
      <p:ext uri="{BB962C8B-B14F-4D97-AF65-F5344CB8AC3E}">
        <p14:creationId xmlns:p14="http://schemas.microsoft.com/office/powerpoint/2010/main" val="520966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err="1">
                <a:solidFill>
                  <a:srgbClr val="FFFFFF"/>
                </a:solidFill>
              </a:rPr>
              <a:t>Petfinder</a:t>
            </a:r>
            <a:br>
              <a:rPr lang="it-IT" sz="4000" dirty="0">
                <a:solidFill>
                  <a:srgbClr val="FFFFFF"/>
                </a:solidFill>
              </a:rPr>
            </a:br>
            <a:r>
              <a:rPr lang="it-IT" sz="4000" dirty="0">
                <a:solidFill>
                  <a:srgbClr val="FFFFFF"/>
                </a:solidFill>
              </a:rPr>
              <a:t>(CSS)</a:t>
            </a:r>
          </a:p>
        </p:txBody>
      </p:sp>
      <p:pic>
        <p:nvPicPr>
          <p:cNvPr id="7" name="Immagine 6" descr="Immagine che contiene testo&#10;&#10;Descrizione generata automaticamente">
            <a:extLst>
              <a:ext uri="{FF2B5EF4-FFF2-40B4-BE49-F238E27FC236}">
                <a16:creationId xmlns:a16="http://schemas.microsoft.com/office/drawing/2014/main" id="{46738905-595C-4495-9B9C-30135FA8D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2734" y="286541"/>
            <a:ext cx="7541302" cy="6264638"/>
          </a:xfrm>
          <a:prstGeom prst="rect">
            <a:avLst/>
          </a:prstGeom>
        </p:spPr>
      </p:pic>
    </p:spTree>
    <p:extLst>
      <p:ext uri="{BB962C8B-B14F-4D97-AF65-F5344CB8AC3E}">
        <p14:creationId xmlns:p14="http://schemas.microsoft.com/office/powerpoint/2010/main" val="2820722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649480"/>
            <a:ext cx="6555347" cy="5546047"/>
          </a:xfrm>
        </p:spPr>
        <p:txBody>
          <a:bodyPr anchor="ctr">
            <a:normAutofit/>
          </a:bodyPr>
          <a:lstStyle/>
          <a:p>
            <a:pPr marL="0" indent="0">
              <a:buNone/>
            </a:pPr>
            <a:endParaRPr lang="it-IT" sz="2000" dirty="0"/>
          </a:p>
          <a:p>
            <a:pPr lvl="1"/>
            <a:endParaRPr lang="it-IT" sz="2000" dirty="0"/>
          </a:p>
        </p:txBody>
      </p:sp>
      <p:sp>
        <p:nvSpPr>
          <p:cNvPr id="4" name="CasellaDiTesto 3">
            <a:extLst>
              <a:ext uri="{FF2B5EF4-FFF2-40B4-BE49-F238E27FC236}">
                <a16:creationId xmlns:a16="http://schemas.microsoft.com/office/drawing/2014/main" id="{2A0CBD63-E814-4BD8-AE7C-5C78AD06DFF3}"/>
              </a:ext>
            </a:extLst>
          </p:cNvPr>
          <p:cNvSpPr txBox="1"/>
          <p:nvPr/>
        </p:nvSpPr>
        <p:spPr>
          <a:xfrm>
            <a:off x="4261821" y="662473"/>
            <a:ext cx="7703127" cy="4801314"/>
          </a:xfrm>
          <a:prstGeom prst="rect">
            <a:avLst/>
          </a:prstGeom>
          <a:noFill/>
        </p:spPr>
        <p:txBody>
          <a:bodyPr wrap="square" rtlCol="0">
            <a:spAutoFit/>
          </a:bodyPr>
          <a:lstStyle/>
          <a:p>
            <a:r>
              <a:rPr lang="it-IT" dirty="0"/>
              <a:t>Per questo </a:t>
            </a:r>
            <a:r>
              <a:rPr lang="it-IT" dirty="0" err="1"/>
              <a:t>minihomework</a:t>
            </a:r>
            <a:r>
              <a:rPr lang="it-IT" dirty="0"/>
              <a:t> ho deciso di utilizzare le API di </a:t>
            </a:r>
            <a:r>
              <a:rPr lang="it-IT" dirty="0" err="1"/>
              <a:t>NewsX</a:t>
            </a:r>
            <a:r>
              <a:rPr lang="it-IT" dirty="0"/>
              <a:t> come API senza autenticazione OAUTH2, in quanto necessitano solo di API key, con lo scopo di inserire all’interno della Home del sito una piccola sezione con la quale l’utente possa rimanere aggiornato sulle ultime notizie senza necessariamente uscire dall’app.</a:t>
            </a:r>
          </a:p>
          <a:p>
            <a:endParaRPr lang="it-IT" dirty="0"/>
          </a:p>
          <a:p>
            <a:r>
              <a:rPr lang="it-IT" dirty="0"/>
              <a:t>L’idea per la seconda API, quella con OAUTH2, era di utilizzare le API di </a:t>
            </a:r>
            <a:r>
              <a:rPr lang="it-IT" dirty="0" err="1"/>
              <a:t>ebay</a:t>
            </a:r>
            <a:r>
              <a:rPr lang="it-IT" dirty="0"/>
              <a:t>, ma non sono riuscito ad utilizzare la documentazione in maniera appropriata ed il token non mi veniva tornato. Ho ripiegato su una forzatura, servendomi delle API </a:t>
            </a:r>
            <a:r>
              <a:rPr lang="it-IT" dirty="0" err="1"/>
              <a:t>Petfinder</a:t>
            </a:r>
            <a:r>
              <a:rPr lang="it-IT" dirty="0"/>
              <a:t> fornite dal tutor Renato Sortino, in quanto la documentazione era </a:t>
            </a:r>
            <a:r>
              <a:rPr lang="it-IT"/>
              <a:t>già data. </a:t>
            </a:r>
            <a:r>
              <a:rPr lang="it-IT" dirty="0"/>
              <a:t>È una soluzione provvisoria che correggerò durante l’</a:t>
            </a:r>
            <a:r>
              <a:rPr lang="it-IT" dirty="0" err="1"/>
              <a:t>homework</a:t>
            </a:r>
            <a:r>
              <a:rPr lang="it-IT" dirty="0"/>
              <a:t> del sito completo, al momento nella sezione ‘Compra’ del sito si potrà, tramite l’opportuna voce, visualizzare una categoria di animali da poter adottare.</a:t>
            </a:r>
          </a:p>
          <a:p>
            <a:endParaRPr lang="it-IT" dirty="0"/>
          </a:p>
          <a:p>
            <a:r>
              <a:rPr lang="it-IT" dirty="0"/>
              <a:t>Spesso tali API non ritornano le immagini in quanto non disponibili, perciò ho inserito un’immagine di default e un console.log nel momento in cui l’immagine non viene trovata.</a:t>
            </a:r>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API </a:t>
            </a:r>
            <a:r>
              <a:rPr lang="it-IT" sz="4000" dirty="0" err="1">
                <a:solidFill>
                  <a:srgbClr val="FFFFFF"/>
                </a:solidFill>
              </a:rPr>
              <a:t>NewsX</a:t>
            </a:r>
            <a:endParaRPr lang="it-IT" sz="4000" dirty="0">
              <a:solidFill>
                <a:srgbClr val="FFFFFF"/>
              </a:solidFill>
            </a:endParaRPr>
          </a:p>
        </p:txBody>
      </p:sp>
      <p:pic>
        <p:nvPicPr>
          <p:cNvPr id="5" name="Immagine 4" descr="Immagine che contiene testo&#10;&#10;Descrizione generata automaticamente">
            <a:extLst>
              <a:ext uri="{FF2B5EF4-FFF2-40B4-BE49-F238E27FC236}">
                <a16:creationId xmlns:a16="http://schemas.microsoft.com/office/drawing/2014/main" id="{2731A6DD-04C2-4C15-B574-938D347F8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1360" y="511388"/>
            <a:ext cx="7445615" cy="5955862"/>
          </a:xfrm>
          <a:prstGeom prst="rect">
            <a:avLst/>
          </a:prstGeom>
        </p:spPr>
      </p:pic>
    </p:spTree>
    <p:extLst>
      <p:ext uri="{BB962C8B-B14F-4D97-AF65-F5344CB8AC3E}">
        <p14:creationId xmlns:p14="http://schemas.microsoft.com/office/powerpoint/2010/main" val="28618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r"/>
            <a:r>
              <a:rPr lang="it-IT" sz="4000" dirty="0" err="1">
                <a:solidFill>
                  <a:srgbClr val="FFFFFF"/>
                </a:solidFill>
              </a:rPr>
              <a:t>NewsX</a:t>
            </a:r>
            <a:br>
              <a:rPr lang="it-IT" sz="4000" dirty="0">
                <a:solidFill>
                  <a:srgbClr val="FFFFFF"/>
                </a:solidFill>
              </a:rPr>
            </a:br>
            <a:r>
              <a:rPr lang="it-IT" sz="4000" dirty="0">
                <a:solidFill>
                  <a:srgbClr val="FFFFFF"/>
                </a:solidFill>
              </a:rPr>
              <a:t>(</a:t>
            </a:r>
            <a:r>
              <a:rPr lang="it-IT" sz="4000" dirty="0" err="1">
                <a:solidFill>
                  <a:srgbClr val="FFFFFF"/>
                </a:solidFill>
              </a:rPr>
              <a:t>Javascript</a:t>
            </a:r>
            <a:r>
              <a:rPr lang="it-IT" sz="4000" dirty="0">
                <a:solidFill>
                  <a:srgbClr val="FFFFFF"/>
                </a:solidFill>
              </a:rPr>
              <a:t>)</a:t>
            </a:r>
          </a:p>
        </p:txBody>
      </p:sp>
      <p:pic>
        <p:nvPicPr>
          <p:cNvPr id="5" name="Immagine 4" descr="Immagine che contiene testo&#10;&#10;Descrizione generata automaticamente">
            <a:extLst>
              <a:ext uri="{FF2B5EF4-FFF2-40B4-BE49-F238E27FC236}">
                <a16:creationId xmlns:a16="http://schemas.microsoft.com/office/drawing/2014/main" id="{86C7269B-E5EE-441F-8CC2-D3B948FFF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200" y="249383"/>
            <a:ext cx="6493164" cy="6382326"/>
          </a:xfrm>
          <a:prstGeom prst="rect">
            <a:avLst/>
          </a:prstGeom>
        </p:spPr>
      </p:pic>
    </p:spTree>
    <p:extLst>
      <p:ext uri="{BB962C8B-B14F-4D97-AF65-F5344CB8AC3E}">
        <p14:creationId xmlns:p14="http://schemas.microsoft.com/office/powerpoint/2010/main" val="325037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r"/>
            <a:r>
              <a:rPr lang="it-IT" sz="4000" dirty="0" err="1">
                <a:solidFill>
                  <a:srgbClr val="FFFFFF"/>
                </a:solidFill>
              </a:rPr>
              <a:t>NewsX</a:t>
            </a:r>
            <a:br>
              <a:rPr lang="it-IT" sz="4000" dirty="0">
                <a:solidFill>
                  <a:srgbClr val="FFFFFF"/>
                </a:solidFill>
              </a:rPr>
            </a:br>
            <a:r>
              <a:rPr lang="it-IT" sz="4000" dirty="0">
                <a:solidFill>
                  <a:srgbClr val="FFFFFF"/>
                </a:solidFill>
              </a:rPr>
              <a:t>(</a:t>
            </a:r>
            <a:r>
              <a:rPr lang="it-IT" sz="4000" dirty="0" err="1">
                <a:solidFill>
                  <a:srgbClr val="FFFFFF"/>
                </a:solidFill>
              </a:rPr>
              <a:t>Javascript</a:t>
            </a:r>
            <a:r>
              <a:rPr lang="it-IT" sz="4000" dirty="0">
                <a:solidFill>
                  <a:srgbClr val="FFFFFF"/>
                </a:solidFill>
              </a:rPr>
              <a:t>)</a:t>
            </a:r>
          </a:p>
        </p:txBody>
      </p:sp>
      <p:pic>
        <p:nvPicPr>
          <p:cNvPr id="4" name="Immagine 3" descr="Immagine che contiene testo&#10;&#10;Descrizione generata automaticamente">
            <a:extLst>
              <a:ext uri="{FF2B5EF4-FFF2-40B4-BE49-F238E27FC236}">
                <a16:creationId xmlns:a16="http://schemas.microsoft.com/office/drawing/2014/main" id="{A4634DDB-B50A-436D-9FAD-7B2EFDB23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7687" y="161639"/>
            <a:ext cx="6872961" cy="6514442"/>
          </a:xfrm>
          <a:prstGeom prst="rect">
            <a:avLst/>
          </a:prstGeom>
        </p:spPr>
      </p:pic>
    </p:spTree>
    <p:extLst>
      <p:ext uri="{BB962C8B-B14F-4D97-AF65-F5344CB8AC3E}">
        <p14:creationId xmlns:p14="http://schemas.microsoft.com/office/powerpoint/2010/main" val="2611208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HTML usato per </a:t>
            </a:r>
            <a:r>
              <a:rPr lang="it-IT" sz="4000" dirty="0" err="1">
                <a:solidFill>
                  <a:srgbClr val="FFFFFF"/>
                </a:solidFill>
              </a:rPr>
              <a:t>NewsX</a:t>
            </a:r>
            <a:endParaRPr lang="it-IT" sz="4000" dirty="0">
              <a:solidFill>
                <a:srgbClr val="FFFFFF"/>
              </a:solidFill>
            </a:endParaRPr>
          </a:p>
        </p:txBody>
      </p:sp>
      <p:pic>
        <p:nvPicPr>
          <p:cNvPr id="5" name="Immagine 4">
            <a:extLst>
              <a:ext uri="{FF2B5EF4-FFF2-40B4-BE49-F238E27FC236}">
                <a16:creationId xmlns:a16="http://schemas.microsoft.com/office/drawing/2014/main" id="{D74B120D-E812-4428-8DEF-508EDFBDD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285" y="2162467"/>
            <a:ext cx="7644482" cy="2512785"/>
          </a:xfrm>
          <a:prstGeom prst="rect">
            <a:avLst/>
          </a:prstGeom>
        </p:spPr>
      </p:pic>
    </p:spTree>
    <p:extLst>
      <p:ext uri="{BB962C8B-B14F-4D97-AF65-F5344CB8AC3E}">
        <p14:creationId xmlns:p14="http://schemas.microsoft.com/office/powerpoint/2010/main" val="3560495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CSS usato per </a:t>
            </a:r>
            <a:r>
              <a:rPr lang="it-IT" sz="4000" dirty="0" err="1">
                <a:solidFill>
                  <a:srgbClr val="FFFFFF"/>
                </a:solidFill>
              </a:rPr>
              <a:t>NewsX</a:t>
            </a:r>
            <a:endParaRPr lang="it-IT" sz="4000" dirty="0">
              <a:solidFill>
                <a:srgbClr val="FFFFFF"/>
              </a:solidFill>
            </a:endParaRPr>
          </a:p>
        </p:txBody>
      </p:sp>
      <p:pic>
        <p:nvPicPr>
          <p:cNvPr id="4" name="Immagine 3">
            <a:extLst>
              <a:ext uri="{FF2B5EF4-FFF2-40B4-BE49-F238E27FC236}">
                <a16:creationId xmlns:a16="http://schemas.microsoft.com/office/drawing/2014/main" id="{E8E1CD24-7A44-437B-AEA9-5FBDF7BD7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3385" y="789669"/>
            <a:ext cx="7620000" cy="5258381"/>
          </a:xfrm>
          <a:prstGeom prst="rect">
            <a:avLst/>
          </a:prstGeom>
        </p:spPr>
      </p:pic>
    </p:spTree>
    <p:extLst>
      <p:ext uri="{BB962C8B-B14F-4D97-AF65-F5344CB8AC3E}">
        <p14:creationId xmlns:p14="http://schemas.microsoft.com/office/powerpoint/2010/main" val="176226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API Oauth2</a:t>
            </a:r>
            <a:br>
              <a:rPr lang="it-IT" sz="4000" dirty="0">
                <a:solidFill>
                  <a:srgbClr val="FFFFFF"/>
                </a:solidFill>
              </a:rPr>
            </a:br>
            <a:r>
              <a:rPr lang="it-IT" sz="4000" dirty="0">
                <a:solidFill>
                  <a:srgbClr val="FFFFFF"/>
                </a:solidFill>
              </a:rPr>
              <a:t>(</a:t>
            </a:r>
            <a:r>
              <a:rPr lang="it-IT" sz="4000" dirty="0" err="1">
                <a:solidFill>
                  <a:srgbClr val="FFFFFF"/>
                </a:solidFill>
              </a:rPr>
              <a:t>Petfinder</a:t>
            </a:r>
            <a:r>
              <a:rPr lang="it-IT" sz="4000" dirty="0">
                <a:solidFill>
                  <a:srgbClr val="FFFFFF"/>
                </a:solidFill>
              </a:rPr>
              <a:t>)</a:t>
            </a:r>
          </a:p>
        </p:txBody>
      </p:sp>
      <p:pic>
        <p:nvPicPr>
          <p:cNvPr id="6" name="Immagine 5">
            <a:extLst>
              <a:ext uri="{FF2B5EF4-FFF2-40B4-BE49-F238E27FC236}">
                <a16:creationId xmlns:a16="http://schemas.microsoft.com/office/drawing/2014/main" id="{0B28AE95-548C-4338-89F5-609E4DE92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015" y="471978"/>
            <a:ext cx="7824305" cy="5893763"/>
          </a:xfrm>
          <a:prstGeom prst="rect">
            <a:avLst/>
          </a:prstGeom>
        </p:spPr>
      </p:pic>
    </p:spTree>
    <p:extLst>
      <p:ext uri="{BB962C8B-B14F-4D97-AF65-F5344CB8AC3E}">
        <p14:creationId xmlns:p14="http://schemas.microsoft.com/office/powerpoint/2010/main" val="99413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err="1">
                <a:solidFill>
                  <a:srgbClr val="FFFFFF"/>
                </a:solidFill>
              </a:rPr>
              <a:t>Petfinder</a:t>
            </a:r>
            <a:br>
              <a:rPr lang="it-IT" sz="4000" dirty="0">
                <a:solidFill>
                  <a:srgbClr val="FFFFFF"/>
                </a:solidFill>
              </a:rPr>
            </a:br>
            <a:r>
              <a:rPr lang="it-IT" sz="4000" dirty="0">
                <a:solidFill>
                  <a:srgbClr val="FFFFFF"/>
                </a:solidFill>
              </a:rPr>
              <a:t>(</a:t>
            </a:r>
            <a:r>
              <a:rPr lang="it-IT" sz="4000" dirty="0" err="1">
                <a:solidFill>
                  <a:srgbClr val="FFFFFF"/>
                </a:solidFill>
              </a:rPr>
              <a:t>Javascript</a:t>
            </a:r>
            <a:r>
              <a:rPr lang="it-IT" sz="4000" dirty="0">
                <a:solidFill>
                  <a:srgbClr val="FFFFFF"/>
                </a:solidFill>
              </a:rPr>
              <a:t>)</a:t>
            </a:r>
          </a:p>
        </p:txBody>
      </p:sp>
      <p:pic>
        <p:nvPicPr>
          <p:cNvPr id="7" name="Immagine 6" descr="Immagine che contiene testo&#10;&#10;Descrizione generata automaticamente">
            <a:extLst>
              <a:ext uri="{FF2B5EF4-FFF2-40B4-BE49-F238E27FC236}">
                <a16:creationId xmlns:a16="http://schemas.microsoft.com/office/drawing/2014/main" id="{F3BEC31F-245B-4459-B135-10179F518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811" y="10138"/>
            <a:ext cx="3715110" cy="5514109"/>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9A93AED3-33F9-4390-9F3C-37205C21E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517" y="886968"/>
            <a:ext cx="4037839" cy="5833872"/>
          </a:xfrm>
          <a:prstGeom prst="rect">
            <a:avLst/>
          </a:prstGeom>
        </p:spPr>
      </p:pic>
    </p:spTree>
    <p:extLst>
      <p:ext uri="{BB962C8B-B14F-4D97-AF65-F5344CB8AC3E}">
        <p14:creationId xmlns:p14="http://schemas.microsoft.com/office/powerpoint/2010/main" val="1983895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244</Words>
  <Application>Microsoft Office PowerPoint</Application>
  <PresentationFormat>Widescreen</PresentationFormat>
  <Paragraphs>20</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Calibri</vt:lpstr>
      <vt:lpstr>Calibri Light</vt:lpstr>
      <vt:lpstr>Office Theme</vt:lpstr>
      <vt:lpstr>MHW3</vt:lpstr>
      <vt:lpstr>Descrizione del progetto</vt:lpstr>
      <vt:lpstr>API NewsX</vt:lpstr>
      <vt:lpstr>NewsX (Javascript)</vt:lpstr>
      <vt:lpstr>NewsX (Javascript)</vt:lpstr>
      <vt:lpstr>HTML usato per NewsX</vt:lpstr>
      <vt:lpstr>CSS usato per NewsX</vt:lpstr>
      <vt:lpstr>API Oauth2 (Petfinder)</vt:lpstr>
      <vt:lpstr>Petfinder (Javascript)</vt:lpstr>
      <vt:lpstr>Petfinder (Javascript)</vt:lpstr>
      <vt:lpstr>Petfinder (HTML)</vt:lpstr>
      <vt:lpstr>Petfinder (CSS)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ANTONIO MILARDI</cp:lastModifiedBy>
  <cp:revision>4</cp:revision>
  <dcterms:created xsi:type="dcterms:W3CDTF">2021-03-24T16:57:46Z</dcterms:created>
  <dcterms:modified xsi:type="dcterms:W3CDTF">2022-04-26T07:25:40Z</dcterms:modified>
</cp:coreProperties>
</file>