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16.1.2023.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16.1.2023.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16.1.2023.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ema.vlainic@fer.hr" TargetMode="External"/><Relationship Id="rId3" Type="http://schemas.openxmlformats.org/officeDocument/2006/relationships/hyperlink" Target="mailto:matija.jelavic@fer.hr" TargetMode="External"/><Relationship Id="rId7" Type="http://schemas.openxmlformats.org/officeDocument/2006/relationships/hyperlink" Target="mailto:jurica.uglesic@fer.hr" TargetMode="External"/><Relationship Id="rId2" Type="http://schemas.openxmlformats.org/officeDocument/2006/relationships/hyperlink" Target="mailto:bojan.puvaca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katarina.sabic@fer.hr" TargetMode="External"/><Relationship Id="rId5" Type="http://schemas.openxmlformats.org/officeDocument/2006/relationships/hyperlink" Target="mailto:antonio.misic@fer.hr" TargetMode="External"/><Relationship Id="rId4" Type="http://schemas.openxmlformats.org/officeDocument/2006/relationships/hyperlink" Target="mailto:danijel.kovacevic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ic.icmp.int/index.php?w=mp_re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visualstudio.microsoft.com/" TargetMode="External"/><Relationship Id="rId3" Type="http://schemas.openxmlformats.org/officeDocument/2006/relationships/hyperlink" Target="https://online.visual-paradigm.com/" TargetMode="External"/><Relationship Id="rId7" Type="http://schemas.openxmlformats.org/officeDocument/2006/relationships/hyperlink" Target="https://https/reactjs.org/" TargetMode="External"/><Relationship Id="rId2" Type="http://schemas.openxmlformats.org/officeDocument/2006/relationships/hyperlink" Target="https://www.latex-project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ttps/www.javascript.com/" TargetMode="External"/><Relationship Id="rId5" Type="http://schemas.openxmlformats.org/officeDocument/2006/relationships/hyperlink" Target="https://code.visualstudio.com/" TargetMode="External"/><Relationship Id="rId10" Type="http://schemas.openxmlformats.org/officeDocument/2006/relationships/hyperlink" Target="https://dotnet.microsoft.com/" TargetMode="External"/><Relationship Id="rId4" Type="http://schemas.openxmlformats.org/officeDocument/2006/relationships/hyperlink" Target="https://gitlab.com/" TargetMode="External"/><Relationship Id="rId9" Type="http://schemas.openxmlformats.org/officeDocument/2006/relationships/hyperlink" Target="https://https/docs.microsoft.com/en-us/dotnet/csharp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55012"/>
            <a:ext cx="77724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dirty="0"/>
              <a:t>MapTasker</a:t>
            </a:r>
            <a:br>
              <a:rPr lang="en-US" dirty="0"/>
            </a:br>
            <a:r>
              <a:rPr lang="hr-HR" dirty="0"/>
              <a:t>Armada4BrodaKeti</a:t>
            </a: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Iskustva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sz="3200" dirty="0"/>
              <a:t>Stjecanje dragocjenog iskustva te novih znanja</a:t>
            </a:r>
          </a:p>
          <a:p>
            <a:pPr lvl="1"/>
            <a:r>
              <a:rPr lang="hr-HR" sz="3200" dirty="0"/>
              <a:t>Razvoj vještina potrebnih za rad u timu</a:t>
            </a:r>
          </a:p>
          <a:p>
            <a:pPr lvl="1"/>
            <a:r>
              <a:rPr lang="hr-HR" sz="3200" dirty="0"/>
              <a:t>Stjecanje svijesti o važnosti dobre vremenske organiziranosti prilikom rada</a:t>
            </a:r>
          </a:p>
          <a:p>
            <a:pPr lvl="1"/>
            <a:r>
              <a:rPr lang="hr-HR" sz="3200" dirty="0"/>
              <a:t>Dobra koordinacija između članova timova</a:t>
            </a:r>
          </a:p>
          <a:p>
            <a:pPr lvl="1"/>
            <a:endParaRPr lang="hr-HR" sz="2800" dirty="0"/>
          </a:p>
          <a:p>
            <a:pPr marL="457200" lvl="1" indent="0">
              <a:buNone/>
            </a:pPr>
            <a:endParaRPr lang="hr-H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 grupe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Bojan Puvača - voditelj</a:t>
            </a:r>
            <a:r>
              <a:rPr lang="hr-HR" sz="3400" dirty="0"/>
              <a:t> (</a:t>
            </a:r>
            <a:r>
              <a:rPr lang="hr-HR" sz="2400" dirty="0">
                <a:hlinkClick r:id="rId2"/>
              </a:rPr>
              <a:t>bojan.puvaca@fer.hr</a:t>
            </a:r>
            <a:r>
              <a:rPr lang="hr-HR" sz="2400" dirty="0"/>
              <a:t>)</a:t>
            </a:r>
          </a:p>
          <a:p>
            <a:r>
              <a:rPr lang="hr-HR" dirty="0"/>
              <a:t>Matija Jelavić (</a:t>
            </a:r>
            <a:r>
              <a:rPr lang="hr-HR" sz="2400" dirty="0">
                <a:hlinkClick r:id="rId3"/>
              </a:rPr>
              <a:t>matija.jelavic@fer.hr</a:t>
            </a:r>
            <a:r>
              <a:rPr lang="hr-HR" sz="2400" dirty="0"/>
              <a:t>)</a:t>
            </a:r>
          </a:p>
          <a:p>
            <a:r>
              <a:rPr lang="hr-HR" dirty="0"/>
              <a:t>Danijel Kovačević (</a:t>
            </a:r>
            <a:r>
              <a:rPr lang="hr-HR" sz="2400" dirty="0">
                <a:hlinkClick r:id="rId4"/>
              </a:rPr>
              <a:t>danijel.kovacevic@fer.hr</a:t>
            </a:r>
            <a:r>
              <a:rPr lang="hr-HR" sz="2400" dirty="0"/>
              <a:t>)</a:t>
            </a:r>
          </a:p>
          <a:p>
            <a:r>
              <a:rPr lang="hr-HR" dirty="0"/>
              <a:t>Antonio Mišić (</a:t>
            </a:r>
            <a:r>
              <a:rPr lang="hr-HR" sz="2400" dirty="0">
                <a:hlinkClick r:id="rId5"/>
              </a:rPr>
              <a:t>antonio.misic@fer.hr</a:t>
            </a:r>
            <a:r>
              <a:rPr lang="hr-HR" sz="2400" dirty="0"/>
              <a:t>)</a:t>
            </a:r>
          </a:p>
          <a:p>
            <a:r>
              <a:rPr lang="hr-HR" dirty="0"/>
              <a:t>Katarina Šabić (</a:t>
            </a:r>
            <a:r>
              <a:rPr lang="hr-HR" sz="2400" dirty="0">
                <a:hlinkClick r:id="rId6"/>
              </a:rPr>
              <a:t>katarina.sabic@fer.hr</a:t>
            </a:r>
            <a:r>
              <a:rPr lang="hr-HR" sz="2400" dirty="0"/>
              <a:t>)</a:t>
            </a:r>
          </a:p>
          <a:p>
            <a:r>
              <a:rPr lang="hr-HR" dirty="0"/>
              <a:t>Jurica Uglešić (</a:t>
            </a:r>
            <a:r>
              <a:rPr lang="hr-HR" sz="2400" dirty="0">
                <a:hlinkClick r:id="rId7"/>
              </a:rPr>
              <a:t>jurica.uglesic@fer.hr</a:t>
            </a:r>
            <a:r>
              <a:rPr lang="hr-HR" sz="2400" dirty="0"/>
              <a:t>)</a:t>
            </a:r>
          </a:p>
          <a:p>
            <a:r>
              <a:rPr lang="hr-HR" dirty="0"/>
              <a:t>Ema Vlainić (</a:t>
            </a:r>
            <a:r>
              <a:rPr lang="hr-HR" sz="2400" dirty="0">
                <a:hlinkClick r:id="rId8"/>
              </a:rPr>
              <a:t>ema.vlainic@fer.hr</a:t>
            </a:r>
            <a:r>
              <a:rPr lang="hr-HR" sz="24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Ideja zadatka MapTasker je aplikacija za olakšavanje rada na operacijama spašavanja u slučaju elementarnih nepogoda (potresa, poplava i sl.)</a:t>
            </a:r>
          </a:p>
          <a:p>
            <a:r>
              <a:rPr lang="hr-HR" dirty="0"/>
              <a:t>Slična aplikacija: web stranica ICMP-a (International Commission on Missing Persons) –  </a:t>
            </a:r>
            <a:r>
              <a:rPr lang="hr-HR" dirty="0">
                <a:hlinkClick r:id="rId2"/>
              </a:rPr>
              <a:t>https://oic.icmp.int/index.php?w=mp_reg</a:t>
            </a:r>
            <a:endParaRPr lang="hr-HR" dirty="0"/>
          </a:p>
          <a:p>
            <a:pPr lvl="1"/>
            <a:r>
              <a:rPr lang="hr-HR" dirty="0"/>
              <a:t>Sadrži formu za prijavu nestale osobe</a:t>
            </a:r>
          </a:p>
          <a:p>
            <a:pPr lvl="1"/>
            <a:r>
              <a:rPr lang="hr-HR" dirty="0"/>
              <a:t>Ne postoji sučelje s kartom za spasioce i voditelje operacije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Lista glavnih funkcionalnih zahtjeva</a:t>
            </a:r>
          </a:p>
          <a:p>
            <a:pPr lvl="1"/>
            <a:r>
              <a:rPr lang="hr-HR" dirty="0"/>
              <a:t>Registracija i prijava u sustav te mijenjanje svojih podataka u profilu</a:t>
            </a:r>
          </a:p>
          <a:p>
            <a:pPr lvl="1"/>
            <a:r>
              <a:rPr lang="hr-HR" dirty="0"/>
              <a:t>Mogućnost biranja 3 različite uloge (kartograf, spasilac, voditelj operacije) ili ostati neregistriran</a:t>
            </a:r>
          </a:p>
          <a:p>
            <a:pPr lvl="1"/>
            <a:r>
              <a:rPr lang="hr-HR" dirty="0"/>
              <a:t>Svi korisnici (registrirani i neregistrirani) mogu prijaviti nestalu osobu te komentirati prijave</a:t>
            </a:r>
          </a:p>
          <a:p>
            <a:pPr lvl="1"/>
            <a:r>
              <a:rPr lang="hr-HR" dirty="0"/>
              <a:t>Voditelj operacije može definirati područja (regije, blokove ili građevine) koje je potrebno kartografirati i pretražiti</a:t>
            </a:r>
          </a:p>
          <a:p>
            <a:pPr lvl="1"/>
            <a:r>
              <a:rPr lang="hr-HR" dirty="0"/>
              <a:t>Kartograf može definirati u kojem je stanju pojedini blok (nezapočet, započet, aktivan, provjeren) te bloku na kojem radi dodavati građevine</a:t>
            </a:r>
          </a:p>
          <a:p>
            <a:pPr lvl="1"/>
            <a:r>
              <a:rPr lang="hr-HR" dirty="0"/>
              <a:t>Spasilac može pregledavati kartu te mijenjati status građevinama (pretraženo ili nepretraženo)</a:t>
            </a:r>
          </a:p>
          <a:p>
            <a:pPr lvl="1"/>
            <a:r>
              <a:rPr lang="hr-HR" dirty="0"/>
              <a:t>Admin može sve što mogu ostali registrirani korisnici te može mijenjati korisnicima dodijeljena prava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Nefunkcionalni i zahtjevi domene primjene</a:t>
            </a:r>
          </a:p>
          <a:p>
            <a:pPr lvl="1"/>
            <a:r>
              <a:rPr lang="hr-HR" dirty="0"/>
              <a:t>Učitavanje stranica ne duže od nekoliko sekundi</a:t>
            </a:r>
          </a:p>
          <a:p>
            <a:pPr lvl="1"/>
            <a:r>
              <a:rPr lang="hr-HR" dirty="0"/>
              <a:t>Sustav treba podržavati rad s više korisnika u isto vrijeme</a:t>
            </a:r>
          </a:p>
          <a:p>
            <a:pPr lvl="1"/>
            <a:r>
              <a:rPr lang="hr-HR" dirty="0"/>
              <a:t>Izgled aplikacije treba biti </a:t>
            </a:r>
            <a:r>
              <a:rPr lang="hr-HR" i="1" dirty="0"/>
              <a:t>user-friendly</a:t>
            </a:r>
          </a:p>
          <a:p>
            <a:pPr lvl="1"/>
            <a:r>
              <a:rPr lang="hr-HR" dirty="0"/>
              <a:t>Nadogradnja sustava ne smije narušiti postojeće funkcionalnosti</a:t>
            </a:r>
          </a:p>
          <a:p>
            <a:pPr lvl="1"/>
            <a:r>
              <a:rPr lang="hr-HR" dirty="0"/>
              <a:t>Baza podataka treba biti pouzdana i dobro zaštićena, a pristupanje bazi ne smije trajati duže od nekoliko sekundi</a:t>
            </a:r>
          </a:p>
          <a:p>
            <a:pPr lvl="1"/>
            <a:r>
              <a:rPr lang="hr-HR" dirty="0"/>
              <a:t>Sustav treba podržavati unos dijakritičkih znakova pri unosu podataka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7420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Alati za komunikaciju</a:t>
            </a:r>
          </a:p>
          <a:p>
            <a:pPr lvl="1"/>
            <a:r>
              <a:rPr lang="hr-HR" dirty="0"/>
              <a:t>WhatsApp - za općenitu komunikaciju u timu</a:t>
            </a:r>
          </a:p>
          <a:p>
            <a:pPr lvl="1"/>
            <a:r>
              <a:rPr lang="hr-HR" dirty="0"/>
              <a:t>Discord – za komunikaciju tijekom rješavanja složenijih problema te detaljnih dogovora oko podjele uloga</a:t>
            </a:r>
          </a:p>
          <a:p>
            <a:r>
              <a:rPr lang="hr-HR" dirty="0"/>
              <a:t>Alati za dokumentaciju</a:t>
            </a:r>
          </a:p>
          <a:p>
            <a:pPr lvl="1"/>
            <a:r>
              <a:rPr lang="hr-HR" dirty="0">
                <a:hlinkClick r:id="rId2"/>
              </a:rPr>
              <a:t>LaTeX</a:t>
            </a:r>
            <a:r>
              <a:rPr lang="hr-HR" dirty="0"/>
              <a:t> – za izradu dokumentacije</a:t>
            </a:r>
          </a:p>
          <a:p>
            <a:pPr lvl="1"/>
            <a:r>
              <a:rPr lang="hr-HR" dirty="0">
                <a:hlinkClick r:id="rId3"/>
              </a:rPr>
              <a:t>Visual Paradigm</a:t>
            </a:r>
            <a:r>
              <a:rPr lang="hr-HR" dirty="0"/>
              <a:t> – za izradu UML dijagrama</a:t>
            </a:r>
          </a:p>
          <a:p>
            <a:r>
              <a:rPr lang="hr-HR" dirty="0"/>
              <a:t>Alati za upravljanje izvornim kodom</a:t>
            </a:r>
          </a:p>
          <a:p>
            <a:pPr lvl="1"/>
            <a:r>
              <a:rPr lang="hr-HR" dirty="0"/>
              <a:t>Git i Gitlab  - </a:t>
            </a:r>
            <a:r>
              <a:rPr lang="hr-HR" dirty="0">
                <a:hlinkClick r:id="rId4"/>
              </a:rPr>
              <a:t>https://gitlab.com</a:t>
            </a:r>
            <a:endParaRPr lang="hr-HR" dirty="0"/>
          </a:p>
          <a:p>
            <a:r>
              <a:rPr lang="hr-HR" dirty="0"/>
              <a:t>Alati za izradu PP te korišteni programski jezici</a:t>
            </a:r>
          </a:p>
          <a:p>
            <a:pPr lvl="1"/>
            <a:r>
              <a:rPr lang="hr-HR" i="1" dirty="0"/>
              <a:t>Frontend:</a:t>
            </a:r>
            <a:r>
              <a:rPr lang="hr-HR" dirty="0"/>
              <a:t> </a:t>
            </a:r>
            <a:r>
              <a:rPr lang="hr-HR" dirty="0">
                <a:hlinkClick r:id="rId5"/>
              </a:rPr>
              <a:t>Visual Studio Code</a:t>
            </a:r>
            <a:r>
              <a:rPr lang="hr-HR" dirty="0"/>
              <a:t> za uređivanje koda, </a:t>
            </a:r>
            <a:r>
              <a:rPr lang="hr-HR" dirty="0">
                <a:hlinkClick r:id="rId6"/>
              </a:rPr>
              <a:t>JavaScript</a:t>
            </a:r>
            <a:r>
              <a:rPr lang="hr-HR" dirty="0"/>
              <a:t> kao programski jezik te </a:t>
            </a:r>
            <a:r>
              <a:rPr lang="hr-HR" dirty="0">
                <a:hlinkClick r:id="rId7"/>
              </a:rPr>
              <a:t>React</a:t>
            </a:r>
            <a:r>
              <a:rPr lang="hr-HR" dirty="0"/>
              <a:t> kao biblioteka u JavaScriptu</a:t>
            </a:r>
          </a:p>
          <a:p>
            <a:pPr lvl="1"/>
            <a:r>
              <a:rPr lang="hr-HR" i="1" dirty="0"/>
              <a:t>Backend:</a:t>
            </a:r>
            <a:r>
              <a:rPr lang="hr-HR" dirty="0"/>
              <a:t> </a:t>
            </a:r>
            <a:r>
              <a:rPr lang="hr-HR" dirty="0">
                <a:hlinkClick r:id="rId8"/>
              </a:rPr>
              <a:t>Microsoft Visual Studio</a:t>
            </a:r>
            <a:r>
              <a:rPr lang="hr-HR" dirty="0"/>
              <a:t> kao razvojno okruženje, </a:t>
            </a:r>
            <a:r>
              <a:rPr lang="hr-HR" dirty="0">
                <a:hlinkClick r:id="rId9"/>
              </a:rPr>
              <a:t>C#</a:t>
            </a:r>
            <a:r>
              <a:rPr lang="hr-HR" dirty="0"/>
              <a:t> kao programski jezik te </a:t>
            </a:r>
            <a:r>
              <a:rPr lang="hr-HR" dirty="0">
                <a:hlinkClick r:id="rId10"/>
              </a:rPr>
              <a:t>.Net Framework</a:t>
            </a:r>
            <a:r>
              <a:rPr lang="hr-HR" dirty="0"/>
              <a:t> kao radni okvir</a:t>
            </a:r>
          </a:p>
          <a:p>
            <a:pPr marL="457200" lvl="1" indent="0">
              <a:buNone/>
            </a:pPr>
            <a:r>
              <a:rPr lang="hr-HR" dirty="0"/>
              <a:t>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Dijeli se na tri podsustava:</a:t>
            </a:r>
          </a:p>
          <a:p>
            <a:pPr lvl="1"/>
            <a:r>
              <a:rPr lang="hr-HR" u="sng" dirty="0"/>
              <a:t>Web preglednik </a:t>
            </a:r>
            <a:r>
              <a:rPr lang="hr-HR" dirty="0"/>
              <a:t>– pregled web stranica i sadržaja</a:t>
            </a:r>
          </a:p>
          <a:p>
            <a:pPr lvl="1"/>
            <a:r>
              <a:rPr lang="hr-HR" u="sng" dirty="0"/>
              <a:t>Web poslužitelj</a:t>
            </a:r>
            <a:r>
              <a:rPr lang="hr-HR" dirty="0"/>
              <a:t> – komunikacija korisnika s aplikacijom</a:t>
            </a:r>
          </a:p>
          <a:p>
            <a:pPr lvl="1"/>
            <a:r>
              <a:rPr lang="hr-HR" u="sng" dirty="0"/>
              <a:t>Baza podataka</a:t>
            </a:r>
            <a:r>
              <a:rPr lang="hr-HR" dirty="0"/>
              <a:t> – pohrana podataka</a:t>
            </a:r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AD806E66-DC6E-F147-220D-AC9DE7F51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316" y="2992451"/>
            <a:ext cx="6151367" cy="34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52645D7-D24F-B635-13FF-3BD54E11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1E50A5D-C2B8-0A04-431C-A2871186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Arhitektura sustava bazirana je na MVC modelu koji se sastoji od tri komponente:</a:t>
            </a:r>
          </a:p>
          <a:p>
            <a:pPr lvl="1"/>
            <a:r>
              <a:rPr lang="hr-HR" u="sng" dirty="0"/>
              <a:t>Model</a:t>
            </a:r>
            <a:r>
              <a:rPr lang="hr-HR" dirty="0"/>
              <a:t> – dohvat i manipulacija podataka</a:t>
            </a:r>
          </a:p>
          <a:p>
            <a:pPr lvl="1"/>
            <a:r>
              <a:rPr lang="hr-HR" u="sng" dirty="0"/>
              <a:t>View</a:t>
            </a:r>
            <a:r>
              <a:rPr lang="hr-HR" dirty="0"/>
              <a:t> – prikaz dobivenih podataka korisniku</a:t>
            </a:r>
          </a:p>
          <a:p>
            <a:pPr lvl="1"/>
            <a:r>
              <a:rPr lang="hr-HR" u="sng" dirty="0"/>
              <a:t>Controller</a:t>
            </a:r>
            <a:r>
              <a:rPr lang="hr-HR" dirty="0"/>
              <a:t> – primanje zahtjeva od korisnika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68523D3E-74B6-311C-1E79-1EEA1780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5CE93F6E-C6F6-6C4C-A6D4-EF4A934B0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55" y="3523401"/>
            <a:ext cx="4294909" cy="298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2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5462444"/>
          </a:xfrm>
        </p:spPr>
        <p:txBody>
          <a:bodyPr>
            <a:normAutofit fontScale="70000" lnSpcReduction="20000"/>
          </a:bodyPr>
          <a:lstStyle/>
          <a:p>
            <a:r>
              <a:rPr lang="hr-HR" sz="3400" dirty="0"/>
              <a:t>Specifikacija:</a:t>
            </a:r>
          </a:p>
          <a:p>
            <a:pPr lvl="1"/>
            <a:r>
              <a:rPr lang="hr-HR" sz="2600" dirty="0"/>
              <a:t>U početnim fazama projekta (prvih 4-5 tjedana)</a:t>
            </a:r>
          </a:p>
          <a:p>
            <a:pPr lvl="1"/>
            <a:r>
              <a:rPr lang="hr-HR" sz="2600" dirty="0"/>
              <a:t>Prvo su definirani funkcionalni i nefunkcionalni zahtjevi, a zatim obrasci uporabe</a:t>
            </a:r>
          </a:p>
          <a:p>
            <a:r>
              <a:rPr lang="hr-HR" sz="3400" dirty="0"/>
              <a:t>Implementacija:</a:t>
            </a:r>
          </a:p>
          <a:p>
            <a:pPr lvl="1"/>
            <a:r>
              <a:rPr lang="hr-HR" sz="2600" dirty="0"/>
              <a:t>Uglavnom tijekom drugog ciklusa (jedino Login i </a:t>
            </a:r>
            <a:r>
              <a:rPr lang="hr-HR" sz="2600" dirty="0" err="1"/>
              <a:t>Register</a:t>
            </a:r>
            <a:r>
              <a:rPr lang="hr-HR" sz="2600" dirty="0"/>
              <a:t> bili su implementirani tijekom prvog ciklusa)</a:t>
            </a:r>
          </a:p>
          <a:p>
            <a:pPr lvl="1"/>
            <a:r>
              <a:rPr lang="hr-HR" sz="2600" dirty="0"/>
              <a:t>Potom su implementirani prijave nestanka i komentari, a nakon toga i karta (te sve vezano uz nju) kao ključni dio aplikacije</a:t>
            </a:r>
          </a:p>
          <a:p>
            <a:pPr lvl="1"/>
            <a:r>
              <a:rPr lang="hr-HR" sz="2600" dirty="0"/>
              <a:t>Na kraju je implementiran prikaz statistike</a:t>
            </a:r>
          </a:p>
          <a:p>
            <a:r>
              <a:rPr lang="hr-HR" sz="3400" dirty="0"/>
              <a:t>Testiranje:</a:t>
            </a:r>
          </a:p>
          <a:p>
            <a:pPr lvl="1"/>
            <a:r>
              <a:rPr lang="hr-HR" sz="2600" dirty="0"/>
              <a:t>Pri kraju faze implementacije</a:t>
            </a:r>
          </a:p>
          <a:p>
            <a:r>
              <a:rPr lang="hr-HR" sz="3400" dirty="0"/>
              <a:t>Dokumentiranje:</a:t>
            </a:r>
          </a:p>
          <a:p>
            <a:pPr lvl="1"/>
            <a:r>
              <a:rPr lang="hr-HR" sz="2600" dirty="0"/>
              <a:t>Kontinuirano tijekom izrade aplikacije, većina je napravljena u prvom dijelu projekta</a:t>
            </a:r>
          </a:p>
          <a:p>
            <a:r>
              <a:rPr lang="hr-HR" sz="3400" dirty="0"/>
              <a:t>Raspodjela posla:</a:t>
            </a:r>
          </a:p>
          <a:p>
            <a:pPr lvl="1"/>
            <a:r>
              <a:rPr lang="hr-HR" sz="2600" i="1" dirty="0"/>
              <a:t>Frontend</a:t>
            </a:r>
            <a:r>
              <a:rPr lang="hr-HR" sz="2600" dirty="0"/>
              <a:t> – 3 osobe</a:t>
            </a:r>
          </a:p>
          <a:p>
            <a:pPr lvl="1"/>
            <a:r>
              <a:rPr lang="hr-HR" sz="2600" i="1" dirty="0"/>
              <a:t>Backend – </a:t>
            </a:r>
            <a:r>
              <a:rPr lang="hr-HR" sz="2600" dirty="0"/>
              <a:t>4 osobe</a:t>
            </a:r>
          </a:p>
          <a:p>
            <a:pPr lvl="1"/>
            <a:r>
              <a:rPr lang="hr-HR" sz="2600" i="1" dirty="0"/>
              <a:t>Testiranje – </a:t>
            </a:r>
            <a:r>
              <a:rPr lang="hr-HR" sz="2600" dirty="0"/>
              <a:t>1 osoba</a:t>
            </a: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1452</TotalTime>
  <Words>663</Words>
  <Application>Microsoft Office PowerPoint</Application>
  <PresentationFormat>Prikaz na zaslonu (4:3)</PresentationFormat>
  <Paragraphs>92</Paragraphs>
  <Slides>11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MapTasker Armada4BrodaKeti</vt:lpstr>
      <vt:lpstr>Sadržaj</vt:lpstr>
      <vt:lpstr>Opis zadatka</vt:lpstr>
      <vt:lpstr>Pregled zahtjeva</vt:lpstr>
      <vt:lpstr>Pregled zahtjeva</vt:lpstr>
      <vt:lpstr>Korišteni alati i tehnologije</vt:lpstr>
      <vt:lpstr>Arhitektura sustava</vt:lpstr>
      <vt:lpstr>Arhitektura sustava</vt:lpstr>
      <vt:lpstr>Organizacija rada</vt:lpstr>
      <vt:lpstr>Iskustva</vt:lpstr>
      <vt:lpstr>Članovi grupe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Danijel Kovačević</cp:lastModifiedBy>
  <cp:revision>21</cp:revision>
  <dcterms:created xsi:type="dcterms:W3CDTF">2016-01-18T13:10:52Z</dcterms:created>
  <dcterms:modified xsi:type="dcterms:W3CDTF">2023-01-16T21:03:21Z</dcterms:modified>
</cp:coreProperties>
</file>