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57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6A9860-0454-8DB2-BE85-C6DAACC52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7AECF94-F1AC-B3D4-234F-C0B1F691F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7F203AE-E397-5532-286C-3463A7D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4367DBD-1B84-22E9-484F-8B9C543C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DCE574C-DDA7-1439-AE10-09588735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755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78A92C-977A-B01D-9D6D-C9A37ED1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0221BA2-7F23-EA22-87AF-A07C9739A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681E83A-C676-2FFF-D936-90B920D1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400244E-77EC-81FC-1FFF-0D0B76B0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6576DBD-3AB7-A9A7-F3DE-BC27543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216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2AD6D09C-4D28-0DDF-C05E-67E3619ED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9EF2795-5A3B-CE6C-B2F8-65BBD0AA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2F5CA07-5B40-39DD-5864-C4947E6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E1E993E-93FB-C5CE-2BBC-6FF2A28A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BC9B8D6-0307-00D3-30A4-3D06E971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17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C379822-35A2-E772-B3FE-4817621D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A53EF1-21A0-3CC5-72F6-FB2BAA07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1CC603D-5C67-253E-C1C3-D6BD9B5D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9668BC5-2F2D-A960-388A-1281603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2E2348A-52D5-D482-AE06-F0E0D237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78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0C991C-FDDE-543D-58A7-F60350D9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B328E2D-8863-D6B8-4E96-FEC0D74C9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F108531-7082-2805-72A0-83B0F090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1328366-81A7-3E95-0C6A-CBEBAFE7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EA9F460-892C-19EB-958F-04012587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44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25C5EF-4170-6A6E-5EA1-1B2DEEA5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E87E9C2-094A-5664-642E-D87D6224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2B957190-0C10-E5D0-F901-DE7FFD8B6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ACE4017-8EE6-6448-1A28-513EE998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4D89C77-3980-6E5F-DE16-A11354B9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B4D4C27-F322-731B-B315-60C3F757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397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081EA59-19DB-F79B-3905-8D3D1A1E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5279CB8-95C9-4964-F81E-C26546DA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B63EAA4-A2A7-E7E6-2696-C4C78F85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4C109ADA-46A9-9CEF-FAD5-7F405AE58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C0F06E9-C18F-37A1-E0CE-363B89352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672DB17A-47A2-4981-3A8F-E0E0E0CA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C6C554BC-9774-D5E5-86D0-67BB3401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560A1316-335D-13BB-6E57-802AF19C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247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8EA8898-4EC6-8E79-3C43-20CF41D3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2E40E2F-C014-FE6E-764D-B43C84E4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EA70D910-8310-BDAF-DBFE-A7ED615C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C7AD96E-97A7-3560-50A9-32F672CC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9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0863491C-D4B3-8498-4F4F-792C48BC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3D58E2B5-1556-D439-02AE-08BB5DA9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0411E8C-CE77-9404-BE2C-AF25221B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29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DF86AD-757F-7D2F-B038-BAD4F378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05C2A1F-BE7F-3903-2CCC-DF8DD35A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35483A1-7430-587A-124E-163E056A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7EA310F-EA47-58B5-DD88-AD86DEF4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613F41D-8C48-397B-8708-67031D05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66B99B9-4E03-DC5C-EACD-84EB2869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096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7C5425-0615-0849-C982-90E0E282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AF6F51F4-5C8A-2152-0A8D-4F76294AC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52B9F89-8765-C0B2-9C20-790C0367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7C63887-E3A6-2FD3-4941-CF2E8D23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01C68BA-281B-52C3-2E4F-7839C469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ED8D577-9689-061C-B064-EF8E03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3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1A138C68-490D-F57E-6B4A-487D5D87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DF5A9E1-CC2F-370C-C681-8BEBCC33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D99A475-6655-4F8C-D0B0-297A918B4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7ED0-F3F5-4D21-A3B9-7251055533D5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AEF4962-C1ED-ED89-C26D-0E34D7AC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FE5D206-4B0D-D2DD-5E11-6FDA5C079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1755-292F-49E4-87F9-80501636951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1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median-from-data-strea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972E96-D5D3-EEA0-6934-8DDA896D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Median from Data Stream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ECFB86F-91B9-27A5-85C6-B82D6D0B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1642"/>
            <a:ext cx="10515600" cy="1567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dirty="0">
                <a:hlinkClick r:id="rId2"/>
              </a:rPr>
              <a:t>https://leetcode.com/problems/find-median-from-data-stream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ro-RO"/>
              <a:t>ă</a:t>
            </a:r>
            <a:r>
              <a:rPr lang="en-US"/>
              <a:t>stase</a:t>
            </a:r>
            <a:r>
              <a:rPr lang="en-US" dirty="0"/>
              <a:t> Antonio</a:t>
            </a:r>
          </a:p>
          <a:p>
            <a:pPr marL="0" indent="0" algn="ctr">
              <a:buNone/>
            </a:pPr>
            <a:r>
              <a:rPr lang="en-US" dirty="0" err="1"/>
              <a:t>Grupa</a:t>
            </a:r>
            <a:r>
              <a:rPr lang="en-US" dirty="0"/>
              <a:t> 344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3300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2741CC-E386-9971-6F87-649AE7E2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Leetcode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E7825ED-B1B4-A69F-6D84-67CBE369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690688"/>
            <a:ext cx="9723120" cy="47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F4491E-FAF5-8F32-7119-E6FBA5B0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Cerința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B108E8E-0381-801E-32FE-7CD310CA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428" y="1845516"/>
            <a:ext cx="8189143" cy="4426270"/>
          </a:xfrm>
        </p:spPr>
      </p:pic>
    </p:spTree>
    <p:extLst>
      <p:ext uri="{BB962C8B-B14F-4D97-AF65-F5344CB8AC3E}">
        <p14:creationId xmlns:p14="http://schemas.microsoft.com/office/powerpoint/2010/main" val="182212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3E0F56-A079-4EC6-E370-AA8CADF0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Structuri de date utilizate</a:t>
            </a:r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41C018D0-979C-C853-56E0-7C8A2A6C5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71508" y="1816418"/>
            <a:ext cx="8248983" cy="4239978"/>
          </a:xfrm>
        </p:spPr>
      </p:pic>
    </p:spTree>
    <p:extLst>
      <p:ext uri="{BB962C8B-B14F-4D97-AF65-F5344CB8AC3E}">
        <p14:creationId xmlns:p14="http://schemas.microsoft.com/office/powerpoint/2010/main" val="55680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C126CC-EBD1-0989-BC18-1A56E738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add_num</a:t>
            </a:r>
            <a:r>
              <a:rPr lang="ro-RO" dirty="0"/>
              <a:t>() când unul dintre </a:t>
            </a:r>
            <a:r>
              <a:rPr lang="ro-RO" dirty="0" err="1"/>
              <a:t>heap</a:t>
            </a:r>
            <a:r>
              <a:rPr lang="ro-RO" dirty="0"/>
              <a:t>-uri este gol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57F90A1-8846-EEFC-8526-CD0327C92E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Dacă primul </a:t>
            </a:r>
            <a:r>
              <a:rPr lang="ro-RO" dirty="0" err="1"/>
              <a:t>heap</a:t>
            </a:r>
            <a:r>
              <a:rPr lang="ro-RO" dirty="0"/>
              <a:t> este gol, atunci inserez primul element în prima jumătate.</a:t>
            </a:r>
          </a:p>
          <a:p>
            <a:r>
              <a:rPr lang="ro-RO" dirty="0"/>
              <a:t>Dacă ajung la al doilea </a:t>
            </a:r>
            <a:r>
              <a:rPr lang="ro-RO" dirty="0" err="1"/>
              <a:t>if</a:t>
            </a:r>
            <a:r>
              <a:rPr lang="ro-RO" dirty="0"/>
              <a:t>, atunci am un element in primul </a:t>
            </a:r>
            <a:r>
              <a:rPr lang="ro-RO" dirty="0" err="1"/>
              <a:t>heap</a:t>
            </a:r>
            <a:r>
              <a:rPr lang="ro-RO" dirty="0"/>
              <a:t>. Daca acesta este mai mic decât elementul de inserat, atunci îl inserez normal. Dacă nu, trebuie să echilibrez cele două jumătăți.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B8F2E47D-F14C-BD35-0738-0CAFAC5C7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0184" y="1848485"/>
            <a:ext cx="4583616" cy="4351338"/>
          </a:xfrm>
        </p:spPr>
      </p:pic>
    </p:spTree>
    <p:extLst>
      <p:ext uri="{BB962C8B-B14F-4D97-AF65-F5344CB8AC3E}">
        <p14:creationId xmlns:p14="http://schemas.microsoft.com/office/powerpoint/2010/main" val="411984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9E6431-5A21-CB39-9292-9484B087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balanceGreater</a:t>
            </a:r>
            <a:r>
              <a:rPr lang="en-US" dirty="0"/>
              <a:t>{</a:t>
            </a:r>
            <a:r>
              <a:rPr lang="ro-RO" dirty="0" err="1"/>
              <a:t>First</a:t>
            </a:r>
            <a:r>
              <a:rPr lang="en-US" dirty="0"/>
              <a:t>, </a:t>
            </a:r>
            <a:r>
              <a:rPr lang="ro-RO" dirty="0" err="1"/>
              <a:t>Second</a:t>
            </a:r>
            <a:r>
              <a:rPr lang="en-US" dirty="0"/>
              <a:t>}</a:t>
            </a:r>
            <a:r>
              <a:rPr lang="ro-RO" dirty="0"/>
              <a:t>()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9FFFC38-C4CB-4B88-610D-6E1CB168EA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Dac</a:t>
            </a:r>
            <a:r>
              <a:rPr lang="ro-RO" dirty="0"/>
              <a:t>ă elementul de inserat este mai mic decât elementul maxim din prima jumătate, atunci elementul maxim trebuie mutat în a doua jumătate. Deoarece această funcție este apelată când lungimea primei jumătăți este mai mare decât cea de-a doua, putem insera elementul in prima jumătate, datorită locului creat anterior.</a:t>
            </a:r>
          </a:p>
          <a:p>
            <a:r>
              <a:rPr lang="ro-RO" dirty="0"/>
              <a:t>În caz contrar, este suficient loc în a doua jumătate pentru a insera în a doua jumătate ambele elemente. 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A07CB583-E5D1-F042-3654-93B4845C72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5411" y="1825623"/>
            <a:ext cx="4859524" cy="4351337"/>
          </a:xfrm>
        </p:spPr>
      </p:pic>
    </p:spTree>
    <p:extLst>
      <p:ext uri="{BB962C8B-B14F-4D97-AF65-F5344CB8AC3E}">
        <p14:creationId xmlns:p14="http://schemas.microsoft.com/office/powerpoint/2010/main" val="280958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2F6CD6-F526-4382-3B54-E1E9FD7D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add_num</a:t>
            </a:r>
            <a:r>
              <a:rPr lang="ro-RO" dirty="0"/>
              <a:t>() când lungimea </a:t>
            </a:r>
            <a:r>
              <a:rPr lang="ro-RO" dirty="0" err="1"/>
              <a:t>heaps</a:t>
            </a:r>
            <a:r>
              <a:rPr lang="ro-RO" dirty="0"/>
              <a:t> este egală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3E6DB0A-23FD-98E6-D76F-BF92847C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3796"/>
            <a:ext cx="5181600" cy="3134995"/>
          </a:xfrm>
        </p:spPr>
        <p:txBody>
          <a:bodyPr/>
          <a:lstStyle/>
          <a:p>
            <a:r>
              <a:rPr lang="ro-RO" dirty="0"/>
              <a:t>În acest caz nu este nevoie de nici o echilibrare.</a:t>
            </a:r>
          </a:p>
          <a:p>
            <a:r>
              <a:rPr lang="ro-RO" dirty="0"/>
              <a:t>Dacă elementul de inserat este mai mare decât maximul din prima jumătate, atunci locul său este în a doua jumătate.</a:t>
            </a:r>
          </a:p>
          <a:p>
            <a:r>
              <a:rPr lang="ro-RO" dirty="0"/>
              <a:t>Dacă nu, îl inserăm in prima.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0C97942E-8362-F5C9-295B-F9193C6BB3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789" y="2368089"/>
            <a:ext cx="4445011" cy="3266410"/>
          </a:xfrm>
        </p:spPr>
      </p:pic>
    </p:spTree>
    <p:extLst>
      <p:ext uri="{BB962C8B-B14F-4D97-AF65-F5344CB8AC3E}">
        <p14:creationId xmlns:p14="http://schemas.microsoft.com/office/powerpoint/2010/main" val="358549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482E02-F68B-C076-77E2-B7F212F9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add_num</a:t>
            </a:r>
            <a:r>
              <a:rPr lang="ro-RO" dirty="0"/>
              <a:t>() când lungimea </a:t>
            </a:r>
            <a:r>
              <a:rPr lang="ro-RO" dirty="0" err="1"/>
              <a:t>heaps</a:t>
            </a:r>
            <a:r>
              <a:rPr lang="ro-RO" dirty="0"/>
              <a:t> diferă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88D02A0-FFA2-6F57-DCF3-EF04D023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664"/>
            <a:ext cx="5181600" cy="3455035"/>
          </a:xfrm>
        </p:spPr>
        <p:txBody>
          <a:bodyPr/>
          <a:lstStyle/>
          <a:p>
            <a:r>
              <a:rPr lang="ro-RO" dirty="0"/>
              <a:t>Analizăm cazul când lungimea primei jumătăți este mai mică.</a:t>
            </a:r>
          </a:p>
          <a:p>
            <a:r>
              <a:rPr lang="ro-RO" dirty="0"/>
              <a:t>Dacă elementul de inserat este mai mic decât elementul minim din a doua jumătate, atunci putem insera în prima jumătate fără echilibrare.</a:t>
            </a:r>
          </a:p>
          <a:p>
            <a:r>
              <a:rPr lang="ro-RO" dirty="0"/>
              <a:t>Dacă nu, inserăm cu echilibrare.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74487E25-2453-69F1-AFC2-6D8B79783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2163" y="1825625"/>
            <a:ext cx="3460617" cy="4385114"/>
          </a:xfrm>
        </p:spPr>
      </p:pic>
    </p:spTree>
    <p:extLst>
      <p:ext uri="{BB962C8B-B14F-4D97-AF65-F5344CB8AC3E}">
        <p14:creationId xmlns:p14="http://schemas.microsoft.com/office/powerpoint/2010/main" val="6537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4E3DDF-9DAC-3095-11E9-CF34BE7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Funcția </a:t>
            </a:r>
            <a:r>
              <a:rPr lang="ro-RO" dirty="0" err="1"/>
              <a:t>findMedian</a:t>
            </a:r>
            <a:r>
              <a:rPr lang="ro-RO" dirty="0"/>
              <a:t>()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8BEFB1-0F50-C982-0FEE-92DE4FD8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982"/>
            <a:ext cx="5257800" cy="2654935"/>
          </a:xfrm>
        </p:spPr>
        <p:txBody>
          <a:bodyPr/>
          <a:lstStyle/>
          <a:p>
            <a:r>
              <a:rPr lang="ro-RO" dirty="0"/>
              <a:t>Dacă una dintre jumătăți este mai mare, atunci rădăcina </a:t>
            </a:r>
            <a:r>
              <a:rPr lang="ro-RO" dirty="0" err="1"/>
              <a:t>heap</a:t>
            </a:r>
            <a:r>
              <a:rPr lang="ro-RO" dirty="0"/>
              <a:t>-ului asociat este mediana.</a:t>
            </a:r>
          </a:p>
          <a:p>
            <a:r>
              <a:rPr lang="ro-RO" dirty="0"/>
              <a:t>Dacă lungimea lor este egală, atunci calculez media celor două rădăcini.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DF79359-BA89-3020-31B2-1B49DFE7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261" y="2447764"/>
            <a:ext cx="514421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C6C986-F58C-8B26-A91D-1983B5D3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Complexitate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CF7F4CC-DE9E-4312-83DC-92A4E04E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267267"/>
            <a:ext cx="5257800" cy="2323465"/>
          </a:xfrm>
        </p:spPr>
        <p:txBody>
          <a:bodyPr>
            <a:normAutofit/>
          </a:bodyPr>
          <a:lstStyle/>
          <a:p>
            <a:r>
              <a:rPr lang="en-US" dirty="0" err="1"/>
              <a:t>findMedian</a:t>
            </a:r>
            <a:r>
              <a:rPr lang="en-US" dirty="0"/>
              <a:t>() – O(1)</a:t>
            </a:r>
          </a:p>
          <a:p>
            <a:r>
              <a:rPr lang="en-US" dirty="0" err="1"/>
              <a:t>addNum</a:t>
            </a:r>
            <a:r>
              <a:rPr lang="en-US" dirty="0"/>
              <a:t>() – O(log N)</a:t>
            </a:r>
          </a:p>
          <a:p>
            <a:r>
              <a:rPr lang="en-US" dirty="0" err="1"/>
              <a:t>balanceGreaterFirst</a:t>
            </a:r>
            <a:r>
              <a:rPr lang="en-US" dirty="0"/>
              <a:t> – O(log N)</a:t>
            </a:r>
          </a:p>
          <a:p>
            <a:r>
              <a:rPr lang="en-US" dirty="0" err="1"/>
              <a:t>balanceGreaterSecond</a:t>
            </a:r>
            <a:r>
              <a:rPr lang="en-US" dirty="0"/>
              <a:t> – O(log N)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83842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333</Words>
  <Application>Microsoft Office PowerPoint</Application>
  <PresentationFormat>Ecran lat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Temă Office</vt:lpstr>
      <vt:lpstr>Find Median from Data Stream</vt:lpstr>
      <vt:lpstr>Cerința</vt:lpstr>
      <vt:lpstr>Structuri de date utilizate</vt:lpstr>
      <vt:lpstr>add_num() când unul dintre heap-uri este gol</vt:lpstr>
      <vt:lpstr>balanceGreater{First, Second}()</vt:lpstr>
      <vt:lpstr>add_num() când lungimea heaps este egală</vt:lpstr>
      <vt:lpstr>add_num() când lungimea heaps diferă</vt:lpstr>
      <vt:lpstr>Funcția findMedian()</vt:lpstr>
      <vt:lpstr>Complexitate</vt:lpstr>
      <vt:lpstr>Rezultat Leetcode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Median from Data Stream</dc:title>
  <dc:creator>Antonio Nastase</dc:creator>
  <cp:lastModifiedBy>Antonio Nastase</cp:lastModifiedBy>
  <cp:revision>23</cp:revision>
  <dcterms:created xsi:type="dcterms:W3CDTF">2023-11-13T11:11:43Z</dcterms:created>
  <dcterms:modified xsi:type="dcterms:W3CDTF">2023-11-13T12:09:36Z</dcterms:modified>
</cp:coreProperties>
</file>