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4682-AE26-40B5-825B-AF09912C1423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32FF5-69E8-4B03-965F-08C8650695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7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32FF5-69E8-4B03-965F-08C86506951E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86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FC3EA-6B8F-3694-7E39-2D52D20E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0EE3B63-2450-C4A8-6EE4-102628BED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2B3DA59-A947-CA81-36BC-A109115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E804017-9F58-67CD-AE44-B595D214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A857A18-B8C5-99FF-6A24-7262431F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468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02821C-6FB6-6330-1E6A-04CB7805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1329E4D7-36F6-AA97-6A53-7C08F295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949141C-BCCB-C080-EB20-0FB7D40D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7C18720-171D-46FB-84D9-2F9BE1C0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5BB0B4C-2186-B630-884F-D0C422B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95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B98BEE64-3762-13D2-1902-93212883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ED62364-E3FD-AEA1-8CF4-35E90BCA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4E8801D-8913-EAB3-73A5-7CAC3A79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889E11F-94CE-2EFB-FFA8-DB8BBECF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6510450-172C-D861-647B-F5EA645F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715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C7BA24-7797-A425-D001-A8BFE205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DAA99E-9E09-FD35-EFDA-B1E1D2A2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E9E138B-F4A0-7C81-8667-1EE7B65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7D794B2-6C91-7A64-3D9D-2AC9EEC4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235C8D7-5440-03F6-EECA-E7BA7764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427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D37C51-EC8C-B8C5-6392-BBAF0655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63E47F5-84BC-0C2D-59F0-CDBC6BDF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F22E54F-AA59-C80D-1BD9-17BF2AD3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1A692CC-EECD-7D8F-0787-32529A9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5B8274-9438-5FBA-3A4A-A327783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244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287674-D4AA-F64D-46D9-64BFB3BC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101763-86CF-8FA2-7F42-A7BAFD63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617CE6A-F0B4-71DA-CE44-6CA110F4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1E83830-F88A-3718-5BB5-DBE1B107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6235D2F-7062-35DF-2238-38195E25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9D23080-E680-1B85-78AC-CAE647D7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293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B63F20-8E0F-0AA7-FCE2-63502470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100B32D-FB5D-C729-A020-820FA622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859F027-7D54-4A24-56AD-0241BE414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0ECC37C-E5C7-00AD-D209-EE7184B3B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AC56AEB4-20CD-A11D-7BD9-E82BEBE9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C2C2AF0C-1C78-EEE7-A6C0-234DD0E7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FE50600A-23B8-AA3D-8A50-479F4276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42D0AB83-8153-F476-D52A-34DDE598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29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6F57CE-327C-5FFC-916F-A50DAE80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76D5B73-900A-877E-0800-783BFA2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AE8D109-24FA-554C-9FFA-F579898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0DF161B-F56E-8F34-EFDC-DD9E62DC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836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31D62756-A21A-19E1-7005-5D049657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4A81864-3536-0D5B-A182-E172D8F2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DAB2C37-6CCF-2E9D-498D-F637C196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34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2AF0A5-0DC2-25D6-324E-DCC3FD3B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A97D87E-E1C0-B974-62E4-F4DB6F73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CCB1995-920A-1FDF-1438-0EA75DAD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864C9AF-63DC-1751-57D7-CB79343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9610D8C-75E0-35E4-301E-95D65F7E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4DE505B-EBE9-9B1A-A419-6FEE355E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746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0590DA-378C-776C-7466-EDD89D2E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21DE9DA-7DE5-BDBF-B68B-E5350160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2377088-C352-9E1C-858F-92183246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AEACD13-BA08-6373-FE23-52F68CF4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F58AD2E-E865-6C37-7314-0591920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6D17C8D-258F-1E29-C1FD-810EF92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12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2A18785-B188-5DDC-332A-4FA132DE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672B05E-85EF-092A-0C43-738A583E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8466007-3B4C-9889-BC42-BAF80CE4D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12AD-888E-4750-A7DC-E0EC1A85DACA}" type="datetimeFigureOut">
              <a:rPr lang="ro-RO" smtClean="0"/>
              <a:t>14.12.2023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262A520-FC9B-60CB-A4BC-6378FA0AD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206F89-8228-9E13-E99F-2181A7B3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1032-3DB1-43CC-A30F-D56157B711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19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arena.ro/problema/tr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3CD78A3-F940-9E82-7C73-E0C0C2DE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Trie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1DECB74-80D0-7751-0827-BD087211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https://www.infoarena.ro/problema/trie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 err="1"/>
              <a:t>stase</a:t>
            </a:r>
            <a:r>
              <a:rPr lang="en-US" dirty="0"/>
              <a:t> Antonio</a:t>
            </a:r>
          </a:p>
          <a:p>
            <a:pPr marL="0" indent="0" algn="ctr">
              <a:buNone/>
            </a:pPr>
            <a:r>
              <a:rPr lang="en-US" dirty="0" err="1"/>
              <a:t>Grupa</a:t>
            </a:r>
            <a:r>
              <a:rPr lang="en-US" dirty="0"/>
              <a:t> 344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920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2F9360-4D94-F7FF-5CF5-468E1567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 </a:t>
            </a:r>
            <a:r>
              <a:rPr lang="ro-RO" dirty="0" err="1"/>
              <a:t>InfoArena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3C9A05-B8EA-82D0-B5E5-DC66511B6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56" y="2509709"/>
            <a:ext cx="9764488" cy="1838582"/>
          </a:xfrm>
        </p:spPr>
      </p:pic>
    </p:spTree>
    <p:extLst>
      <p:ext uri="{BB962C8B-B14F-4D97-AF65-F5344CB8AC3E}">
        <p14:creationId xmlns:p14="http://schemas.microsoft.com/office/powerpoint/2010/main" val="15379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B35491-B82B-94FE-26D0-8D1E2636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Cerința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E277780-2987-A3C6-B9E9-01924473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61" y="2072212"/>
            <a:ext cx="9688277" cy="3858163"/>
          </a:xfrm>
        </p:spPr>
      </p:pic>
    </p:spTree>
    <p:extLst>
      <p:ext uri="{BB962C8B-B14F-4D97-AF65-F5344CB8AC3E}">
        <p14:creationId xmlns:p14="http://schemas.microsoft.com/office/powerpoint/2010/main" val="117088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31C56B-1E96-7B08-C03B-24AB432B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Structuri de date utilizate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D6AD72-E28F-9061-1227-459E7D430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98975"/>
            <a:ext cx="5181600" cy="3889375"/>
          </a:xfrm>
        </p:spPr>
        <p:txBody>
          <a:bodyPr/>
          <a:lstStyle/>
          <a:p>
            <a:r>
              <a:rPr lang="ro-RO" dirty="0"/>
              <a:t>Trie – structură de date arborescentă în care informația este identificată prin drumul de la rădăcină la un anumit nod.</a:t>
            </a:r>
          </a:p>
          <a:p>
            <a:r>
              <a:rPr lang="ro-RO" dirty="0"/>
              <a:t>Implementez structura utilizând un vector de referințe către fiecare literă din alfabet.</a:t>
            </a:r>
          </a:p>
          <a:p>
            <a:r>
              <a:rPr lang="ro-RO" dirty="0"/>
              <a:t>Adaug un contor care îmi numără cuvintele duplicate.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9B721EA3-5894-4F9D-EEF9-22A6B7201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3499" y="2172326"/>
            <a:ext cx="4400226" cy="3542674"/>
          </a:xfrm>
        </p:spPr>
      </p:pic>
    </p:spTree>
    <p:extLst>
      <p:ext uri="{BB962C8B-B14F-4D97-AF65-F5344CB8AC3E}">
        <p14:creationId xmlns:p14="http://schemas.microsoft.com/office/powerpoint/2010/main" val="10240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8C9580-F8A2-82CD-005E-247ECB2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Trie_Insert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C57A31-0C4A-41DC-DBC1-8C3EABC95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07100"/>
            <a:ext cx="5181600" cy="3512185"/>
          </a:xfrm>
        </p:spPr>
        <p:txBody>
          <a:bodyPr/>
          <a:lstStyle/>
          <a:p>
            <a:r>
              <a:rPr lang="ro-RO" dirty="0"/>
              <a:t>Pentru fiecare literă din cuvânt, calculez un index pentru a accesa vectorul de referințe. Apoi, dacă nu am cuvântul întreg în trie, creez iterativ o nouă ramură pentru noul cuvânt.</a:t>
            </a:r>
          </a:p>
          <a:p>
            <a:r>
              <a:rPr lang="ro-RO" dirty="0"/>
              <a:t>La final, cresc numărul de apariții al unui cuvânt în trie.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540426B4-8A46-A2C4-96CC-1DCCE5DF0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2382" y="2462847"/>
            <a:ext cx="4871418" cy="3000693"/>
          </a:xfrm>
        </p:spPr>
      </p:pic>
    </p:spTree>
    <p:extLst>
      <p:ext uri="{BB962C8B-B14F-4D97-AF65-F5344CB8AC3E}">
        <p14:creationId xmlns:p14="http://schemas.microsoft.com/office/powerpoint/2010/main" val="152445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4EB22E-948B-6C16-B77C-3452E2B0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Trie_Delete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, </a:t>
            </a:r>
            <a:r>
              <a:rPr lang="ro-RO" dirty="0" err="1"/>
              <a:t>unsigned</a:t>
            </a:r>
            <a:r>
              <a:rPr lang="ro-RO" dirty="0"/>
              <a:t> i, </a:t>
            </a:r>
            <a:r>
              <a:rPr lang="ro-RO" dirty="0" err="1"/>
              <a:t>Node</a:t>
            </a:r>
            <a:r>
              <a:rPr lang="ro-RO" dirty="0"/>
              <a:t>* p)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38761CA-70BD-EC48-1150-F17BD59F9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Funcție recursivă ce îmi </a:t>
            </a:r>
            <a:r>
              <a:rPr lang="ro-RO" dirty="0" err="1"/>
              <a:t>sterge</a:t>
            </a:r>
            <a:r>
              <a:rPr lang="ro-RO" dirty="0"/>
              <a:t> un cuvânt din trie.</a:t>
            </a:r>
          </a:p>
          <a:p>
            <a:r>
              <a:rPr lang="ro-RO" dirty="0"/>
              <a:t>Dacă am ajuns la finalul cuvântului, scad numărul de apariții.</a:t>
            </a:r>
          </a:p>
          <a:p>
            <a:r>
              <a:rPr lang="ro-RO" dirty="0"/>
              <a:t>Altfel, dacă nu sunt la finalul cuvântului, verific dacă este necesară o ștergere în cascadă a cuvântului.</a:t>
            </a:r>
          </a:p>
          <a:p>
            <a:r>
              <a:rPr lang="ro-RO" dirty="0"/>
              <a:t>La final, eliberez memoria.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1B285A15-4740-4F80-8C8F-38299D3DF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9522" y="2065616"/>
            <a:ext cx="5317678" cy="3871356"/>
          </a:xfrm>
        </p:spPr>
      </p:pic>
    </p:spTree>
    <p:extLst>
      <p:ext uri="{BB962C8B-B14F-4D97-AF65-F5344CB8AC3E}">
        <p14:creationId xmlns:p14="http://schemas.microsoft.com/office/powerpoint/2010/main" val="33858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77E072-057D-D0D3-EA4F-1FF79B1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Trie_Count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0EE038-5A00-277D-AB8F-70A0E6DFB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415"/>
            <a:ext cx="5181600" cy="3032125"/>
          </a:xfrm>
        </p:spPr>
        <p:txBody>
          <a:bodyPr/>
          <a:lstStyle/>
          <a:p>
            <a:r>
              <a:rPr lang="ro-RO" dirty="0"/>
              <a:t>Parcurg fiecare literă din cuvânt. Dacă la un moment dat aflu că acel cuvânt nu este în trie, afișez 0 în fișier. </a:t>
            </a:r>
          </a:p>
          <a:p>
            <a:r>
              <a:rPr lang="ro-RO" dirty="0"/>
              <a:t>Dacă ajung la final, afișez numărul de apariții al cuvântului în fișier.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8731AA99-A31D-21EA-25AE-DF4C048EE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2477" y="2530472"/>
            <a:ext cx="4796288" cy="2933068"/>
          </a:xfrm>
        </p:spPr>
      </p:pic>
    </p:spTree>
    <p:extLst>
      <p:ext uri="{BB962C8B-B14F-4D97-AF65-F5344CB8AC3E}">
        <p14:creationId xmlns:p14="http://schemas.microsoft.com/office/powerpoint/2010/main" val="22403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D09B72-3440-0836-B70B-351FC811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Trie_Prefix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87BDE6-D542-32DE-514D-5E8ADDF544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Parcurg fiecare literă din cuvânt. Cât timp regăsesc prefixul curent în trie, cresc lungimea prefixului maxim. Dacă nu mai regăsesc următoarea literă, afișez în fișier lungimea curentă.</a:t>
            </a:r>
          </a:p>
          <a:p>
            <a:r>
              <a:rPr lang="ro-RO" dirty="0"/>
              <a:t>Dacă am găsit întreg cuvântul în trie, înseamnă că lungimea prefixului maxim este lungimea cuvântului.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30DD7522-C696-DE63-D7F0-7FB691AE8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7446" y="2358034"/>
            <a:ext cx="4626354" cy="3289326"/>
          </a:xfrm>
        </p:spPr>
      </p:pic>
    </p:spTree>
    <p:extLst>
      <p:ext uri="{BB962C8B-B14F-4D97-AF65-F5344CB8AC3E}">
        <p14:creationId xmlns:p14="http://schemas.microsoft.com/office/powerpoint/2010/main" val="169568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E41AAE-3FB7-3909-F6F8-2A42B90E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int_main</a:t>
            </a:r>
            <a:r>
              <a:rPr lang="ro-RO" dirty="0"/>
              <a:t>()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F412E1-47C4-B98C-5DD6-B6B58710F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50147"/>
            <a:ext cx="5181600" cy="2841943"/>
          </a:xfrm>
        </p:spPr>
        <p:txBody>
          <a:bodyPr/>
          <a:lstStyle/>
          <a:p>
            <a:r>
              <a:rPr lang="ro-RO" dirty="0"/>
              <a:t>Citesc din fișier fiecare nouă operație și cuvânt.</a:t>
            </a:r>
          </a:p>
          <a:p>
            <a:r>
              <a:rPr lang="ro-RO" dirty="0"/>
              <a:t>Îmi declar un pointer nou pentru fiecare apel al funcției </a:t>
            </a:r>
            <a:r>
              <a:rPr lang="ro-RO" dirty="0" err="1"/>
              <a:t>delete</a:t>
            </a:r>
            <a:r>
              <a:rPr lang="ro-RO" dirty="0"/>
              <a:t>.</a:t>
            </a:r>
          </a:p>
          <a:p>
            <a:r>
              <a:rPr lang="ro-RO" dirty="0"/>
              <a:t>Pentru fiecare operație, apelez funcția corespunzătoare.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809A59DF-98FE-EBEE-DE93-9947413FA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8152" y="1825625"/>
            <a:ext cx="3209696" cy="4351338"/>
          </a:xfrm>
        </p:spPr>
      </p:pic>
    </p:spTree>
    <p:extLst>
      <p:ext uri="{BB962C8B-B14F-4D97-AF65-F5344CB8AC3E}">
        <p14:creationId xmlns:p14="http://schemas.microsoft.com/office/powerpoint/2010/main" val="23818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1DBE11-9540-5A4E-3884-45D0820A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Complexitate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AEE02EA-6882-0FBE-1315-2620323F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o-RO" dirty="0" err="1"/>
              <a:t>Trie_Insert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 – O(</a:t>
            </a:r>
            <a:r>
              <a:rPr lang="ro-RO" dirty="0" err="1"/>
              <a:t>L_string</a:t>
            </a:r>
            <a:r>
              <a:rPr lang="ro-RO" dirty="0"/>
              <a:t>)</a:t>
            </a:r>
          </a:p>
          <a:p>
            <a:pPr algn="ctr"/>
            <a:r>
              <a:rPr lang="ro-RO" dirty="0" err="1"/>
              <a:t>Trie_Delete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 – O(</a:t>
            </a:r>
            <a:r>
              <a:rPr lang="ro-RO" dirty="0" err="1"/>
              <a:t>L_string</a:t>
            </a:r>
            <a:r>
              <a:rPr lang="ro-RO" dirty="0"/>
              <a:t>)</a:t>
            </a:r>
          </a:p>
          <a:p>
            <a:pPr algn="ctr"/>
            <a:r>
              <a:rPr lang="ro-RO" dirty="0" err="1"/>
              <a:t>Trie_Count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 – O(</a:t>
            </a:r>
            <a:r>
              <a:rPr lang="ro-RO" dirty="0" err="1"/>
              <a:t>L_string</a:t>
            </a:r>
            <a:r>
              <a:rPr lang="ro-RO" dirty="0"/>
              <a:t>)</a:t>
            </a:r>
          </a:p>
          <a:p>
            <a:pPr algn="ctr"/>
            <a:r>
              <a:rPr lang="ro-RO" dirty="0" err="1"/>
              <a:t>Trie_Prefix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word</a:t>
            </a:r>
            <a:r>
              <a:rPr lang="ro-RO" dirty="0"/>
              <a:t>) – O(</a:t>
            </a:r>
            <a:r>
              <a:rPr lang="ro-RO" dirty="0" err="1"/>
              <a:t>L_string</a:t>
            </a:r>
            <a:r>
              <a:rPr lang="ro-RO" dirty="0"/>
              <a:t>)</a:t>
            </a:r>
          </a:p>
          <a:p>
            <a:pPr algn="ctr"/>
            <a:r>
              <a:rPr lang="ro-RO" dirty="0"/>
              <a:t>Main() – O(</a:t>
            </a:r>
            <a:r>
              <a:rPr lang="ro-RO" dirty="0" err="1"/>
              <a:t>Nr_cuvinte</a:t>
            </a:r>
            <a:r>
              <a:rPr lang="ro-RO" dirty="0"/>
              <a:t> * </a:t>
            </a:r>
            <a:r>
              <a:rPr lang="ro-RO" dirty="0" err="1"/>
              <a:t>L_string</a:t>
            </a:r>
            <a:r>
              <a:rPr lang="ro-RO" dirty="0"/>
              <a:t>)</a:t>
            </a:r>
          </a:p>
          <a:p>
            <a:pPr algn="ctr"/>
            <a:r>
              <a:rPr lang="ro-RO" dirty="0"/>
              <a:t>Memorie – O(</a:t>
            </a:r>
            <a:r>
              <a:rPr lang="ro-RO" dirty="0" err="1"/>
              <a:t>L_alfabet</a:t>
            </a:r>
            <a:r>
              <a:rPr lang="ro-RO" dirty="0"/>
              <a:t> * </a:t>
            </a:r>
            <a:r>
              <a:rPr lang="ro-RO" dirty="0" err="1"/>
              <a:t>L_string_max</a:t>
            </a:r>
            <a:r>
              <a:rPr lang="ro-RO" dirty="0"/>
              <a:t>)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9213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405</Words>
  <Application>Microsoft Office PowerPoint</Application>
  <PresentationFormat>Ecran lat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Temă Office</vt:lpstr>
      <vt:lpstr>Trie</vt:lpstr>
      <vt:lpstr>Cerința</vt:lpstr>
      <vt:lpstr>Structuri de date utilizate</vt:lpstr>
      <vt:lpstr>Trie_Insert(string word)</vt:lpstr>
      <vt:lpstr>Trie_Delete(string word, unsigned i, Node* p)</vt:lpstr>
      <vt:lpstr>Trie_Count(string word)</vt:lpstr>
      <vt:lpstr>Trie_Prefix(string word)</vt:lpstr>
      <vt:lpstr>int_main()</vt:lpstr>
      <vt:lpstr>Complexitate</vt:lpstr>
      <vt:lpstr>Rezultat InfoArena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dc:creator>Antonio Nastase</dc:creator>
  <cp:lastModifiedBy>Antonio Nastase</cp:lastModifiedBy>
  <cp:revision>31</cp:revision>
  <dcterms:created xsi:type="dcterms:W3CDTF">2023-12-14T09:00:36Z</dcterms:created>
  <dcterms:modified xsi:type="dcterms:W3CDTF">2023-12-14T09:32:06Z</dcterms:modified>
</cp:coreProperties>
</file>