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15F4A7E-9B3F-051D-6610-8D02F73AD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71DAFA8-31CD-5F82-37E1-DDB6FC72C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600F142-1008-3184-76F8-AA513FA6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1C1B-6898-40E4-9746-67E9D2C9D15A}" type="datetimeFigureOut">
              <a:rPr lang="ro-RO" smtClean="0"/>
              <a:t>12.12.2023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49C5EC5-CEF7-711F-3963-989E2CB0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9550CEC-2775-4239-3DE6-E12EFFB7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D1E5-A69C-42B5-872A-76323FA0D84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084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FF57D46-03AC-3A3E-509A-F6F38F82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7406F114-FA56-A004-CA3C-1A5517B9B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392B1C6-96C0-8C0D-46AA-9981BB99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1C1B-6898-40E4-9746-67E9D2C9D15A}" type="datetimeFigureOut">
              <a:rPr lang="ro-RO" smtClean="0"/>
              <a:t>12.12.2023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AD0AB34-D844-E699-87A4-FC83657D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96E08F8-AE7D-6D85-78C2-56EA60EF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D1E5-A69C-42B5-872A-76323FA0D84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585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622E9BCB-BDBD-0CB0-7F40-CCA73687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872445B-FF8D-5E4B-8228-AD2995F81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C4A380D-B001-13B5-E34A-912AD325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1C1B-6898-40E4-9746-67E9D2C9D15A}" type="datetimeFigureOut">
              <a:rPr lang="ro-RO" smtClean="0"/>
              <a:t>12.12.2023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0E6C353-F8E9-8EF6-94FF-F601DEB0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800CE64-0F29-481D-4F8C-5FCA84AD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D1E5-A69C-42B5-872A-76323FA0D84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23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FB5AF45-5748-D858-21ED-134384FB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C4F1AFD-3EE7-1D87-EE15-C14B98BB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6416E49-05F2-29A4-C3CA-269F8035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1C1B-6898-40E4-9746-67E9D2C9D15A}" type="datetimeFigureOut">
              <a:rPr lang="ro-RO" smtClean="0"/>
              <a:t>12.12.2023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9B5DA2A-CE6A-6848-6C6B-17F24DB1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0F359AF-9753-91E2-9796-2B8F0A69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D1E5-A69C-42B5-872A-76323FA0D84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4204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3ADA0AA-809B-21CE-EB05-CC0A6B15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6B7245D-8F60-1B88-DDFC-8A87E282C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14664AF-7683-FF2F-E036-D6D73192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1C1B-6898-40E4-9746-67E9D2C9D15A}" type="datetimeFigureOut">
              <a:rPr lang="ro-RO" smtClean="0"/>
              <a:t>12.12.2023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CE3B4D3-D2EB-3048-89BA-38C4F93B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BEDA0B0-A101-D265-719E-69D2AA02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D1E5-A69C-42B5-872A-76323FA0D84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915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BF652B3-19B9-5BCE-4E62-024A7DE3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2D5DF3C-AB5F-2F50-D182-DAB12085E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0B121614-95D9-4030-E210-ED040B108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FEB4BA7-D18D-86F7-013F-0C5718E4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1C1B-6898-40E4-9746-67E9D2C9D15A}" type="datetimeFigureOut">
              <a:rPr lang="ro-RO" smtClean="0"/>
              <a:t>12.12.2023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5D303D3E-2A1E-F949-4FEC-873F707E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0ECDCC59-7B19-F162-DCA3-8835AF09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D1E5-A69C-42B5-872A-76323FA0D84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1699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CA3566B-8C07-C61D-5DC7-6DCF3C3D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FDC2665-C803-4532-AA0B-B69F5652A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5ADAB1D3-AEC5-5636-6B46-FC6EA5329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8DD1825C-B369-8905-EC46-790511DCE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F42C98E6-158F-DAF4-2014-684DDD90C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1B62775B-888F-91B4-990D-CF0B9360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1C1B-6898-40E4-9746-67E9D2C9D15A}" type="datetimeFigureOut">
              <a:rPr lang="ro-RO" smtClean="0"/>
              <a:t>12.12.2023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D6FAD6C9-2FFE-C7CC-FEAD-48F9A5E5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FF122B17-A082-11FD-C33B-48B761EB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D1E5-A69C-42B5-872A-76323FA0D84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996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DE58E7B-791A-EF54-07C6-500A3653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66E74D9A-BBBF-D5AA-EF56-B18AF732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1C1B-6898-40E4-9746-67E9D2C9D15A}" type="datetimeFigureOut">
              <a:rPr lang="ro-RO" smtClean="0"/>
              <a:t>12.12.2023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8AA37A4B-4A17-59B3-A3BF-A2711F5D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A08032BC-2E98-F608-395C-26B2C4F2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D1E5-A69C-42B5-872A-76323FA0D84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5610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D98D178A-009A-AA01-61E9-BF9C9A96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1C1B-6898-40E4-9746-67E9D2C9D15A}" type="datetimeFigureOut">
              <a:rPr lang="ro-RO" smtClean="0"/>
              <a:t>12.12.2023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33BE36BB-8B01-2515-9891-91B6CBF1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FFDDCF8C-8F27-55A0-89DC-23DC36D4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D1E5-A69C-42B5-872A-76323FA0D84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540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1503D74-F35E-D79A-27A3-BB58E639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8A238C5-EBA8-A474-3CEA-5C2DADB93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5E5618B3-E177-15F1-EE81-E69D713BE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BE1302E-A33A-5243-EDAF-774A293D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1C1B-6898-40E4-9746-67E9D2C9D15A}" type="datetimeFigureOut">
              <a:rPr lang="ro-RO" smtClean="0"/>
              <a:t>12.12.2023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5B97847-77E1-1AB7-62F6-0F063BD5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575AC84-8715-F5A9-CAEC-FFA101BC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D1E5-A69C-42B5-872A-76323FA0D84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612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3021890-F7A1-F6D1-CE5C-89FE9258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CA066349-13F9-DF4B-B191-F02FBF66C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030309F-E253-8348-A223-E1319A458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2EE27F06-12F4-4766-53C8-DFF4E6AC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1C1B-6898-40E4-9746-67E9D2C9D15A}" type="datetimeFigureOut">
              <a:rPr lang="ro-RO" smtClean="0"/>
              <a:t>12.12.2023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02F2FBD5-09A3-C7C5-B972-BCDC2998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46773C28-AE19-B57B-C9AD-16E03510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D1E5-A69C-42B5-872A-76323FA0D84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807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3E2C5438-AF66-D73A-A13D-983FFD9D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AE061C39-01B0-163B-F95D-2BF3C58A9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B62F525-7E28-6E4D-4B07-D67673B3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71C1B-6898-40E4-9746-67E9D2C9D15A}" type="datetimeFigureOut">
              <a:rPr lang="ro-RO" smtClean="0"/>
              <a:t>12.12.2023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DB67703-78F4-A1C2-6607-1B7FF0ECB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CEDD983-FC17-EADA-23C9-E12DDD6E7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D1E5-A69C-42B5-872A-76323FA0D84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9934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arena.ro/problema/nrpi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07A2B09-EAFA-9F0C-357F-417F4457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nrpits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0ADAA33-847B-0C48-EDFB-D960E1E36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/>
          <a:lstStyle/>
          <a:p>
            <a:pPr marL="0" indent="0" algn="ctr">
              <a:buNone/>
            </a:pPr>
            <a:r>
              <a:rPr lang="ro-RO" dirty="0">
                <a:hlinkClick r:id="rId2"/>
              </a:rPr>
              <a:t>https://www.infoarena.ro/problema/nrpits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N</a:t>
            </a:r>
            <a:r>
              <a:rPr lang="ro-RO" dirty="0"/>
              <a:t>ă</a:t>
            </a:r>
            <a:r>
              <a:rPr lang="en-US" dirty="0" err="1"/>
              <a:t>stase</a:t>
            </a:r>
            <a:r>
              <a:rPr lang="en-US" dirty="0"/>
              <a:t> Antonio</a:t>
            </a:r>
          </a:p>
          <a:p>
            <a:pPr marL="0" indent="0" algn="ctr">
              <a:buNone/>
            </a:pPr>
            <a:r>
              <a:rPr lang="en-US" dirty="0" err="1"/>
              <a:t>Grupa</a:t>
            </a:r>
            <a:r>
              <a:rPr lang="en-US" dirty="0"/>
              <a:t> 344</a:t>
            </a:r>
            <a:endParaRPr lang="ro-RO" dirty="0"/>
          </a:p>
          <a:p>
            <a:pPr marL="0" indent="0" algn="ctr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5133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A948E1-CAB9-C130-B5F1-B3BF18CB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Cerința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7E746B70-2401-A675-D3FE-6CC6FCAB6F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75460" y="1690688"/>
            <a:ext cx="8641080" cy="4443264"/>
          </a:xfrm>
        </p:spPr>
      </p:pic>
    </p:spTree>
    <p:extLst>
      <p:ext uri="{BB962C8B-B14F-4D97-AF65-F5344CB8AC3E}">
        <p14:creationId xmlns:p14="http://schemas.microsoft.com/office/powerpoint/2010/main" val="1844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C91617E-2BBF-FA35-AEC5-96863F66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Funcția </a:t>
            </a:r>
            <a:r>
              <a:rPr lang="ro-RO" dirty="0" err="1"/>
              <a:t>main</a:t>
            </a:r>
            <a:r>
              <a:rPr lang="ro-RO" dirty="0"/>
              <a:t>()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A57AB8E-9035-067F-C7E5-96171F74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9135"/>
            <a:ext cx="5257800" cy="3377325"/>
          </a:xfrm>
        </p:spPr>
        <p:txBody>
          <a:bodyPr/>
          <a:lstStyle/>
          <a:p>
            <a:r>
              <a:rPr lang="ro-RO" dirty="0"/>
              <a:t>În funcția </a:t>
            </a:r>
            <a:r>
              <a:rPr lang="ro-RO" dirty="0" err="1"/>
              <a:t>main</a:t>
            </a:r>
            <a:r>
              <a:rPr lang="ro-RO" dirty="0"/>
              <a:t>() introduc elementele în stivă, procesând în timp ce fac operația de </a:t>
            </a:r>
            <a:r>
              <a:rPr lang="ro-RO" dirty="0" err="1"/>
              <a:t>push</a:t>
            </a:r>
            <a:r>
              <a:rPr lang="ro-RO" dirty="0"/>
              <a:t> numărul de gropi întâlnite pe parcurs.</a:t>
            </a:r>
          </a:p>
          <a:p>
            <a:r>
              <a:rPr lang="ro-RO" dirty="0"/>
              <a:t>La final, afișez în fișier rezultatul.</a:t>
            </a:r>
          </a:p>
          <a:p>
            <a:r>
              <a:rPr lang="ro-RO" dirty="0"/>
              <a:t>Complexitate – O(n)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FEC85DBA-1EC9-0435-CE9A-398200925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072" y="1752365"/>
            <a:ext cx="385686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473A36-12D4-0D7D-0C6F-C62B9867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Structuri de date utilizate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D1D6FB2-FB6B-8DAE-64A4-A099FF0E0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2793"/>
            <a:ext cx="4922520" cy="3900805"/>
          </a:xfrm>
        </p:spPr>
        <p:txBody>
          <a:bodyPr/>
          <a:lstStyle/>
          <a:p>
            <a:r>
              <a:rPr lang="ro-RO" dirty="0" err="1"/>
              <a:t>Monotonic</a:t>
            </a:r>
            <a:r>
              <a:rPr lang="ro-RO" dirty="0"/>
              <a:t> </a:t>
            </a:r>
            <a:r>
              <a:rPr lang="ro-RO" dirty="0" err="1"/>
              <a:t>stack</a:t>
            </a:r>
            <a:r>
              <a:rPr lang="ro-RO" dirty="0"/>
              <a:t> – o stivă cu proprietatea că elemente din aceasta sunt ordonate.</a:t>
            </a:r>
          </a:p>
          <a:p>
            <a:r>
              <a:rPr lang="ro-RO" dirty="0"/>
              <a:t>În momentul în care am în stivă mai mult de 2 elemente și găsesc un element mai mare decât vârful stivei, înseamnă că am identificat o groapă.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2BFB22A5-AD14-3F60-9429-49545C00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2" y="2042794"/>
            <a:ext cx="5067284" cy="39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1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F2869BB-4D86-48D4-6462-4308685B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Rezultat </a:t>
            </a:r>
            <a:r>
              <a:rPr lang="ro-RO" dirty="0" err="1"/>
              <a:t>Infoarena</a:t>
            </a:r>
            <a:endParaRPr lang="ro-RO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3947D021-2024-5C22-0270-067210E5B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677" y="2352525"/>
            <a:ext cx="10364646" cy="2152950"/>
          </a:xfrm>
        </p:spPr>
      </p:pic>
    </p:spTree>
    <p:extLst>
      <p:ext uri="{BB962C8B-B14F-4D97-AF65-F5344CB8AC3E}">
        <p14:creationId xmlns:p14="http://schemas.microsoft.com/office/powerpoint/2010/main" val="3276432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109</Words>
  <Application>Microsoft Office PowerPoint</Application>
  <PresentationFormat>Ecran lat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Temă Office</vt:lpstr>
      <vt:lpstr>nrpits</vt:lpstr>
      <vt:lpstr>Cerința</vt:lpstr>
      <vt:lpstr>Funcția main()</vt:lpstr>
      <vt:lpstr>Structuri de date utilizate</vt:lpstr>
      <vt:lpstr>Rezultat Infoarena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nrpits</dc:title>
  <dc:creator>Antonio Nastase</dc:creator>
  <cp:lastModifiedBy>Antonio Nastase</cp:lastModifiedBy>
  <cp:revision>13</cp:revision>
  <dcterms:created xsi:type="dcterms:W3CDTF">2023-12-12T07:44:02Z</dcterms:created>
  <dcterms:modified xsi:type="dcterms:W3CDTF">2023-12-12T08:06:02Z</dcterms:modified>
</cp:coreProperties>
</file>