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6905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32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65555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02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619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3340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291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5337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7716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0557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5488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2284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12328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8882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2679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53536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38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9545B4-6695-4DA0-8339-C552525081B4}" type="datetimeFigureOut">
              <a:rPr lang="ro-RO" smtClean="0"/>
              <a:t>19.06.2023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9C01C5-CB5C-4C8A-8C14-C0B89EE6DA82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13143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  <p:sldLayoutId id="2147484443" r:id="rId12"/>
    <p:sldLayoutId id="2147484444" r:id="rId13"/>
    <p:sldLayoutId id="2147484445" r:id="rId14"/>
    <p:sldLayoutId id="2147484446" r:id="rId15"/>
    <p:sldLayoutId id="2147484447" r:id="rId16"/>
    <p:sldLayoutId id="21474844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5231CA-DBF9-DD49-0386-7352FB6C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e</a:t>
            </a:r>
            <a:r>
              <a:rPr lang="en-US" dirty="0"/>
              <a:t>-Shop-er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BE7B6F7-238C-6F3E-878E-EDADB75D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3525351"/>
          </a:xfrm>
        </p:spPr>
        <p:txBody>
          <a:bodyPr/>
          <a:lstStyle/>
          <a:p>
            <a:pPr marL="0" indent="0" algn="ctr">
              <a:buNone/>
            </a:pPr>
            <a:r>
              <a:rPr lang="ro-RO" b="1" dirty="0"/>
              <a:t>Componența echipei</a:t>
            </a:r>
            <a:r>
              <a:rPr lang="en-US" b="1" dirty="0"/>
              <a:t>:</a:t>
            </a:r>
            <a:endParaRPr lang="ro-RO" b="1" dirty="0"/>
          </a:p>
          <a:p>
            <a:pPr marL="0" indent="0" algn="ctr">
              <a:buNone/>
            </a:pPr>
            <a:r>
              <a:rPr lang="ro-RO" dirty="0"/>
              <a:t>Chiricuța Marina, grupa 243</a:t>
            </a:r>
          </a:p>
          <a:p>
            <a:pPr marL="0" indent="0" algn="ctr">
              <a:buNone/>
            </a:pPr>
            <a:r>
              <a:rPr lang="ro-RO" dirty="0"/>
              <a:t>Năstase Antonio, grupa 244</a:t>
            </a:r>
          </a:p>
          <a:p>
            <a:pPr marL="0" indent="0" algn="ctr">
              <a:buNone/>
            </a:pPr>
            <a:r>
              <a:rPr lang="ro-RO" dirty="0"/>
              <a:t>Popescu Mircea, grupa 244</a:t>
            </a:r>
          </a:p>
          <a:p>
            <a:pPr marL="0" indent="0" algn="ctr">
              <a:buNone/>
            </a:pPr>
            <a:r>
              <a:rPr lang="ro-RO" dirty="0"/>
              <a:t>Tudor Dan, grupa 244</a:t>
            </a:r>
          </a:p>
          <a:p>
            <a:pPr marL="0" indent="0" algn="ctr">
              <a:buNone/>
            </a:pPr>
            <a:endParaRPr lang="ro-RO" dirty="0"/>
          </a:p>
          <a:p>
            <a:pPr marL="0" indent="0" algn="ctr">
              <a:buNone/>
            </a:pPr>
            <a:r>
              <a:rPr lang="ro-RO" dirty="0"/>
              <a:t>Tematică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ro-RO" dirty="0"/>
              <a:t>Magazin</a:t>
            </a:r>
            <a:r>
              <a:rPr lang="en-US" dirty="0"/>
              <a:t> online de </a:t>
            </a:r>
            <a:r>
              <a:rPr lang="ro-RO" dirty="0"/>
              <a:t>anunțuri</a:t>
            </a:r>
          </a:p>
        </p:txBody>
      </p:sp>
    </p:spTree>
    <p:extLst>
      <p:ext uri="{BB962C8B-B14F-4D97-AF65-F5344CB8AC3E}">
        <p14:creationId xmlns:p14="http://schemas.microsoft.com/office/powerpoint/2010/main" val="275748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BC6924A-1D64-DE99-0737-ED227338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758"/>
            <a:ext cx="10353762" cy="970450"/>
          </a:xfrm>
        </p:spPr>
        <p:txBody>
          <a:bodyPr/>
          <a:lstStyle/>
          <a:p>
            <a:r>
              <a:rPr lang="ro-RO" dirty="0"/>
              <a:t>Rapoarte bug și pull requests</a:t>
            </a:r>
          </a:p>
        </p:txBody>
      </p:sp>
      <p:pic>
        <p:nvPicPr>
          <p:cNvPr id="13" name="Substituent conținut 12">
            <a:extLst>
              <a:ext uri="{FF2B5EF4-FFF2-40B4-BE49-F238E27FC236}">
                <a16:creationId xmlns:a16="http://schemas.microsoft.com/office/drawing/2014/main" id="{3C61B394-49F5-4B78-5634-AB96D73D4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74" y="2457313"/>
            <a:ext cx="4848902" cy="3067478"/>
          </a:xfrm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7DC5D863-FE63-9756-29E6-3D5A2C6AC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839" y="1895260"/>
            <a:ext cx="3591426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5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77656E-AF1B-B1E1-D7F9-26D1671E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3840"/>
            <a:ext cx="10353762" cy="970450"/>
          </a:xfrm>
        </p:spPr>
        <p:txBody>
          <a:bodyPr/>
          <a:lstStyle/>
          <a:p>
            <a:r>
              <a:rPr lang="ro-RO" dirty="0"/>
              <a:t>Refactoring și Code Standards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815187F6-06A4-C6FC-1DD9-9657D190D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191" y="1531620"/>
            <a:ext cx="4991797" cy="4363059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5D7DAA99-67A4-E8D7-2346-076CE57A4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2" y="1714500"/>
            <a:ext cx="5979562" cy="38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3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B1C6844-B85C-30A0-ABAF-F85DB3E2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0980"/>
            <a:ext cx="10353762" cy="970450"/>
          </a:xfrm>
        </p:spPr>
        <p:txBody>
          <a:bodyPr/>
          <a:lstStyle/>
          <a:p>
            <a:r>
              <a:rPr lang="ro-RO" dirty="0"/>
              <a:t>Comentarii in cod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19BB86C7-C706-B1EF-5AEC-D15F68024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15" y="1331913"/>
            <a:ext cx="6704522" cy="5055514"/>
          </a:xfrm>
        </p:spPr>
      </p:pic>
    </p:spTree>
    <p:extLst>
      <p:ext uri="{BB962C8B-B14F-4D97-AF65-F5344CB8AC3E}">
        <p14:creationId xmlns:p14="http://schemas.microsoft.com/office/powerpoint/2010/main" val="261034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7524C8-3478-8A57-60CA-09A07317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Folosirea chatGPT in dezvoltarea sofware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4C68CE86-B868-0ED5-AE92-92D521D9C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13" y="2006283"/>
            <a:ext cx="3933508" cy="4059237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3F7192B2-D720-55C4-3745-5F12F03D6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10" y="2006282"/>
            <a:ext cx="3950507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5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726546-0028-7186-FEF9-19F3ACEA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Imagine de ansamblu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7220E22-9557-751C-9257-7D8C9645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29264"/>
            <a:ext cx="10353762" cy="2199471"/>
          </a:xfrm>
        </p:spPr>
        <p:txBody>
          <a:bodyPr/>
          <a:lstStyle/>
          <a:p>
            <a:r>
              <a:rPr lang="ro-RO" dirty="0"/>
              <a:t>În acest proiect, ne propunem să realizăm o aplicație web, în conformitate cu normele actuale de dezvoltare software.</a:t>
            </a:r>
          </a:p>
          <a:p>
            <a:r>
              <a:rPr lang="ro-RO" dirty="0"/>
              <a:t>Utilizăm tehnologia ASP.NET Core (C#) în combinație cu o bază de date de tip SQL Server (Entity Framework Core).</a:t>
            </a:r>
          </a:p>
          <a:p>
            <a:r>
              <a:rPr lang="ro-RO" dirty="0"/>
              <a:t>Scopul nostru este simplificarea comerțului online prin furnizarea unei platforme pe care utilizatorul își poate posta propriile produse spre a fi cumpărate de alte persoane.</a:t>
            </a:r>
          </a:p>
        </p:txBody>
      </p:sp>
    </p:spTree>
    <p:extLst>
      <p:ext uri="{BB962C8B-B14F-4D97-AF65-F5344CB8AC3E}">
        <p14:creationId xmlns:p14="http://schemas.microsoft.com/office/powerpoint/2010/main" val="86682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12614D1-215D-97EC-4DF6-E72C40B4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4375"/>
            <a:ext cx="10353762" cy="970450"/>
          </a:xfrm>
        </p:spPr>
        <p:txBody>
          <a:bodyPr/>
          <a:lstStyle/>
          <a:p>
            <a:r>
              <a:rPr lang="ro-RO" dirty="0"/>
              <a:t>Design pagină principală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FBC71B2-807B-B982-0578-3AC732E91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42" y="1220555"/>
            <a:ext cx="10563667" cy="5054515"/>
          </a:xfrm>
        </p:spPr>
      </p:pic>
    </p:spTree>
    <p:extLst>
      <p:ext uri="{BB962C8B-B14F-4D97-AF65-F5344CB8AC3E}">
        <p14:creationId xmlns:p14="http://schemas.microsoft.com/office/powerpoint/2010/main" val="120746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B9A4FDF-7040-F16F-B8E3-B40F5C34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1010"/>
            <a:ext cx="10353762" cy="970450"/>
          </a:xfrm>
        </p:spPr>
        <p:txBody>
          <a:bodyPr/>
          <a:lstStyle/>
          <a:p>
            <a:r>
              <a:rPr lang="ro-RO" dirty="0"/>
              <a:t>User stories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9C3D19C-1255-C113-3508-480A79B6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utilizator își poate vedea toate achizitiile pe profilul său.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Orice produs face parte dintr-o categorie. 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Categoriile sunt disponibile pe pagina principală.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 are la dispoziție un coș de cumpărături pentru a vedea ce produse a rezervat pentru cumpărare.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 poate primi notificări cu privire la diverse evenimente.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Produsele sunt postate pe site doar de utilizator.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 există două produse identice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Există o sortare după categorii.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Fiecărui produs îi poate corespunde o poză.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Achizițiile pot fi ordonate cronologic. 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utilizator poate fi administrator.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Fiecărei notificării îi corespunde un titlu sumativ.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 are opțiunea să modifice detaliile unui produs postat de acesta.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Categoriile sunt stabilite de un administrator în timp util.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 își poate dezactiva notificările.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285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9D7C28-A05B-4156-3FC4-F8E980EC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92430"/>
            <a:ext cx="10353762" cy="970450"/>
          </a:xfrm>
        </p:spPr>
        <p:txBody>
          <a:bodyPr/>
          <a:lstStyle/>
          <a:p>
            <a:r>
              <a:rPr lang="ro-RO" dirty="0"/>
              <a:t>Backlog creation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4D139BD6-13F5-408B-233D-FFA030BDF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5" y="1754823"/>
            <a:ext cx="4716125" cy="4059237"/>
          </a:xfr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7C9DC583-32DE-22B5-0C14-97153DC84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50" y="1754823"/>
            <a:ext cx="4716125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9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652E8CF-5536-3CED-2708-11226126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24375"/>
            <a:ext cx="10353762" cy="970450"/>
          </a:xfrm>
        </p:spPr>
        <p:txBody>
          <a:bodyPr/>
          <a:lstStyle/>
          <a:p>
            <a:r>
              <a:rPr lang="ro-RO" dirty="0"/>
              <a:t>Diagrama ERD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4A0EE7F6-FDC9-D8F8-9B26-9902CFBD6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53" y="1259690"/>
            <a:ext cx="7913445" cy="4988710"/>
          </a:xfrm>
        </p:spPr>
      </p:pic>
    </p:spTree>
    <p:extLst>
      <p:ext uri="{BB962C8B-B14F-4D97-AF65-F5344CB8AC3E}">
        <p14:creationId xmlns:p14="http://schemas.microsoft.com/office/powerpoint/2010/main" val="115127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BB6BD5-5DF2-44CE-57CB-4650ABFD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34688"/>
            <a:ext cx="10353762" cy="970450"/>
          </a:xfrm>
        </p:spPr>
        <p:txBody>
          <a:bodyPr/>
          <a:lstStyle/>
          <a:p>
            <a:r>
              <a:rPr lang="ro-RO" dirty="0"/>
              <a:t>Diagrama UML de clase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41C6A37C-3562-8A99-1AB9-84C2DDD7A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54" y="1099990"/>
            <a:ext cx="7662091" cy="5349142"/>
          </a:xfrm>
        </p:spPr>
      </p:pic>
    </p:spTree>
    <p:extLst>
      <p:ext uri="{BB962C8B-B14F-4D97-AF65-F5344CB8AC3E}">
        <p14:creationId xmlns:p14="http://schemas.microsoft.com/office/powerpoint/2010/main" val="10006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1B09F68-DE8C-581B-46D6-4CD56E9E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54974"/>
            <a:ext cx="10353762" cy="970450"/>
          </a:xfrm>
        </p:spPr>
        <p:txBody>
          <a:bodyPr/>
          <a:lstStyle/>
          <a:p>
            <a:r>
              <a:rPr lang="ro-RO" dirty="0"/>
              <a:t>Source control</a:t>
            </a:r>
          </a:p>
        </p:txBody>
      </p:sp>
      <p:pic>
        <p:nvPicPr>
          <p:cNvPr id="21" name="Substituent conținut 20">
            <a:extLst>
              <a:ext uri="{FF2B5EF4-FFF2-40B4-BE49-F238E27FC236}">
                <a16:creationId xmlns:a16="http://schemas.microsoft.com/office/drawing/2014/main" id="{DB006809-4ECD-8CFF-93FF-C629A27F6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52" y="1389063"/>
            <a:ext cx="5844695" cy="4888758"/>
          </a:xfrm>
        </p:spPr>
      </p:pic>
    </p:spTree>
    <p:extLst>
      <p:ext uri="{BB962C8B-B14F-4D97-AF65-F5344CB8AC3E}">
        <p14:creationId xmlns:p14="http://schemas.microsoft.com/office/powerpoint/2010/main" val="196259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6690BC-F1EA-7B60-8B8E-12ABA151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Teste automate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C6DC9DE7-CD64-66A1-77FB-FB0BE2043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06145"/>
            <a:ext cx="10353675" cy="2710872"/>
          </a:xfrm>
        </p:spPr>
      </p:pic>
    </p:spTree>
    <p:extLst>
      <p:ext uri="{BB962C8B-B14F-4D97-AF65-F5344CB8AC3E}">
        <p14:creationId xmlns:p14="http://schemas.microsoft.com/office/powerpoint/2010/main" val="2998875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zie">
  <a:themeElements>
    <a:clrScheme name="Ardezi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zi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zi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TM04033929[[fn=Ardezie]]</Template>
  <TotalTime>121</TotalTime>
  <Words>269</Words>
  <Application>Microsoft Office PowerPoint</Application>
  <PresentationFormat>Ecran lat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18" baseType="lpstr">
      <vt:lpstr>Calibri</vt:lpstr>
      <vt:lpstr>Calisto MT</vt:lpstr>
      <vt:lpstr>Times New Roman</vt:lpstr>
      <vt:lpstr>Wingdings 2</vt:lpstr>
      <vt:lpstr>Ardezie</vt:lpstr>
      <vt:lpstr>e-Shop-er</vt:lpstr>
      <vt:lpstr>Imagine de ansamblu</vt:lpstr>
      <vt:lpstr>Design pagină principală</vt:lpstr>
      <vt:lpstr>User stories</vt:lpstr>
      <vt:lpstr>Backlog creation</vt:lpstr>
      <vt:lpstr>Diagrama ERD</vt:lpstr>
      <vt:lpstr>Diagrama UML de clase</vt:lpstr>
      <vt:lpstr>Source control</vt:lpstr>
      <vt:lpstr>Teste automate</vt:lpstr>
      <vt:lpstr>Rapoarte bug și pull requests</vt:lpstr>
      <vt:lpstr>Refactoring și Code Standards</vt:lpstr>
      <vt:lpstr>Comentarii in cod</vt:lpstr>
      <vt:lpstr>Folosirea chatGPT in dezvoltarea sofware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e-Shop-er</dc:title>
  <dc:creator>Antonio Nastase</dc:creator>
  <cp:lastModifiedBy>Antonio Nastase</cp:lastModifiedBy>
  <cp:revision>36</cp:revision>
  <dcterms:created xsi:type="dcterms:W3CDTF">2023-06-19T09:12:39Z</dcterms:created>
  <dcterms:modified xsi:type="dcterms:W3CDTF">2023-06-19T11:15:59Z</dcterms:modified>
</cp:coreProperties>
</file>