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8" r:id="rId4"/>
    <p:sldId id="257" r:id="rId5"/>
    <p:sldId id="258" r:id="rId6"/>
    <p:sldId id="266" r:id="rId7"/>
    <p:sldId id="260" r:id="rId8"/>
    <p:sldId id="261" r:id="rId9"/>
    <p:sldId id="262" r:id="rId10"/>
    <p:sldId id="263" r:id="rId11"/>
    <p:sldId id="264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C7261-ABBD-49C9-8BD4-4F8E2DBEF18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352F0A35-FE57-4490-AF1B-7EA2EFBA0B1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dirty="0"/>
            <a:t>Facilitar a adesão ao tratamento: Garantir que pacientes sigam prescrições com lembretes automáticos e horários personalizados.</a:t>
          </a:r>
          <a:endParaRPr lang="en-US" sz="1800" dirty="0"/>
        </a:p>
      </dgm:t>
    </dgm:pt>
    <dgm:pt modelId="{0E43F7F1-ABAC-4458-BB63-1EE6FFF5631C}" type="parTrans" cxnId="{C8CE8346-917B-430F-95E7-8E19A2D28EFE}">
      <dgm:prSet/>
      <dgm:spPr/>
      <dgm:t>
        <a:bodyPr/>
        <a:lstStyle/>
        <a:p>
          <a:endParaRPr lang="en-US"/>
        </a:p>
      </dgm:t>
    </dgm:pt>
    <dgm:pt modelId="{F33CE1A5-4568-4802-A672-244A1AD04FB1}" type="sibTrans" cxnId="{C8CE8346-917B-430F-95E7-8E19A2D28EFE}">
      <dgm:prSet/>
      <dgm:spPr/>
      <dgm:t>
        <a:bodyPr/>
        <a:lstStyle/>
        <a:p>
          <a:endParaRPr lang="en-US"/>
        </a:p>
      </dgm:t>
    </dgm:pt>
    <dgm:pt modelId="{80FBA6B4-D393-412F-85AD-F8FC8F2DB63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800" dirty="0"/>
            <a:t>Promover autonomia do usuário: Oferecer interface intuitiva para que pacientes gerenciem seus tratamentos com facilidade.</a:t>
          </a:r>
          <a:endParaRPr lang="en-US" sz="1800" dirty="0"/>
        </a:p>
      </dgm:t>
    </dgm:pt>
    <dgm:pt modelId="{176ACD46-24E5-405A-94AA-F25DDABB250D}" type="parTrans" cxnId="{236A435A-81A7-4640-9CAB-C5C8E70FC78C}">
      <dgm:prSet/>
      <dgm:spPr/>
      <dgm:t>
        <a:bodyPr/>
        <a:lstStyle/>
        <a:p>
          <a:endParaRPr lang="en-US"/>
        </a:p>
      </dgm:t>
    </dgm:pt>
    <dgm:pt modelId="{41C9B668-BE68-4C1B-8D56-CAB78CC30573}" type="sibTrans" cxnId="{236A435A-81A7-4640-9CAB-C5C8E70FC78C}">
      <dgm:prSet/>
      <dgm:spPr/>
      <dgm:t>
        <a:bodyPr/>
        <a:lstStyle/>
        <a:p>
          <a:endParaRPr lang="en-US"/>
        </a:p>
      </dgm:t>
    </dgm:pt>
    <dgm:pt modelId="{416A39B2-9F0F-460C-9B73-47AB63DC8D14}" type="pres">
      <dgm:prSet presAssocID="{200C7261-ABBD-49C9-8BD4-4F8E2DBEF18F}" presName="root" presStyleCnt="0">
        <dgm:presLayoutVars>
          <dgm:dir/>
          <dgm:resizeHandles val="exact"/>
        </dgm:presLayoutVars>
      </dgm:prSet>
      <dgm:spPr/>
    </dgm:pt>
    <dgm:pt modelId="{6BF0C154-0E0F-4DC6-AF30-F0A572C40526}" type="pres">
      <dgm:prSet presAssocID="{352F0A35-FE57-4490-AF1B-7EA2EFBA0B14}" presName="compNode" presStyleCnt="0"/>
      <dgm:spPr/>
    </dgm:pt>
    <dgm:pt modelId="{31B31A84-EDB6-456C-AEB9-9EE00EF0B4C9}" type="pres">
      <dgm:prSet presAssocID="{352F0A35-FE57-4490-AF1B-7EA2EFBA0B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2C09DAE1-BF8F-4B23-AA3F-9C21D7398992}" type="pres">
      <dgm:prSet presAssocID="{352F0A35-FE57-4490-AF1B-7EA2EFBA0B14}" presName="spaceRect" presStyleCnt="0"/>
      <dgm:spPr/>
    </dgm:pt>
    <dgm:pt modelId="{5C6140A8-98B6-4639-B35D-BABFC8791B64}" type="pres">
      <dgm:prSet presAssocID="{352F0A35-FE57-4490-AF1B-7EA2EFBA0B14}" presName="textRect" presStyleLbl="revTx" presStyleIdx="0" presStyleCnt="2">
        <dgm:presLayoutVars>
          <dgm:chMax val="1"/>
          <dgm:chPref val="1"/>
        </dgm:presLayoutVars>
      </dgm:prSet>
      <dgm:spPr/>
    </dgm:pt>
    <dgm:pt modelId="{E18FE374-7342-422B-BCF8-05342AFBBA56}" type="pres">
      <dgm:prSet presAssocID="{F33CE1A5-4568-4802-A672-244A1AD04FB1}" presName="sibTrans" presStyleCnt="0"/>
      <dgm:spPr/>
    </dgm:pt>
    <dgm:pt modelId="{A669288C-07A6-41C3-A861-61385681FE54}" type="pres">
      <dgm:prSet presAssocID="{80FBA6B4-D393-412F-85AD-F8FC8F2DB63F}" presName="compNode" presStyleCnt="0"/>
      <dgm:spPr/>
    </dgm:pt>
    <dgm:pt modelId="{ACAC4CF2-F00F-4515-8707-7A6F10062710}" type="pres">
      <dgm:prSet presAssocID="{80FBA6B4-D393-412F-85AD-F8FC8F2DB6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etoscópio"/>
        </a:ext>
      </dgm:extLst>
    </dgm:pt>
    <dgm:pt modelId="{26DC7D15-6AA7-4EAE-94F6-839354A3BD8B}" type="pres">
      <dgm:prSet presAssocID="{80FBA6B4-D393-412F-85AD-F8FC8F2DB63F}" presName="spaceRect" presStyleCnt="0"/>
      <dgm:spPr/>
    </dgm:pt>
    <dgm:pt modelId="{94717714-ED83-40EC-B76C-488854F359FF}" type="pres">
      <dgm:prSet presAssocID="{80FBA6B4-D393-412F-85AD-F8FC8F2DB6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8CE8346-917B-430F-95E7-8E19A2D28EFE}" srcId="{200C7261-ABBD-49C9-8BD4-4F8E2DBEF18F}" destId="{352F0A35-FE57-4490-AF1B-7EA2EFBA0B14}" srcOrd="0" destOrd="0" parTransId="{0E43F7F1-ABAC-4458-BB63-1EE6FFF5631C}" sibTransId="{F33CE1A5-4568-4802-A672-244A1AD04FB1}"/>
    <dgm:cxn modelId="{236A435A-81A7-4640-9CAB-C5C8E70FC78C}" srcId="{200C7261-ABBD-49C9-8BD4-4F8E2DBEF18F}" destId="{80FBA6B4-D393-412F-85AD-F8FC8F2DB63F}" srcOrd="1" destOrd="0" parTransId="{176ACD46-24E5-405A-94AA-F25DDABB250D}" sibTransId="{41C9B668-BE68-4C1B-8D56-CAB78CC30573}"/>
    <dgm:cxn modelId="{763A7BE3-C5E9-49F8-A743-B90A98244BC2}" type="presOf" srcId="{80FBA6B4-D393-412F-85AD-F8FC8F2DB63F}" destId="{94717714-ED83-40EC-B76C-488854F359FF}" srcOrd="0" destOrd="0" presId="urn:microsoft.com/office/officeart/2018/2/layout/IconLabelList"/>
    <dgm:cxn modelId="{7572B2F0-7360-4954-955D-B3F7F6CD0D35}" type="presOf" srcId="{352F0A35-FE57-4490-AF1B-7EA2EFBA0B14}" destId="{5C6140A8-98B6-4639-B35D-BABFC8791B64}" srcOrd="0" destOrd="0" presId="urn:microsoft.com/office/officeart/2018/2/layout/IconLabelList"/>
    <dgm:cxn modelId="{2AF1AEF9-697A-4301-9442-DB6BF033DEA9}" type="presOf" srcId="{200C7261-ABBD-49C9-8BD4-4F8E2DBEF18F}" destId="{416A39B2-9F0F-460C-9B73-47AB63DC8D14}" srcOrd="0" destOrd="0" presId="urn:microsoft.com/office/officeart/2018/2/layout/IconLabelList"/>
    <dgm:cxn modelId="{76DDCC30-C472-424B-B64D-91B1AB04FFBF}" type="presParOf" srcId="{416A39B2-9F0F-460C-9B73-47AB63DC8D14}" destId="{6BF0C154-0E0F-4DC6-AF30-F0A572C40526}" srcOrd="0" destOrd="0" presId="urn:microsoft.com/office/officeart/2018/2/layout/IconLabelList"/>
    <dgm:cxn modelId="{9579EFD8-0D07-46E8-B34E-8E07C31DF78C}" type="presParOf" srcId="{6BF0C154-0E0F-4DC6-AF30-F0A572C40526}" destId="{31B31A84-EDB6-456C-AEB9-9EE00EF0B4C9}" srcOrd="0" destOrd="0" presId="urn:microsoft.com/office/officeart/2018/2/layout/IconLabelList"/>
    <dgm:cxn modelId="{FB01AD46-005A-4CD8-A972-A85D6440137B}" type="presParOf" srcId="{6BF0C154-0E0F-4DC6-AF30-F0A572C40526}" destId="{2C09DAE1-BF8F-4B23-AA3F-9C21D7398992}" srcOrd="1" destOrd="0" presId="urn:microsoft.com/office/officeart/2018/2/layout/IconLabelList"/>
    <dgm:cxn modelId="{71ABAE17-8D33-4F8F-99FE-A4E4AEAE2D4F}" type="presParOf" srcId="{6BF0C154-0E0F-4DC6-AF30-F0A572C40526}" destId="{5C6140A8-98B6-4639-B35D-BABFC8791B64}" srcOrd="2" destOrd="0" presId="urn:microsoft.com/office/officeart/2018/2/layout/IconLabelList"/>
    <dgm:cxn modelId="{154109E3-CD82-4D7E-A9AF-FE8F8DD1B3AC}" type="presParOf" srcId="{416A39B2-9F0F-460C-9B73-47AB63DC8D14}" destId="{E18FE374-7342-422B-BCF8-05342AFBBA56}" srcOrd="1" destOrd="0" presId="urn:microsoft.com/office/officeart/2018/2/layout/IconLabelList"/>
    <dgm:cxn modelId="{F4C26F80-7D3E-4701-B81A-7C470C0D23CF}" type="presParOf" srcId="{416A39B2-9F0F-460C-9B73-47AB63DC8D14}" destId="{A669288C-07A6-41C3-A861-61385681FE54}" srcOrd="2" destOrd="0" presId="urn:microsoft.com/office/officeart/2018/2/layout/IconLabelList"/>
    <dgm:cxn modelId="{628C65A9-CC6B-415E-86C9-94076C1A54EB}" type="presParOf" srcId="{A669288C-07A6-41C3-A861-61385681FE54}" destId="{ACAC4CF2-F00F-4515-8707-7A6F10062710}" srcOrd="0" destOrd="0" presId="urn:microsoft.com/office/officeart/2018/2/layout/IconLabelList"/>
    <dgm:cxn modelId="{A3074337-F973-460D-A1D1-FAE68DF31ED5}" type="presParOf" srcId="{A669288C-07A6-41C3-A861-61385681FE54}" destId="{26DC7D15-6AA7-4EAE-94F6-839354A3BD8B}" srcOrd="1" destOrd="0" presId="urn:microsoft.com/office/officeart/2018/2/layout/IconLabelList"/>
    <dgm:cxn modelId="{433601A4-98A4-4325-B50F-5A4F34943957}" type="presParOf" srcId="{A669288C-07A6-41C3-A861-61385681FE54}" destId="{94717714-ED83-40EC-B76C-488854F359F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07732D-6A4B-4E24-AB7C-A8CC7C69C6C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B4A33DA-5549-493C-A31C-248D47CE0D92}">
      <dgm:prSet custT="1"/>
      <dgm:spPr/>
      <dgm:t>
        <a:bodyPr/>
        <a:lstStyle/>
        <a:p>
          <a:pPr algn="l">
            <a:defRPr cap="all"/>
          </a:pPr>
          <a:r>
            <a:rPr lang="pt-BR" sz="1600" b="1" dirty="0">
              <a:solidFill>
                <a:schemeClr val="tx1"/>
              </a:solidFill>
            </a:rPr>
            <a:t>Principalmente adultos entre 30 e 65 anos, que frequentemente gerenciam medicamentos para si mesmos ou para familiares (ex.: pais cuidando de filhos ou idosos).</a:t>
          </a:r>
          <a:endParaRPr lang="en-US" sz="1600" b="1" dirty="0">
            <a:solidFill>
              <a:schemeClr val="tx1"/>
            </a:solidFill>
          </a:endParaRPr>
        </a:p>
      </dgm:t>
    </dgm:pt>
    <dgm:pt modelId="{AF777AF8-0E2A-49B7-B81F-06A86C6736E0}" type="parTrans" cxnId="{C328DA1B-A718-4FDA-AA00-5005292BB36F}">
      <dgm:prSet/>
      <dgm:spPr/>
      <dgm:t>
        <a:bodyPr/>
        <a:lstStyle/>
        <a:p>
          <a:endParaRPr lang="en-US"/>
        </a:p>
      </dgm:t>
    </dgm:pt>
    <dgm:pt modelId="{59A0EF58-526B-4672-B694-8959C484CF2C}" type="sibTrans" cxnId="{C328DA1B-A718-4FDA-AA00-5005292BB36F}">
      <dgm:prSet/>
      <dgm:spPr/>
      <dgm:t>
        <a:bodyPr/>
        <a:lstStyle/>
        <a:p>
          <a:endParaRPr lang="en-US"/>
        </a:p>
      </dgm:t>
    </dgm:pt>
    <dgm:pt modelId="{A8176E23-8D3B-459A-A981-EB0BF3F1FFCC}">
      <dgm:prSet custT="1"/>
      <dgm:spPr/>
      <dgm:t>
        <a:bodyPr/>
        <a:lstStyle/>
        <a:p>
          <a:pPr algn="l">
            <a:defRPr cap="all"/>
          </a:pPr>
          <a:r>
            <a:rPr lang="pt-BR" sz="1600" b="1" dirty="0">
              <a:solidFill>
                <a:schemeClr val="tx1"/>
              </a:solidFill>
            </a:rPr>
            <a:t>Também pode incluir jovens acima de 18 anos com condições crônicas que requerem acompanhamento regular.</a:t>
          </a:r>
          <a:endParaRPr lang="en-US" sz="1600" b="1" dirty="0">
            <a:solidFill>
              <a:schemeClr val="tx1"/>
            </a:solidFill>
          </a:endParaRPr>
        </a:p>
      </dgm:t>
    </dgm:pt>
    <dgm:pt modelId="{985C937B-36ED-4C7F-9092-3D22C6EC241D}" type="parTrans" cxnId="{21C85F9D-5401-49F2-8F00-F503447127D9}">
      <dgm:prSet/>
      <dgm:spPr/>
      <dgm:t>
        <a:bodyPr/>
        <a:lstStyle/>
        <a:p>
          <a:endParaRPr lang="en-US"/>
        </a:p>
      </dgm:t>
    </dgm:pt>
    <dgm:pt modelId="{91E1C6DA-BCFF-44CA-9A51-50CD8B16496C}" type="sibTrans" cxnId="{21C85F9D-5401-49F2-8F00-F503447127D9}">
      <dgm:prSet/>
      <dgm:spPr/>
      <dgm:t>
        <a:bodyPr/>
        <a:lstStyle/>
        <a:p>
          <a:endParaRPr lang="en-US"/>
        </a:p>
      </dgm:t>
    </dgm:pt>
    <dgm:pt modelId="{81D84916-720A-4A31-BFA5-89598A379A39}" type="pres">
      <dgm:prSet presAssocID="{0B07732D-6A4B-4E24-AB7C-A8CC7C69C6C9}" presName="root" presStyleCnt="0">
        <dgm:presLayoutVars>
          <dgm:dir/>
          <dgm:resizeHandles val="exact"/>
        </dgm:presLayoutVars>
      </dgm:prSet>
      <dgm:spPr/>
    </dgm:pt>
    <dgm:pt modelId="{16DBED51-EA24-4FB7-97D3-42EB25BA7BC4}" type="pres">
      <dgm:prSet presAssocID="{3B4A33DA-5549-493C-A31C-248D47CE0D92}" presName="compNode" presStyleCnt="0"/>
      <dgm:spPr/>
    </dgm:pt>
    <dgm:pt modelId="{03D8034D-4455-4EB4-803A-8945A51A1A07}" type="pres">
      <dgm:prSet presAssocID="{3B4A33DA-5549-493C-A31C-248D47CE0D92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934C218-7A9B-4616-9E14-C61AF7361435}" type="pres">
      <dgm:prSet presAssocID="{3B4A33DA-5549-493C-A31C-248D47CE0D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Cane"/>
        </a:ext>
      </dgm:extLst>
    </dgm:pt>
    <dgm:pt modelId="{31B6B548-A726-42A7-B40B-5274C86B0CF2}" type="pres">
      <dgm:prSet presAssocID="{3B4A33DA-5549-493C-A31C-248D47CE0D92}" presName="spaceRect" presStyleCnt="0"/>
      <dgm:spPr/>
    </dgm:pt>
    <dgm:pt modelId="{DDD81F00-DFF6-4D6B-B042-FE7C680365E2}" type="pres">
      <dgm:prSet presAssocID="{3B4A33DA-5549-493C-A31C-248D47CE0D92}" presName="textRect" presStyleLbl="revTx" presStyleIdx="0" presStyleCnt="2" custScaleX="125792">
        <dgm:presLayoutVars>
          <dgm:chMax val="1"/>
          <dgm:chPref val="1"/>
        </dgm:presLayoutVars>
      </dgm:prSet>
      <dgm:spPr/>
    </dgm:pt>
    <dgm:pt modelId="{332D8A21-FCA7-4A3F-B0F7-2640339F0168}" type="pres">
      <dgm:prSet presAssocID="{59A0EF58-526B-4672-B694-8959C484CF2C}" presName="sibTrans" presStyleCnt="0"/>
      <dgm:spPr/>
    </dgm:pt>
    <dgm:pt modelId="{12D8A601-C15D-4B1C-BF83-C3DF6020C40A}" type="pres">
      <dgm:prSet presAssocID="{A8176E23-8D3B-459A-A981-EB0BF3F1FFCC}" presName="compNode" presStyleCnt="0"/>
      <dgm:spPr/>
    </dgm:pt>
    <dgm:pt modelId="{08F60F0F-E060-4FFA-9B82-1F58FFD37269}" type="pres">
      <dgm:prSet presAssocID="{A8176E23-8D3B-459A-A981-EB0BF3F1FFCC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1F32F9C-9205-4358-AA1F-719D40A15D90}" type="pres">
      <dgm:prSet presAssocID="{A8176E23-8D3B-459A-A981-EB0BF3F1FFC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bacate"/>
        </a:ext>
      </dgm:extLst>
    </dgm:pt>
    <dgm:pt modelId="{BA7A46E1-C100-463A-B74F-AA03AF01FEAD}" type="pres">
      <dgm:prSet presAssocID="{A8176E23-8D3B-459A-A981-EB0BF3F1FFCC}" presName="spaceRect" presStyleCnt="0"/>
      <dgm:spPr/>
    </dgm:pt>
    <dgm:pt modelId="{0D75AE9F-55B8-4504-8224-B3CF26CD3A7E}" type="pres">
      <dgm:prSet presAssocID="{A8176E23-8D3B-459A-A981-EB0BF3F1FFCC}" presName="textRect" presStyleLbl="revTx" presStyleIdx="1" presStyleCnt="2" custScaleX="121933">
        <dgm:presLayoutVars>
          <dgm:chMax val="1"/>
          <dgm:chPref val="1"/>
        </dgm:presLayoutVars>
      </dgm:prSet>
      <dgm:spPr/>
    </dgm:pt>
  </dgm:ptLst>
  <dgm:cxnLst>
    <dgm:cxn modelId="{C328DA1B-A718-4FDA-AA00-5005292BB36F}" srcId="{0B07732D-6A4B-4E24-AB7C-A8CC7C69C6C9}" destId="{3B4A33DA-5549-493C-A31C-248D47CE0D92}" srcOrd="0" destOrd="0" parTransId="{AF777AF8-0E2A-49B7-B81F-06A86C6736E0}" sibTransId="{59A0EF58-526B-4672-B694-8959C484CF2C}"/>
    <dgm:cxn modelId="{40D39E2D-2DE4-409E-AC57-223B1D7FD75F}" type="presOf" srcId="{0B07732D-6A4B-4E24-AB7C-A8CC7C69C6C9}" destId="{81D84916-720A-4A31-BFA5-89598A379A39}" srcOrd="0" destOrd="0" presId="urn:microsoft.com/office/officeart/2018/5/layout/IconLeafLabelList"/>
    <dgm:cxn modelId="{6D945A31-0D7F-4BD6-A988-89BC5B2DF02E}" type="presOf" srcId="{A8176E23-8D3B-459A-A981-EB0BF3F1FFCC}" destId="{0D75AE9F-55B8-4504-8224-B3CF26CD3A7E}" srcOrd="0" destOrd="0" presId="urn:microsoft.com/office/officeart/2018/5/layout/IconLeafLabelList"/>
    <dgm:cxn modelId="{21C85F9D-5401-49F2-8F00-F503447127D9}" srcId="{0B07732D-6A4B-4E24-AB7C-A8CC7C69C6C9}" destId="{A8176E23-8D3B-459A-A981-EB0BF3F1FFCC}" srcOrd="1" destOrd="0" parTransId="{985C937B-36ED-4C7F-9092-3D22C6EC241D}" sibTransId="{91E1C6DA-BCFF-44CA-9A51-50CD8B16496C}"/>
    <dgm:cxn modelId="{150E00D1-08B0-4A00-947A-A41382F26719}" type="presOf" srcId="{3B4A33DA-5549-493C-A31C-248D47CE0D92}" destId="{DDD81F00-DFF6-4D6B-B042-FE7C680365E2}" srcOrd="0" destOrd="0" presId="urn:microsoft.com/office/officeart/2018/5/layout/IconLeafLabelList"/>
    <dgm:cxn modelId="{101C7DBF-8E03-4F48-A89F-B50139A3C8AC}" type="presParOf" srcId="{81D84916-720A-4A31-BFA5-89598A379A39}" destId="{16DBED51-EA24-4FB7-97D3-42EB25BA7BC4}" srcOrd="0" destOrd="0" presId="urn:microsoft.com/office/officeart/2018/5/layout/IconLeafLabelList"/>
    <dgm:cxn modelId="{E215BCB9-D8A7-4331-AA33-83FE70DF2AC5}" type="presParOf" srcId="{16DBED51-EA24-4FB7-97D3-42EB25BA7BC4}" destId="{03D8034D-4455-4EB4-803A-8945A51A1A07}" srcOrd="0" destOrd="0" presId="urn:microsoft.com/office/officeart/2018/5/layout/IconLeafLabelList"/>
    <dgm:cxn modelId="{8C33C777-75F3-4892-B857-59C28F042CDA}" type="presParOf" srcId="{16DBED51-EA24-4FB7-97D3-42EB25BA7BC4}" destId="{4934C218-7A9B-4616-9E14-C61AF7361435}" srcOrd="1" destOrd="0" presId="urn:microsoft.com/office/officeart/2018/5/layout/IconLeafLabelList"/>
    <dgm:cxn modelId="{A51EBC11-98E8-4B4D-ACA6-CF73529D306D}" type="presParOf" srcId="{16DBED51-EA24-4FB7-97D3-42EB25BA7BC4}" destId="{31B6B548-A726-42A7-B40B-5274C86B0CF2}" srcOrd="2" destOrd="0" presId="urn:microsoft.com/office/officeart/2018/5/layout/IconLeafLabelList"/>
    <dgm:cxn modelId="{73A6C2D5-F4FF-4FBB-A0E7-CB1D778CD541}" type="presParOf" srcId="{16DBED51-EA24-4FB7-97D3-42EB25BA7BC4}" destId="{DDD81F00-DFF6-4D6B-B042-FE7C680365E2}" srcOrd="3" destOrd="0" presId="urn:microsoft.com/office/officeart/2018/5/layout/IconLeafLabelList"/>
    <dgm:cxn modelId="{2F60B265-03E0-4EE8-B25B-CA025A08F01F}" type="presParOf" srcId="{81D84916-720A-4A31-BFA5-89598A379A39}" destId="{332D8A21-FCA7-4A3F-B0F7-2640339F0168}" srcOrd="1" destOrd="0" presId="urn:microsoft.com/office/officeart/2018/5/layout/IconLeafLabelList"/>
    <dgm:cxn modelId="{A4BA2538-5329-47DA-A8D2-FA6392B872E2}" type="presParOf" srcId="{81D84916-720A-4A31-BFA5-89598A379A39}" destId="{12D8A601-C15D-4B1C-BF83-C3DF6020C40A}" srcOrd="2" destOrd="0" presId="urn:microsoft.com/office/officeart/2018/5/layout/IconLeafLabelList"/>
    <dgm:cxn modelId="{F050AE55-7CF4-4852-897F-ADD611F0CCA1}" type="presParOf" srcId="{12D8A601-C15D-4B1C-BF83-C3DF6020C40A}" destId="{08F60F0F-E060-4FFA-9B82-1F58FFD37269}" srcOrd="0" destOrd="0" presId="urn:microsoft.com/office/officeart/2018/5/layout/IconLeafLabelList"/>
    <dgm:cxn modelId="{9F8FFAB0-6A35-4925-955F-9E5F0A8F108A}" type="presParOf" srcId="{12D8A601-C15D-4B1C-BF83-C3DF6020C40A}" destId="{51F32F9C-9205-4358-AA1F-719D40A15D90}" srcOrd="1" destOrd="0" presId="urn:microsoft.com/office/officeart/2018/5/layout/IconLeafLabelList"/>
    <dgm:cxn modelId="{87A019E7-249A-4D97-8955-53EC2485FE79}" type="presParOf" srcId="{12D8A601-C15D-4B1C-BF83-C3DF6020C40A}" destId="{BA7A46E1-C100-463A-B74F-AA03AF01FEAD}" srcOrd="2" destOrd="0" presId="urn:microsoft.com/office/officeart/2018/5/layout/IconLeafLabelList"/>
    <dgm:cxn modelId="{14144150-942B-40CD-BBB1-12C14B3774C4}" type="presParOf" srcId="{12D8A601-C15D-4B1C-BF83-C3DF6020C40A}" destId="{0D75AE9F-55B8-4504-8224-B3CF26CD3A7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0C7261-ABBD-49C9-8BD4-4F8E2DBEF18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2F0A35-FE57-4490-AF1B-7EA2EFBA0B14}">
      <dgm:prSet/>
      <dgm:spPr/>
      <dgm:t>
        <a:bodyPr/>
        <a:lstStyle/>
        <a:p>
          <a:r>
            <a:rPr lang="pt-BR" b="1" dirty="0"/>
            <a:t>“Gerenciar e lembrar o usuário de tomar seus medicamentos de forma simples e eficiente.”</a:t>
          </a:r>
          <a:endParaRPr lang="en-US" b="1" dirty="0"/>
        </a:p>
      </dgm:t>
    </dgm:pt>
    <dgm:pt modelId="{0E43F7F1-ABAC-4458-BB63-1EE6FFF5631C}" type="parTrans" cxnId="{C8CE8346-917B-430F-95E7-8E19A2D28EFE}">
      <dgm:prSet/>
      <dgm:spPr/>
      <dgm:t>
        <a:bodyPr/>
        <a:lstStyle/>
        <a:p>
          <a:endParaRPr lang="en-US"/>
        </a:p>
      </dgm:t>
    </dgm:pt>
    <dgm:pt modelId="{F33CE1A5-4568-4802-A672-244A1AD04FB1}" type="sibTrans" cxnId="{C8CE8346-917B-430F-95E7-8E19A2D28EFE}">
      <dgm:prSet/>
      <dgm:spPr/>
      <dgm:t>
        <a:bodyPr/>
        <a:lstStyle/>
        <a:p>
          <a:endParaRPr lang="en-US"/>
        </a:p>
      </dgm:t>
    </dgm:pt>
    <dgm:pt modelId="{80FBA6B4-D393-412F-85AD-F8FC8F2DB63F}">
      <dgm:prSet/>
      <dgm:spPr/>
      <dgm:t>
        <a:bodyPr/>
        <a:lstStyle/>
        <a:p>
          <a:r>
            <a:rPr lang="pt-BR" b="1" dirty="0"/>
            <a:t>Pode incluir um </a:t>
          </a:r>
          <a:r>
            <a:rPr lang="pt-BR" b="1" dirty="0" err="1"/>
            <a:t>bullet</a:t>
          </a:r>
          <a:r>
            <a:rPr lang="pt-BR" b="1" dirty="0"/>
            <a:t> de diferenciais (</a:t>
          </a:r>
          <a:r>
            <a:rPr lang="pt-BR" b="1" dirty="0" err="1"/>
            <a:t>ex</a:t>
          </a:r>
          <a:r>
            <a:rPr lang="pt-BR" b="1" dirty="0"/>
            <a:t>: integração com </a:t>
          </a:r>
          <a:r>
            <a:rPr lang="pt-BR" b="1" dirty="0" err="1"/>
            <a:t>Firebase</a:t>
          </a:r>
          <a:r>
            <a:rPr lang="pt-BR" b="1" dirty="0"/>
            <a:t>, lembretes, fotos, etc.)</a:t>
          </a:r>
          <a:endParaRPr lang="en-US" b="1" dirty="0"/>
        </a:p>
      </dgm:t>
    </dgm:pt>
    <dgm:pt modelId="{176ACD46-24E5-405A-94AA-F25DDABB250D}" type="parTrans" cxnId="{236A435A-81A7-4640-9CAB-C5C8E70FC78C}">
      <dgm:prSet/>
      <dgm:spPr/>
      <dgm:t>
        <a:bodyPr/>
        <a:lstStyle/>
        <a:p>
          <a:endParaRPr lang="en-US"/>
        </a:p>
      </dgm:t>
    </dgm:pt>
    <dgm:pt modelId="{41C9B668-BE68-4C1B-8D56-CAB78CC30573}" type="sibTrans" cxnId="{236A435A-81A7-4640-9CAB-C5C8E70FC78C}">
      <dgm:prSet/>
      <dgm:spPr/>
      <dgm:t>
        <a:bodyPr/>
        <a:lstStyle/>
        <a:p>
          <a:endParaRPr lang="en-US"/>
        </a:p>
      </dgm:t>
    </dgm:pt>
    <dgm:pt modelId="{09143449-8CFC-4875-B722-BE70F5C6EFB4}" type="pres">
      <dgm:prSet presAssocID="{200C7261-ABBD-49C9-8BD4-4F8E2DBEF18F}" presName="root" presStyleCnt="0">
        <dgm:presLayoutVars>
          <dgm:dir/>
          <dgm:resizeHandles val="exact"/>
        </dgm:presLayoutVars>
      </dgm:prSet>
      <dgm:spPr/>
    </dgm:pt>
    <dgm:pt modelId="{69F34E6D-6BB0-44B9-8191-B6C54377C962}" type="pres">
      <dgm:prSet presAssocID="{352F0A35-FE57-4490-AF1B-7EA2EFBA0B14}" presName="compNode" presStyleCnt="0"/>
      <dgm:spPr/>
    </dgm:pt>
    <dgm:pt modelId="{56E21305-03CF-43A4-BC7E-E80277E57880}" type="pres">
      <dgm:prSet presAssocID="{352F0A35-FE57-4490-AF1B-7EA2EFBA0B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A9BC4434-10D9-4A2C-9AF4-61C0190E67A4}" type="pres">
      <dgm:prSet presAssocID="{352F0A35-FE57-4490-AF1B-7EA2EFBA0B14}" presName="spaceRect" presStyleCnt="0"/>
      <dgm:spPr/>
    </dgm:pt>
    <dgm:pt modelId="{B6A0BD28-9951-4C8B-8FB6-EDD082699617}" type="pres">
      <dgm:prSet presAssocID="{352F0A35-FE57-4490-AF1B-7EA2EFBA0B14}" presName="textRect" presStyleLbl="revTx" presStyleIdx="0" presStyleCnt="2">
        <dgm:presLayoutVars>
          <dgm:chMax val="1"/>
          <dgm:chPref val="1"/>
        </dgm:presLayoutVars>
      </dgm:prSet>
      <dgm:spPr/>
    </dgm:pt>
    <dgm:pt modelId="{9C088BB8-3217-4E1F-8CB2-31631361826A}" type="pres">
      <dgm:prSet presAssocID="{F33CE1A5-4568-4802-A672-244A1AD04FB1}" presName="sibTrans" presStyleCnt="0"/>
      <dgm:spPr/>
    </dgm:pt>
    <dgm:pt modelId="{2741A2D5-3ECB-4379-A397-BC88266A5EB5}" type="pres">
      <dgm:prSet presAssocID="{80FBA6B4-D393-412F-85AD-F8FC8F2DB63F}" presName="compNode" presStyleCnt="0"/>
      <dgm:spPr/>
    </dgm:pt>
    <dgm:pt modelId="{AE92CECC-7A1C-41AE-B7D3-0AF900F954DF}" type="pres">
      <dgm:prSet presAssocID="{80FBA6B4-D393-412F-85AD-F8FC8F2DB63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m"/>
        </a:ext>
      </dgm:extLst>
    </dgm:pt>
    <dgm:pt modelId="{103FCC2A-CAEC-4D64-AE51-B863B5A2331A}" type="pres">
      <dgm:prSet presAssocID="{80FBA6B4-D393-412F-85AD-F8FC8F2DB63F}" presName="spaceRect" presStyleCnt="0"/>
      <dgm:spPr/>
    </dgm:pt>
    <dgm:pt modelId="{220F3F31-7852-4C5E-836C-F8FA57552309}" type="pres">
      <dgm:prSet presAssocID="{80FBA6B4-D393-412F-85AD-F8FC8F2DB63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8CE8346-917B-430F-95E7-8E19A2D28EFE}" srcId="{200C7261-ABBD-49C9-8BD4-4F8E2DBEF18F}" destId="{352F0A35-FE57-4490-AF1B-7EA2EFBA0B14}" srcOrd="0" destOrd="0" parTransId="{0E43F7F1-ABAC-4458-BB63-1EE6FFF5631C}" sibTransId="{F33CE1A5-4568-4802-A672-244A1AD04FB1}"/>
    <dgm:cxn modelId="{236A435A-81A7-4640-9CAB-C5C8E70FC78C}" srcId="{200C7261-ABBD-49C9-8BD4-4F8E2DBEF18F}" destId="{80FBA6B4-D393-412F-85AD-F8FC8F2DB63F}" srcOrd="1" destOrd="0" parTransId="{176ACD46-24E5-405A-94AA-F25DDABB250D}" sibTransId="{41C9B668-BE68-4C1B-8D56-CAB78CC30573}"/>
    <dgm:cxn modelId="{D9EBE3B7-AEF2-4C8F-BC23-FEF11508CFCB}" type="presOf" srcId="{352F0A35-FE57-4490-AF1B-7EA2EFBA0B14}" destId="{B6A0BD28-9951-4C8B-8FB6-EDD082699617}" srcOrd="0" destOrd="0" presId="urn:microsoft.com/office/officeart/2018/2/layout/IconLabelList"/>
    <dgm:cxn modelId="{CD6C22D2-95D2-44CF-942D-AA057A498047}" type="presOf" srcId="{80FBA6B4-D393-412F-85AD-F8FC8F2DB63F}" destId="{220F3F31-7852-4C5E-836C-F8FA57552309}" srcOrd="0" destOrd="0" presId="urn:microsoft.com/office/officeart/2018/2/layout/IconLabelList"/>
    <dgm:cxn modelId="{42FA51E1-2554-4AFC-A0C3-53C6BBE540B1}" type="presOf" srcId="{200C7261-ABBD-49C9-8BD4-4F8E2DBEF18F}" destId="{09143449-8CFC-4875-B722-BE70F5C6EFB4}" srcOrd="0" destOrd="0" presId="urn:microsoft.com/office/officeart/2018/2/layout/IconLabelList"/>
    <dgm:cxn modelId="{76CA085C-1D14-494E-B5EB-C59BD63C37E5}" type="presParOf" srcId="{09143449-8CFC-4875-B722-BE70F5C6EFB4}" destId="{69F34E6D-6BB0-44B9-8191-B6C54377C962}" srcOrd="0" destOrd="0" presId="urn:microsoft.com/office/officeart/2018/2/layout/IconLabelList"/>
    <dgm:cxn modelId="{F9776487-3ADF-4559-81DE-8DEF1E116AB5}" type="presParOf" srcId="{69F34E6D-6BB0-44B9-8191-B6C54377C962}" destId="{56E21305-03CF-43A4-BC7E-E80277E57880}" srcOrd="0" destOrd="0" presId="urn:microsoft.com/office/officeart/2018/2/layout/IconLabelList"/>
    <dgm:cxn modelId="{A4B9AB36-D8F9-49B0-BDFD-72AEF17232B1}" type="presParOf" srcId="{69F34E6D-6BB0-44B9-8191-B6C54377C962}" destId="{A9BC4434-10D9-4A2C-9AF4-61C0190E67A4}" srcOrd="1" destOrd="0" presId="urn:microsoft.com/office/officeart/2018/2/layout/IconLabelList"/>
    <dgm:cxn modelId="{D4BF8090-4DEF-419F-BFCD-873D7D52941E}" type="presParOf" srcId="{69F34E6D-6BB0-44B9-8191-B6C54377C962}" destId="{B6A0BD28-9951-4C8B-8FB6-EDD082699617}" srcOrd="2" destOrd="0" presId="urn:microsoft.com/office/officeart/2018/2/layout/IconLabelList"/>
    <dgm:cxn modelId="{9D4D04A8-D991-4FC0-8BB5-5ACC640E6532}" type="presParOf" srcId="{09143449-8CFC-4875-B722-BE70F5C6EFB4}" destId="{9C088BB8-3217-4E1F-8CB2-31631361826A}" srcOrd="1" destOrd="0" presId="urn:microsoft.com/office/officeart/2018/2/layout/IconLabelList"/>
    <dgm:cxn modelId="{5283D3B1-E792-4906-8323-97C64798A5CD}" type="presParOf" srcId="{09143449-8CFC-4875-B722-BE70F5C6EFB4}" destId="{2741A2D5-3ECB-4379-A397-BC88266A5EB5}" srcOrd="2" destOrd="0" presId="urn:microsoft.com/office/officeart/2018/2/layout/IconLabelList"/>
    <dgm:cxn modelId="{64A4922E-E979-44D0-9721-4AAC1D3B1E1E}" type="presParOf" srcId="{2741A2D5-3ECB-4379-A397-BC88266A5EB5}" destId="{AE92CECC-7A1C-41AE-B7D3-0AF900F954DF}" srcOrd="0" destOrd="0" presId="urn:microsoft.com/office/officeart/2018/2/layout/IconLabelList"/>
    <dgm:cxn modelId="{9F8067F3-92E8-47A8-8B31-6EA8196012B4}" type="presParOf" srcId="{2741A2D5-3ECB-4379-A397-BC88266A5EB5}" destId="{103FCC2A-CAEC-4D64-AE51-B863B5A2331A}" srcOrd="1" destOrd="0" presId="urn:microsoft.com/office/officeart/2018/2/layout/IconLabelList"/>
    <dgm:cxn modelId="{C2F5EF37-BD93-4CCB-8B9B-80DBF4471495}" type="presParOf" srcId="{2741A2D5-3ECB-4379-A397-BC88266A5EB5}" destId="{220F3F31-7852-4C5E-836C-F8FA5755230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435FD4-2159-4353-A401-D617039E4E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6990992-3861-46AB-9EC7-86B27F5F1796}">
      <dgm:prSet/>
      <dgm:spPr/>
      <dgm:t>
        <a:bodyPr/>
        <a:lstStyle/>
        <a:p>
          <a:pPr>
            <a:defRPr cap="all"/>
          </a:pPr>
          <a:r>
            <a:rPr lang="pt-BR"/>
            <a:t>Android (Kotlin)</a:t>
          </a:r>
          <a:endParaRPr lang="en-US"/>
        </a:p>
      </dgm:t>
    </dgm:pt>
    <dgm:pt modelId="{1D323B88-1727-4537-8F19-667E3F439EB9}" type="parTrans" cxnId="{11DE7735-3A7F-47C2-9721-05F2AD276453}">
      <dgm:prSet/>
      <dgm:spPr/>
      <dgm:t>
        <a:bodyPr/>
        <a:lstStyle/>
        <a:p>
          <a:endParaRPr lang="en-US"/>
        </a:p>
      </dgm:t>
    </dgm:pt>
    <dgm:pt modelId="{64A76ED2-416F-40CA-A3D9-CBB1AA7920EE}" type="sibTrans" cxnId="{11DE7735-3A7F-47C2-9721-05F2AD276453}">
      <dgm:prSet/>
      <dgm:spPr/>
      <dgm:t>
        <a:bodyPr/>
        <a:lstStyle/>
        <a:p>
          <a:endParaRPr lang="en-US"/>
        </a:p>
      </dgm:t>
    </dgm:pt>
    <dgm:pt modelId="{6DF26F33-0A4B-43D4-8D2C-6BF1118174A7}">
      <dgm:prSet/>
      <dgm:spPr/>
      <dgm:t>
        <a:bodyPr/>
        <a:lstStyle/>
        <a:p>
          <a:pPr>
            <a:defRPr cap="all"/>
          </a:pPr>
          <a:r>
            <a:rPr lang="pt-BR"/>
            <a:t>Firebase (Auth, Firestore, Storage)</a:t>
          </a:r>
          <a:endParaRPr lang="en-US"/>
        </a:p>
      </dgm:t>
    </dgm:pt>
    <dgm:pt modelId="{E8BD7AFA-BA8A-4C97-94BF-8654BA6D2672}" type="parTrans" cxnId="{D9EC02D0-9652-407F-87F9-42290FE2902B}">
      <dgm:prSet/>
      <dgm:spPr/>
      <dgm:t>
        <a:bodyPr/>
        <a:lstStyle/>
        <a:p>
          <a:endParaRPr lang="en-US"/>
        </a:p>
      </dgm:t>
    </dgm:pt>
    <dgm:pt modelId="{AB5BED88-A1DA-4E02-A2CA-052C37F95C6E}" type="sibTrans" cxnId="{D9EC02D0-9652-407F-87F9-42290FE2902B}">
      <dgm:prSet/>
      <dgm:spPr/>
      <dgm:t>
        <a:bodyPr/>
        <a:lstStyle/>
        <a:p>
          <a:endParaRPr lang="en-US"/>
        </a:p>
      </dgm:t>
    </dgm:pt>
    <dgm:pt modelId="{C1D7954A-E35B-46E2-82EC-4E339F4C6CA9}">
      <dgm:prSet/>
      <dgm:spPr/>
      <dgm:t>
        <a:bodyPr/>
        <a:lstStyle/>
        <a:p>
          <a:pPr>
            <a:defRPr cap="all"/>
          </a:pPr>
          <a:r>
            <a:rPr lang="pt-BR"/>
            <a:t>Material Design</a:t>
          </a:r>
          <a:endParaRPr lang="en-US"/>
        </a:p>
      </dgm:t>
    </dgm:pt>
    <dgm:pt modelId="{2E5F86A7-E496-457A-9069-CAD67D7A51FB}" type="parTrans" cxnId="{DA28C2A2-7169-405B-9047-BC51AD15788B}">
      <dgm:prSet/>
      <dgm:spPr/>
      <dgm:t>
        <a:bodyPr/>
        <a:lstStyle/>
        <a:p>
          <a:endParaRPr lang="en-US"/>
        </a:p>
      </dgm:t>
    </dgm:pt>
    <dgm:pt modelId="{BE0F51BC-B4A1-45C4-A1A3-E9903A2B9208}" type="sibTrans" cxnId="{DA28C2A2-7169-405B-9047-BC51AD15788B}">
      <dgm:prSet/>
      <dgm:spPr/>
      <dgm:t>
        <a:bodyPr/>
        <a:lstStyle/>
        <a:p>
          <a:endParaRPr lang="en-US"/>
        </a:p>
      </dgm:t>
    </dgm:pt>
    <dgm:pt modelId="{C6337454-CFDA-4369-B7BF-15BBAAC228B7}" type="pres">
      <dgm:prSet presAssocID="{9E435FD4-2159-4353-A401-D617039E4E65}" presName="root" presStyleCnt="0">
        <dgm:presLayoutVars>
          <dgm:dir/>
          <dgm:resizeHandles val="exact"/>
        </dgm:presLayoutVars>
      </dgm:prSet>
      <dgm:spPr/>
    </dgm:pt>
    <dgm:pt modelId="{CCAF524D-8A74-459B-A578-3E1E4F3299CD}" type="pres">
      <dgm:prSet presAssocID="{46990992-3861-46AB-9EC7-86B27F5F1796}" presName="compNode" presStyleCnt="0"/>
      <dgm:spPr/>
    </dgm:pt>
    <dgm:pt modelId="{08D14B60-0FAF-4608-8520-FFDB88CAAC66}" type="pres">
      <dgm:prSet presAssocID="{46990992-3861-46AB-9EC7-86B27F5F1796}" presName="iconBgRect" presStyleLbl="bgShp" presStyleIdx="0" presStyleCnt="3"/>
      <dgm:spPr/>
    </dgm:pt>
    <dgm:pt modelId="{E5474412-46DD-4EA7-B5D6-4BA10CDD3DFF}" type="pres">
      <dgm:prSet presAssocID="{46990992-3861-46AB-9EC7-86B27F5F1796}" presName="iconRect" presStyleLbl="node1" presStyleIdx="0" presStyleCnt="3"/>
      <dgm:spPr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  <a:ln>
          <a:noFill/>
        </a:ln>
      </dgm:spPr>
    </dgm:pt>
    <dgm:pt modelId="{DB13079F-0357-4085-A7CE-32D29D6D9409}" type="pres">
      <dgm:prSet presAssocID="{46990992-3861-46AB-9EC7-86B27F5F1796}" presName="spaceRect" presStyleCnt="0"/>
      <dgm:spPr/>
    </dgm:pt>
    <dgm:pt modelId="{60375679-69DB-4A73-B6A3-8F8E7B5C6DE7}" type="pres">
      <dgm:prSet presAssocID="{46990992-3861-46AB-9EC7-86B27F5F1796}" presName="textRect" presStyleLbl="revTx" presStyleIdx="0" presStyleCnt="3">
        <dgm:presLayoutVars>
          <dgm:chMax val="1"/>
          <dgm:chPref val="1"/>
        </dgm:presLayoutVars>
      </dgm:prSet>
      <dgm:spPr/>
    </dgm:pt>
    <dgm:pt modelId="{FE5805BB-96CB-4A30-8ECE-2CBEEC1407AD}" type="pres">
      <dgm:prSet presAssocID="{64A76ED2-416F-40CA-A3D9-CBB1AA7920EE}" presName="sibTrans" presStyleCnt="0"/>
      <dgm:spPr/>
    </dgm:pt>
    <dgm:pt modelId="{CCBFC9A2-A18D-4FB3-98B4-2B16FDD376D6}" type="pres">
      <dgm:prSet presAssocID="{6DF26F33-0A4B-43D4-8D2C-6BF1118174A7}" presName="compNode" presStyleCnt="0"/>
      <dgm:spPr/>
    </dgm:pt>
    <dgm:pt modelId="{6435AA72-BBCA-4E7C-B148-B03AD82365F2}" type="pres">
      <dgm:prSet presAssocID="{6DF26F33-0A4B-43D4-8D2C-6BF1118174A7}" presName="iconBgRect" presStyleLbl="bgShp" presStyleIdx="1" presStyleCnt="3"/>
      <dgm:spPr/>
    </dgm:pt>
    <dgm:pt modelId="{056B32BB-82F6-4C49-BD0D-16AFEF70AFB4}" type="pres">
      <dgm:prSet presAssocID="{6DF26F33-0A4B-43D4-8D2C-6BF1118174A7}" presName="iconRect" presStyleLbl="node1" presStyleIdx="1" presStyleCnt="3"/>
      <dgm:spPr>
        <a:blipFill rotWithShape="1">
          <a:blip xmlns:r="http://schemas.openxmlformats.org/officeDocument/2006/relationships" r:embed="rId2"/>
          <a:srcRect/>
          <a:stretch>
            <a:fillRect l="-5000" r="-5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31601C5A-1B0D-433F-9B70-9CEA161DD1D8}" type="pres">
      <dgm:prSet presAssocID="{6DF26F33-0A4B-43D4-8D2C-6BF1118174A7}" presName="spaceRect" presStyleCnt="0"/>
      <dgm:spPr/>
    </dgm:pt>
    <dgm:pt modelId="{70D7387B-34AD-4F48-B163-2713150DFC01}" type="pres">
      <dgm:prSet presAssocID="{6DF26F33-0A4B-43D4-8D2C-6BF1118174A7}" presName="textRect" presStyleLbl="revTx" presStyleIdx="1" presStyleCnt="3">
        <dgm:presLayoutVars>
          <dgm:chMax val="1"/>
          <dgm:chPref val="1"/>
        </dgm:presLayoutVars>
      </dgm:prSet>
      <dgm:spPr/>
    </dgm:pt>
    <dgm:pt modelId="{B44CFACA-856F-4163-AFAA-657126AE4F60}" type="pres">
      <dgm:prSet presAssocID="{AB5BED88-A1DA-4E02-A2CA-052C37F95C6E}" presName="sibTrans" presStyleCnt="0"/>
      <dgm:spPr/>
    </dgm:pt>
    <dgm:pt modelId="{1F2F25BC-CF98-4C67-944D-EACB651A14C2}" type="pres">
      <dgm:prSet presAssocID="{C1D7954A-E35B-46E2-82EC-4E339F4C6CA9}" presName="compNode" presStyleCnt="0"/>
      <dgm:spPr/>
    </dgm:pt>
    <dgm:pt modelId="{6A32696C-42F6-4CB2-A52B-B990C68CEFD1}" type="pres">
      <dgm:prSet presAssocID="{C1D7954A-E35B-46E2-82EC-4E339F4C6CA9}" presName="iconBgRect" presStyleLbl="bgShp" presStyleIdx="2" presStyleCnt="3"/>
      <dgm:spPr/>
    </dgm:pt>
    <dgm:pt modelId="{7E75FE8F-D941-45B7-AFF7-9AC25B45C605}" type="pres">
      <dgm:prSet presAssocID="{C1D7954A-E35B-46E2-82EC-4E339F4C6CA9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C8F63019-6C1C-4C8F-A6EC-874462F1B7B1}" type="pres">
      <dgm:prSet presAssocID="{C1D7954A-E35B-46E2-82EC-4E339F4C6CA9}" presName="spaceRect" presStyleCnt="0"/>
      <dgm:spPr/>
    </dgm:pt>
    <dgm:pt modelId="{40AD1A22-1E8A-4686-B6D3-2B5BEAD3860B}" type="pres">
      <dgm:prSet presAssocID="{C1D7954A-E35B-46E2-82EC-4E339F4C6C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FAFA801-F4FF-4F70-9CA0-D3ED942F8784}" type="presOf" srcId="{6DF26F33-0A4B-43D4-8D2C-6BF1118174A7}" destId="{70D7387B-34AD-4F48-B163-2713150DFC01}" srcOrd="0" destOrd="0" presId="urn:microsoft.com/office/officeart/2018/5/layout/IconCircleLabelList"/>
    <dgm:cxn modelId="{D137D61C-B721-4625-A211-1CD6D8418F56}" type="presOf" srcId="{C1D7954A-E35B-46E2-82EC-4E339F4C6CA9}" destId="{40AD1A22-1E8A-4686-B6D3-2B5BEAD3860B}" srcOrd="0" destOrd="0" presId="urn:microsoft.com/office/officeart/2018/5/layout/IconCircleLabelList"/>
    <dgm:cxn modelId="{11DE7735-3A7F-47C2-9721-05F2AD276453}" srcId="{9E435FD4-2159-4353-A401-D617039E4E65}" destId="{46990992-3861-46AB-9EC7-86B27F5F1796}" srcOrd="0" destOrd="0" parTransId="{1D323B88-1727-4537-8F19-667E3F439EB9}" sibTransId="{64A76ED2-416F-40CA-A3D9-CBB1AA7920EE}"/>
    <dgm:cxn modelId="{51883C41-1C19-48C9-99D5-59B93A804602}" type="presOf" srcId="{9E435FD4-2159-4353-A401-D617039E4E65}" destId="{C6337454-CFDA-4369-B7BF-15BBAAC228B7}" srcOrd="0" destOrd="0" presId="urn:microsoft.com/office/officeart/2018/5/layout/IconCircleLabelList"/>
    <dgm:cxn modelId="{AE3A8859-C561-4EE2-8376-130637541CFD}" type="presOf" srcId="{46990992-3861-46AB-9EC7-86B27F5F1796}" destId="{60375679-69DB-4A73-B6A3-8F8E7B5C6DE7}" srcOrd="0" destOrd="0" presId="urn:microsoft.com/office/officeart/2018/5/layout/IconCircleLabelList"/>
    <dgm:cxn modelId="{DA28C2A2-7169-405B-9047-BC51AD15788B}" srcId="{9E435FD4-2159-4353-A401-D617039E4E65}" destId="{C1D7954A-E35B-46E2-82EC-4E339F4C6CA9}" srcOrd="2" destOrd="0" parTransId="{2E5F86A7-E496-457A-9069-CAD67D7A51FB}" sibTransId="{BE0F51BC-B4A1-45C4-A1A3-E9903A2B9208}"/>
    <dgm:cxn modelId="{D9EC02D0-9652-407F-87F9-42290FE2902B}" srcId="{9E435FD4-2159-4353-A401-D617039E4E65}" destId="{6DF26F33-0A4B-43D4-8D2C-6BF1118174A7}" srcOrd="1" destOrd="0" parTransId="{E8BD7AFA-BA8A-4C97-94BF-8654BA6D2672}" sibTransId="{AB5BED88-A1DA-4E02-A2CA-052C37F95C6E}"/>
    <dgm:cxn modelId="{7174D5D3-1C47-4B38-A24C-8449F95D1049}" type="presParOf" srcId="{C6337454-CFDA-4369-B7BF-15BBAAC228B7}" destId="{CCAF524D-8A74-459B-A578-3E1E4F3299CD}" srcOrd="0" destOrd="0" presId="urn:microsoft.com/office/officeart/2018/5/layout/IconCircleLabelList"/>
    <dgm:cxn modelId="{3D3C59CD-2479-4629-A003-3FF58BAB04AB}" type="presParOf" srcId="{CCAF524D-8A74-459B-A578-3E1E4F3299CD}" destId="{08D14B60-0FAF-4608-8520-FFDB88CAAC66}" srcOrd="0" destOrd="0" presId="urn:microsoft.com/office/officeart/2018/5/layout/IconCircleLabelList"/>
    <dgm:cxn modelId="{4AE81E69-6346-4986-B1BC-459DBDD18398}" type="presParOf" srcId="{CCAF524D-8A74-459B-A578-3E1E4F3299CD}" destId="{E5474412-46DD-4EA7-B5D6-4BA10CDD3DFF}" srcOrd="1" destOrd="0" presId="urn:microsoft.com/office/officeart/2018/5/layout/IconCircleLabelList"/>
    <dgm:cxn modelId="{D1ED70DD-D450-4611-BB16-B1828FE3E8C9}" type="presParOf" srcId="{CCAF524D-8A74-459B-A578-3E1E4F3299CD}" destId="{DB13079F-0357-4085-A7CE-32D29D6D9409}" srcOrd="2" destOrd="0" presId="urn:microsoft.com/office/officeart/2018/5/layout/IconCircleLabelList"/>
    <dgm:cxn modelId="{65C6C991-554F-4AD3-8A88-F13A8BDD896D}" type="presParOf" srcId="{CCAF524D-8A74-459B-A578-3E1E4F3299CD}" destId="{60375679-69DB-4A73-B6A3-8F8E7B5C6DE7}" srcOrd="3" destOrd="0" presId="urn:microsoft.com/office/officeart/2018/5/layout/IconCircleLabelList"/>
    <dgm:cxn modelId="{75624C87-7208-42A0-9C44-D4A1BCA2732C}" type="presParOf" srcId="{C6337454-CFDA-4369-B7BF-15BBAAC228B7}" destId="{FE5805BB-96CB-4A30-8ECE-2CBEEC1407AD}" srcOrd="1" destOrd="0" presId="urn:microsoft.com/office/officeart/2018/5/layout/IconCircleLabelList"/>
    <dgm:cxn modelId="{58343DEF-267A-4824-8388-CFF631A031BD}" type="presParOf" srcId="{C6337454-CFDA-4369-B7BF-15BBAAC228B7}" destId="{CCBFC9A2-A18D-4FB3-98B4-2B16FDD376D6}" srcOrd="2" destOrd="0" presId="urn:microsoft.com/office/officeart/2018/5/layout/IconCircleLabelList"/>
    <dgm:cxn modelId="{51239CBC-3171-422B-9273-72E4E3A1F4E8}" type="presParOf" srcId="{CCBFC9A2-A18D-4FB3-98B4-2B16FDD376D6}" destId="{6435AA72-BBCA-4E7C-B148-B03AD82365F2}" srcOrd="0" destOrd="0" presId="urn:microsoft.com/office/officeart/2018/5/layout/IconCircleLabelList"/>
    <dgm:cxn modelId="{481E38B3-1BDD-422B-95ED-299A875498AF}" type="presParOf" srcId="{CCBFC9A2-A18D-4FB3-98B4-2B16FDD376D6}" destId="{056B32BB-82F6-4C49-BD0D-16AFEF70AFB4}" srcOrd="1" destOrd="0" presId="urn:microsoft.com/office/officeart/2018/5/layout/IconCircleLabelList"/>
    <dgm:cxn modelId="{2BCD89FC-975B-4D57-8CD2-AA32EE072FAE}" type="presParOf" srcId="{CCBFC9A2-A18D-4FB3-98B4-2B16FDD376D6}" destId="{31601C5A-1B0D-433F-9B70-9CEA161DD1D8}" srcOrd="2" destOrd="0" presId="urn:microsoft.com/office/officeart/2018/5/layout/IconCircleLabelList"/>
    <dgm:cxn modelId="{2AF59CAA-2C2B-445A-BA99-2BCA8F483055}" type="presParOf" srcId="{CCBFC9A2-A18D-4FB3-98B4-2B16FDD376D6}" destId="{70D7387B-34AD-4F48-B163-2713150DFC01}" srcOrd="3" destOrd="0" presId="urn:microsoft.com/office/officeart/2018/5/layout/IconCircleLabelList"/>
    <dgm:cxn modelId="{450E85DC-F641-4B08-8AF2-3956195E4778}" type="presParOf" srcId="{C6337454-CFDA-4369-B7BF-15BBAAC228B7}" destId="{B44CFACA-856F-4163-AFAA-657126AE4F60}" srcOrd="3" destOrd="0" presId="urn:microsoft.com/office/officeart/2018/5/layout/IconCircleLabelList"/>
    <dgm:cxn modelId="{7844E626-C768-4AA9-B5D2-59B60C09CB36}" type="presParOf" srcId="{C6337454-CFDA-4369-B7BF-15BBAAC228B7}" destId="{1F2F25BC-CF98-4C67-944D-EACB651A14C2}" srcOrd="4" destOrd="0" presId="urn:microsoft.com/office/officeart/2018/5/layout/IconCircleLabelList"/>
    <dgm:cxn modelId="{5B4006B9-1A33-4677-92BA-19368CD17698}" type="presParOf" srcId="{1F2F25BC-CF98-4C67-944D-EACB651A14C2}" destId="{6A32696C-42F6-4CB2-A52B-B990C68CEFD1}" srcOrd="0" destOrd="0" presId="urn:microsoft.com/office/officeart/2018/5/layout/IconCircleLabelList"/>
    <dgm:cxn modelId="{BBA058A0-1FD2-4117-AC2A-C0ACB0BD4338}" type="presParOf" srcId="{1F2F25BC-CF98-4C67-944D-EACB651A14C2}" destId="{7E75FE8F-D941-45B7-AFF7-9AC25B45C605}" srcOrd="1" destOrd="0" presId="urn:microsoft.com/office/officeart/2018/5/layout/IconCircleLabelList"/>
    <dgm:cxn modelId="{8DEAA235-AF21-45DB-A229-19795BA33E29}" type="presParOf" srcId="{1F2F25BC-CF98-4C67-944D-EACB651A14C2}" destId="{C8F63019-6C1C-4C8F-A6EC-874462F1B7B1}" srcOrd="2" destOrd="0" presId="urn:microsoft.com/office/officeart/2018/5/layout/IconCircleLabelList"/>
    <dgm:cxn modelId="{E34BD08E-C627-4BFE-81F7-0BD03A0D8882}" type="presParOf" srcId="{1F2F25BC-CF98-4C67-944D-EACB651A14C2}" destId="{40AD1A22-1E8A-4686-B6D3-2B5BEAD386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31A84-EDB6-456C-AEB9-9EE00EF0B4C9}">
      <dsp:nvSpPr>
        <dsp:cNvPr id="0" name=""/>
        <dsp:cNvSpPr/>
      </dsp:nvSpPr>
      <dsp:spPr>
        <a:xfrm>
          <a:off x="1747800" y="37014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140A8-98B6-4639-B35D-BABFC8791B64}">
      <dsp:nvSpPr>
        <dsp:cNvPr id="0" name=""/>
        <dsp:cNvSpPr/>
      </dsp:nvSpPr>
      <dsp:spPr>
        <a:xfrm>
          <a:off x="559800" y="2856192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Facilitar a adesão ao tratamento: Garantir que pacientes sigam prescrições com lembretes automáticos e horários personalizados.</a:t>
          </a:r>
          <a:endParaRPr lang="en-US" sz="1800" kern="1200" dirty="0"/>
        </a:p>
      </dsp:txBody>
      <dsp:txXfrm>
        <a:off x="559800" y="2856192"/>
        <a:ext cx="4320000" cy="1125000"/>
      </dsp:txXfrm>
    </dsp:sp>
    <dsp:sp modelId="{ACAC4CF2-F00F-4515-8707-7A6F10062710}">
      <dsp:nvSpPr>
        <dsp:cNvPr id="0" name=""/>
        <dsp:cNvSpPr/>
      </dsp:nvSpPr>
      <dsp:spPr>
        <a:xfrm>
          <a:off x="6823800" y="37014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17714-ED83-40EC-B76C-488854F359FF}">
      <dsp:nvSpPr>
        <dsp:cNvPr id="0" name=""/>
        <dsp:cNvSpPr/>
      </dsp:nvSpPr>
      <dsp:spPr>
        <a:xfrm>
          <a:off x="5635800" y="2856192"/>
          <a:ext cx="4320000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Promover autonomia do usuário: Oferecer interface intuitiva para que pacientes gerenciem seus tratamentos com facilidade.</a:t>
          </a:r>
          <a:endParaRPr lang="en-US" sz="1800" kern="1200" dirty="0"/>
        </a:p>
      </dsp:txBody>
      <dsp:txXfrm>
        <a:off x="5635800" y="2856192"/>
        <a:ext cx="4320000" cy="112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8034D-4455-4EB4-803A-8945A51A1A07}">
      <dsp:nvSpPr>
        <dsp:cNvPr id="0" name=""/>
        <dsp:cNvSpPr/>
      </dsp:nvSpPr>
      <dsp:spPr>
        <a:xfrm>
          <a:off x="1912492" y="113740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4C218-7A9B-4616-9E14-C61AF7361435}">
      <dsp:nvSpPr>
        <dsp:cNvPr id="0" name=""/>
        <dsp:cNvSpPr/>
      </dsp:nvSpPr>
      <dsp:spPr>
        <a:xfrm>
          <a:off x="2373179" y="574428"/>
          <a:ext cx="1240312" cy="12403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81F00-DFF6-4D6B-B042-FE7C680365E2}">
      <dsp:nvSpPr>
        <dsp:cNvPr id="0" name=""/>
        <dsp:cNvSpPr/>
      </dsp:nvSpPr>
      <dsp:spPr>
        <a:xfrm>
          <a:off x="764459" y="2948740"/>
          <a:ext cx="4457754" cy="113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b="1" kern="1200" dirty="0">
              <a:solidFill>
                <a:schemeClr val="tx1"/>
              </a:solidFill>
            </a:rPr>
            <a:t>Principalmente adultos entre 30 e 65 anos, que frequentemente gerenciam medicamentos para si mesmos ou para familiares (ex.: pais cuidando de filhos ou idosos).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764459" y="2948740"/>
        <a:ext cx="4457754" cy="1130323"/>
      </dsp:txXfrm>
    </dsp:sp>
    <dsp:sp modelId="{08F60F0F-E060-4FFA-9B82-1F58FFD37269}">
      <dsp:nvSpPr>
        <dsp:cNvPr id="0" name=""/>
        <dsp:cNvSpPr/>
      </dsp:nvSpPr>
      <dsp:spPr>
        <a:xfrm>
          <a:off x="6922025" y="113740"/>
          <a:ext cx="2161687" cy="21616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F32F9C-9205-4358-AA1F-719D40A15D90}">
      <dsp:nvSpPr>
        <dsp:cNvPr id="0" name=""/>
        <dsp:cNvSpPr/>
      </dsp:nvSpPr>
      <dsp:spPr>
        <a:xfrm>
          <a:off x="7382713" y="574428"/>
          <a:ext cx="1240312" cy="12403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5AE9F-55B8-4504-8224-B3CF26CD3A7E}">
      <dsp:nvSpPr>
        <dsp:cNvPr id="0" name=""/>
        <dsp:cNvSpPr/>
      </dsp:nvSpPr>
      <dsp:spPr>
        <a:xfrm>
          <a:off x="5842369" y="2948740"/>
          <a:ext cx="4321000" cy="11303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600" b="1" kern="1200" dirty="0">
              <a:solidFill>
                <a:schemeClr val="tx1"/>
              </a:solidFill>
            </a:rPr>
            <a:t>Também pode incluir jovens acima de 18 anos com condições crônicas que requerem acompanhamento regular.</a:t>
          </a:r>
          <a:endParaRPr lang="en-US" sz="1600" b="1" kern="1200" dirty="0">
            <a:solidFill>
              <a:schemeClr val="tx1"/>
            </a:solidFill>
          </a:endParaRPr>
        </a:p>
      </dsp:txBody>
      <dsp:txXfrm>
        <a:off x="5842369" y="2948740"/>
        <a:ext cx="4321000" cy="11303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21305-03CF-43A4-BC7E-E80277E57880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0BD28-9951-4C8B-8FB6-EDD082699617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“Gerenciar e lembrar o usuário de tomar seus medicamentos de forma simples e eficiente.”</a:t>
          </a:r>
          <a:endParaRPr lang="en-US" sz="1700" b="1" kern="1200" dirty="0"/>
        </a:p>
      </dsp:txBody>
      <dsp:txXfrm>
        <a:off x="765914" y="2943510"/>
        <a:ext cx="4320000" cy="720000"/>
      </dsp:txXfrm>
    </dsp:sp>
    <dsp:sp modelId="{AE92CECC-7A1C-41AE-B7D3-0AF900F954DF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0F3F31-7852-4C5E-836C-F8FA57552309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b="1" kern="1200" dirty="0"/>
            <a:t>Pode incluir um </a:t>
          </a:r>
          <a:r>
            <a:rPr lang="pt-BR" sz="1700" b="1" kern="1200" dirty="0" err="1"/>
            <a:t>bullet</a:t>
          </a:r>
          <a:r>
            <a:rPr lang="pt-BR" sz="1700" b="1" kern="1200" dirty="0"/>
            <a:t> de diferenciais (</a:t>
          </a:r>
          <a:r>
            <a:rPr lang="pt-BR" sz="1700" b="1" kern="1200" dirty="0" err="1"/>
            <a:t>ex</a:t>
          </a:r>
          <a:r>
            <a:rPr lang="pt-BR" sz="1700" b="1" kern="1200" dirty="0"/>
            <a:t>: integração com </a:t>
          </a:r>
          <a:r>
            <a:rPr lang="pt-BR" sz="1700" b="1" kern="1200" dirty="0" err="1"/>
            <a:t>Firebase</a:t>
          </a:r>
          <a:r>
            <a:rPr lang="pt-BR" sz="1700" b="1" kern="1200" dirty="0"/>
            <a:t>, lembretes, fotos, etc.)</a:t>
          </a:r>
          <a:endParaRPr lang="en-US" sz="1700" b="1" kern="1200" dirty="0"/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D14B60-0FAF-4608-8520-FFDB88CAAC66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74412-46DD-4EA7-B5D6-4BA10CDD3DFF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75679-69DB-4A73-B6A3-8F8E7B5C6DE7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Android (Kotlin)</a:t>
          </a:r>
          <a:endParaRPr lang="en-US" sz="2500" kern="1200"/>
        </a:p>
      </dsp:txBody>
      <dsp:txXfrm>
        <a:off x="93445" y="3018902"/>
        <a:ext cx="3206250" cy="720000"/>
      </dsp:txXfrm>
    </dsp:sp>
    <dsp:sp modelId="{6435AA72-BBCA-4E7C-B148-B03AD82365F2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B32BB-82F6-4C49-BD0D-16AFEF70AFB4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5000" r="-5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D7387B-34AD-4F48-B163-2713150DFC0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Firebase (Auth, Firestore, Storage)</a:t>
          </a:r>
          <a:endParaRPr lang="en-US" sz="2500" kern="1200"/>
        </a:p>
      </dsp:txBody>
      <dsp:txXfrm>
        <a:off x="3860789" y="3018902"/>
        <a:ext cx="3206250" cy="720000"/>
      </dsp:txXfrm>
    </dsp:sp>
    <dsp:sp modelId="{6A32696C-42F6-4CB2-A52B-B990C68CEFD1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5FE8F-D941-45B7-AFF7-9AC25B45C605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D1A22-1E8A-4686-B6D3-2B5BEAD3860B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Material Design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9105F-5627-4BAE-A8F5-9658206DF4A9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10FA2-F1E3-47DE-B28A-3629FCA8FD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842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10FA2-F1E3-47DE-B28A-3629FCA8FD38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1258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3390E-90BF-7791-74B3-775C01CCA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2D993A-B0A1-57D4-43D6-048FC6A9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AC6563-EDC6-72F6-DC57-8FF83516E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C1-92E6-4910-9A32-E02123905987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C9CD64-D11B-EF1A-DC88-30EBB61B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C5D3DB-C366-DF2E-4F2A-6CA7DA2E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98E-7962-430D-B560-FC9A4DB59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37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6B584-C06A-277F-42D7-2E39A78C3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A5A42-26BD-8A08-6018-DF83EC8B4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F7F1D1-52BB-8104-D84A-BBAE4663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C1-92E6-4910-9A32-E02123905987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AE841F-9277-AD67-560F-125F8F87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390D0-CD17-E2C6-636D-E11A005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98E-7962-430D-B560-FC9A4DB59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42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6D234B7-0952-EF9E-33A7-5914BCE4B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FACD1F-E4AD-FBBB-1F31-9C65A9A30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0DC57B-4343-73A7-9199-1D6361A6A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C1-92E6-4910-9A32-E02123905987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48540D-F81E-7D21-5C30-59D778BF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86037A-8B8C-BFF6-05C8-81CE0AE8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98E-7962-430D-B560-FC9A4DB59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806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3160F-66B3-D5E3-34C5-23A92E03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C8407-ABF2-8017-4980-82DFAA893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84E03B-5354-E4C6-DD3F-68EA62F25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C1-92E6-4910-9A32-E02123905987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5F13EF-0816-CC67-CC79-2E58567E5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9331DA-5AA7-0D07-FAD3-47343FC9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98E-7962-430D-B560-FC9A4DB59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07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795E3F-86A9-0B2D-E845-1E6CD6CB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F5AB67-6793-D7B8-A100-C9DBBB7D8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F04BC3-17EE-31DE-7E4B-E91EC01E2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C1-92E6-4910-9A32-E02123905987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FAC05C-AE1F-65A4-45AB-A01B0AF25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DFBCCF-A8E4-2F26-D3A2-AD5F59BC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98E-7962-430D-B560-FC9A4DB59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9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24AFB-0A73-96DE-651B-EBDF0AF0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5E23F9-1256-F854-F6E8-2E1C5340B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653159-A094-1FC1-35A1-F5E6DF287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957D15A-4E34-9F13-D864-BCEA4B0E1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C1-92E6-4910-9A32-E02123905987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B210C0-F049-64BF-544C-90AEBCFB7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84A089-7204-B3B7-DBFA-0D0E26B9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98E-7962-430D-B560-FC9A4DB59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405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41666-E64C-8105-35EE-9B8194453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F93AAD2-7AB7-DDAB-90C1-0A9182AA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98344D-DAEE-E4F8-3B30-E0E29088B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5757EAA-CDD2-A023-F5AF-ADBEFC3732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0FC036A-38D2-7BC3-3AD6-D6026722C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F53F42E-BCA2-ED75-2852-CCBCAD309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C1-92E6-4910-9A32-E02123905987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C732C2-DF37-26F1-67F9-E31925438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006B77C-1483-2941-8E2C-DB7F223FD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98E-7962-430D-B560-FC9A4DB59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40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6738A-2397-5BB3-978D-CC4EEE8A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AC02023-636D-2D13-4D87-DB35E1AA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C1-92E6-4910-9A32-E02123905987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9FCCC8-66A6-7F64-FAE7-3F29942E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022C7C-32DA-DCC1-E713-CA371174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98E-7962-430D-B560-FC9A4DB59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2032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D9BB4E5-139E-45B8-B528-32589532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C1-92E6-4910-9A32-E02123905987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E20336-79A5-5142-F953-45050EC44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6969DA-51BD-774A-F559-EC0E4EA36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98E-7962-430D-B560-FC9A4DB59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6077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D295B-95FE-ACFD-2822-A30D39D4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D4CCE-3635-A9C7-279C-2771B8D1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299907-BB26-3C1A-3F0C-550681754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9AC1D8-8C8B-2697-43F3-23F6CE710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C1-92E6-4910-9A32-E02123905987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E74E9D-4BE2-ED2A-9396-981D6775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6E9044-FB72-4B6E-A401-6CB1E2C31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98E-7962-430D-B560-FC9A4DB59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479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94D1E-9601-7D8C-D086-92C88BE7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25482E2-83EF-3248-E632-F8B585535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7D032A-E5DC-B3C9-B0A8-636B59F4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6BE95B-22DE-1EEB-AF49-B93EF0A40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482C1-92E6-4910-9A32-E02123905987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35C0F7D-749A-E9CE-8D6D-BD47BD248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BD1198-A81F-D1C2-AFA7-69D4FC8C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95E98E-7962-430D-B560-FC9A4DB59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158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17C28E-7191-E0B3-7691-90A65CC8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DDB638-68E9-98FF-C4B8-1FFBF163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04F7F1-7E93-2280-B3B2-68D632F52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482C1-92E6-4910-9A32-E02123905987}" type="datetimeFigureOut">
              <a:rPr lang="pt-BR" smtClean="0"/>
              <a:t>08/06/2025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AF7EBC-2ED5-1F03-38CB-0C82E48C2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CC5C02-B343-4368-73C2-F325236E62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95E98E-7962-430D-B560-FC9A4DB59D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383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B234D-9D3F-5B8C-F34D-394D19DA42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3669" y="1322374"/>
            <a:ext cx="9195950" cy="2189687"/>
          </a:xfrm>
        </p:spPr>
        <p:txBody>
          <a:bodyPr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DOSE CERTA - APP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96811C-722E-C33C-4905-EB008F294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6739" y="4490109"/>
            <a:ext cx="7055893" cy="160828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Grupo Composto Por:</a:t>
            </a:r>
          </a:p>
          <a:p>
            <a:pPr algn="l"/>
            <a:r>
              <a:rPr lang="pt-BR" dirty="0">
                <a:solidFill>
                  <a:schemeClr val="bg1"/>
                </a:solidFill>
              </a:rPr>
              <a:t>Antônio Custódio Neto</a:t>
            </a:r>
          </a:p>
          <a:p>
            <a:pPr algn="l"/>
            <a:r>
              <a:rPr lang="pt-BR" dirty="0">
                <a:solidFill>
                  <a:schemeClr val="bg1"/>
                </a:solidFill>
                <a:effectLst/>
              </a:rPr>
              <a:t>Filipe Botelho</a:t>
            </a:r>
          </a:p>
          <a:p>
            <a:pPr algn="l"/>
            <a:r>
              <a:rPr lang="pt-BR" dirty="0">
                <a:solidFill>
                  <a:schemeClr val="bg1"/>
                </a:solidFill>
                <a:effectLst/>
              </a:rPr>
              <a:t>Juliana </a:t>
            </a:r>
            <a:r>
              <a:rPr lang="pt-BR" dirty="0" err="1">
                <a:solidFill>
                  <a:schemeClr val="bg1"/>
                </a:solidFill>
                <a:effectLst/>
              </a:rPr>
              <a:t>Antusa</a:t>
            </a:r>
            <a:endParaRPr lang="pt-BR" dirty="0">
              <a:solidFill>
                <a:schemeClr val="bg1"/>
              </a:solidFill>
              <a:effectLst/>
            </a:endParaRPr>
          </a:p>
          <a:p>
            <a:pPr algn="l"/>
            <a:endParaRPr lang="pt-BR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285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F0D0C6-AA1E-62E2-C477-DA1118C6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Tela de Cadastro de Medicamento</a:t>
            </a: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Espaço Reservado para Conteúdo 6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3B38CC73-1660-927B-8427-4E52E45F2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204" y="467208"/>
            <a:ext cx="362819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96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A025AA-CB9C-F0C1-A762-850827D1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Tela de Detalhes do Medicamento</a:t>
            </a: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 descr="Tela de celular&#10;&#10;O conteúdo gerado por IA pode estar incorreto.">
            <a:extLst>
              <a:ext uri="{FF2B5EF4-FFF2-40B4-BE49-F238E27FC236}">
                <a16:creationId xmlns:a16="http://schemas.microsoft.com/office/drawing/2014/main" id="{4B45C95F-B1E5-AC75-B5A6-287F72426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36" y="467208"/>
            <a:ext cx="3524532" cy="592358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2D48357-C31F-7E90-9DCB-351AE6C7F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063" y="1444056"/>
            <a:ext cx="696320" cy="71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8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s pontos de interrogação em uma linha e um ponto de interrogação estão acesos">
            <a:extLst>
              <a:ext uri="{FF2B5EF4-FFF2-40B4-BE49-F238E27FC236}">
                <a16:creationId xmlns:a16="http://schemas.microsoft.com/office/drawing/2014/main" id="{5D62AB60-F9DE-6949-E3D4-397F6DAAB0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783"/>
          <a:stretch>
            <a:fillRect/>
          </a:stretch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764B0E-FB01-A955-8B36-AF9F2957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3359" y="2950387"/>
            <a:ext cx="3800126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 dirty="0" err="1">
                <a:solidFill>
                  <a:srgbClr val="FFFFFF"/>
                </a:solidFill>
              </a:rPr>
              <a:t>Alguma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Dúvida</a:t>
            </a:r>
            <a:r>
              <a:rPr lang="en-US" sz="4000" dirty="0">
                <a:solidFill>
                  <a:srgbClr val="FFFFFF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7583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7402E-D344-E0EA-A68E-31938A4E8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D544F-4FE4-4907-6DCF-625F1AF2AD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6565" b="916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311DDD-8717-6859-1889-2E568BC5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Objetivo do App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AD7A12B-FFF7-373C-30AB-1465412E3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1889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7197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F29232-FDCE-BCC7-D61B-96CF5BE95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Público Alvo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03A0D3EA-E3CA-C209-E7E2-64C60376F9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3642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183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9B27B9-8CE8-A483-BF85-F23E5EA20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b="1" dirty="0">
                <a:solidFill>
                  <a:srgbClr val="FFFFFF"/>
                </a:solidFill>
              </a:rPr>
              <a:t>Implementações do App</a:t>
            </a:r>
            <a:endParaRPr lang="pt-BR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5BE5203-7049-A50C-0A7A-2333F98DF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73511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24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E18E78-443B-FC06-F4AA-0EF1556D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b="1">
                <a:solidFill>
                  <a:srgbClr val="FFFFFF"/>
                </a:solidFill>
              </a:rPr>
              <a:t>Tecnologias Utilizadas</a:t>
            </a:r>
            <a:endParaRPr lang="pt-BR" sz="4000">
              <a:solidFill>
                <a:srgbClr val="FFFFFF"/>
              </a:solidFill>
            </a:endParaRP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151130B-BE77-C6F5-4E0E-1BE7429A7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16069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5885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6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667C236-0DD9-3971-4E91-A09258372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21728"/>
            <a:ext cx="6999883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Fluxo do Projeto</a:t>
            </a:r>
          </a:p>
        </p:txBody>
      </p:sp>
      <p:pic>
        <p:nvPicPr>
          <p:cNvPr id="5" name="Espaço Reservado para Conteúdo 4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4A2B0491-7D14-4800-6FB5-206ACC23D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" r="3" b="913"/>
          <a:stretch>
            <a:fillRect/>
          </a:stretch>
        </p:blipFill>
        <p:spPr>
          <a:xfrm>
            <a:off x="3397637" y="2251315"/>
            <a:ext cx="2167662" cy="3903541"/>
          </a:xfrm>
          <a:prstGeom prst="rect">
            <a:avLst/>
          </a:prstGeom>
        </p:spPr>
      </p:pic>
      <p:pic>
        <p:nvPicPr>
          <p:cNvPr id="4" name="Espaço Reservado para Conteúdo 4" descr="Tela de um aparelho eletrônico&#10;&#10;O conteúdo gerado por IA pode estar incorreto.">
            <a:extLst>
              <a:ext uri="{FF2B5EF4-FFF2-40B4-BE49-F238E27FC236}">
                <a16:creationId xmlns:a16="http://schemas.microsoft.com/office/drawing/2014/main" id="{041041ED-191F-BDA0-B90E-A9FB72944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403"/>
          <a:stretch>
            <a:fillRect/>
          </a:stretch>
        </p:blipFill>
        <p:spPr>
          <a:xfrm>
            <a:off x="699714" y="2264960"/>
            <a:ext cx="2167664" cy="3903541"/>
          </a:xfrm>
          <a:prstGeom prst="rect">
            <a:avLst/>
          </a:prstGeom>
        </p:spPr>
      </p:pic>
      <p:pic>
        <p:nvPicPr>
          <p:cNvPr id="6" name="Espaço Reservado para Conteúdo 6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DAD188C4-EDFA-001C-B242-4EA2ADC81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3" r="6930" b="-4"/>
          <a:stretch>
            <a:fillRect/>
          </a:stretch>
        </p:blipFill>
        <p:spPr>
          <a:xfrm>
            <a:off x="6095558" y="2251314"/>
            <a:ext cx="2167926" cy="3903541"/>
          </a:xfrm>
          <a:prstGeom prst="rect">
            <a:avLst/>
          </a:prstGeom>
        </p:spPr>
      </p:pic>
      <p:pic>
        <p:nvPicPr>
          <p:cNvPr id="7" name="Espaço Reservado para Conteúdo 4" descr="Tela de celular&#10;&#10;O conteúdo gerado por IA pode estar incorreto.">
            <a:extLst>
              <a:ext uri="{FF2B5EF4-FFF2-40B4-BE49-F238E27FC236}">
                <a16:creationId xmlns:a16="http://schemas.microsoft.com/office/drawing/2014/main" id="{EC6DABCC-8638-B50C-C6A3-DCEFB831E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r="3830"/>
          <a:stretch>
            <a:fillRect/>
          </a:stretch>
        </p:blipFill>
        <p:spPr>
          <a:xfrm>
            <a:off x="8962936" y="2251313"/>
            <a:ext cx="2167665" cy="39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66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FDC30-611C-5456-25F1-F3D91CC11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Tela de Boas-vindas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 descr="Tela de um aparelho eletrônico&#10;&#10;O conteúdo gerado por IA pode estar incorreto.">
            <a:extLst>
              <a:ext uri="{FF2B5EF4-FFF2-40B4-BE49-F238E27FC236}">
                <a16:creationId xmlns:a16="http://schemas.microsoft.com/office/drawing/2014/main" id="{FB4B4A22-1329-EA0D-8149-51303C8F12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721" y="467208"/>
            <a:ext cx="3243162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112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F1D537-E6FD-6928-A571-3C208680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Tela de Cadastro de Usuário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6BB574EB-7153-8578-55A0-32362E28D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25" y="467208"/>
            <a:ext cx="322835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59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B01CE8-3B78-6923-4145-5CA4E114E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Tela de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Listagem</a:t>
            </a:r>
            <a:r>
              <a:rPr lang="en-US" sz="3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3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Medicamentos</a:t>
            </a:r>
            <a:endParaRPr lang="en-US" sz="31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Espaço Reservado para Conteúdo 4" descr="Interface gráfica do usuário, Aplicativo, Teams&#10;&#10;O conteúdo gerado por IA pode estar incorreto.">
            <a:extLst>
              <a:ext uri="{FF2B5EF4-FFF2-40B4-BE49-F238E27FC236}">
                <a16:creationId xmlns:a16="http://schemas.microsoft.com/office/drawing/2014/main" id="{CEEBEBAD-A5C1-05C0-F38D-D2F3FCF85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125" y="467208"/>
            <a:ext cx="3228353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82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183</Words>
  <Application>Microsoft Office PowerPoint</Application>
  <PresentationFormat>Widescreen</PresentationFormat>
  <Paragraphs>26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DOSE CERTA - APP</vt:lpstr>
      <vt:lpstr>Objetivo do App</vt:lpstr>
      <vt:lpstr>Público Alvo</vt:lpstr>
      <vt:lpstr>Implementações do App</vt:lpstr>
      <vt:lpstr>Tecnologias Utilizadas</vt:lpstr>
      <vt:lpstr>Fluxo do Projeto</vt:lpstr>
      <vt:lpstr>Tela de Boas-vindas</vt:lpstr>
      <vt:lpstr>Tela de Cadastro de Usuário</vt:lpstr>
      <vt:lpstr>Tela de Listagem de Medicamentos</vt:lpstr>
      <vt:lpstr>Tela de Cadastro de Medicamento</vt:lpstr>
      <vt:lpstr>Tela de Detalhes do Medicamento</vt:lpstr>
      <vt:lpstr>Alguma Dúvida?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Neto</dc:creator>
  <cp:lastModifiedBy>Antonio Neto</cp:lastModifiedBy>
  <cp:revision>8</cp:revision>
  <dcterms:created xsi:type="dcterms:W3CDTF">2025-06-09T02:29:58Z</dcterms:created>
  <dcterms:modified xsi:type="dcterms:W3CDTF">2025-06-09T22:58:25Z</dcterms:modified>
</cp:coreProperties>
</file>