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62FFD-563E-47DB-8651-4D9773688B2D}" type="datetimeFigureOut">
              <a:rPr lang="es-MX" smtClean="0"/>
              <a:t>09/02/2023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9D666-03C2-47DF-AFCA-97C48E3F026C}" type="slidenum">
              <a:rPr lang="es-MX" smtClean="0"/>
              <a:t>‹Nº›</a:t>
            </a:fld>
            <a:endParaRPr lang="es-MX"/>
          </a:p>
        </p:txBody>
      </p:sp>
    </p:spTree>
    <p:extLst>
      <p:ext uri="{BB962C8B-B14F-4D97-AF65-F5344CB8AC3E}">
        <p14:creationId xmlns:p14="http://schemas.microsoft.com/office/powerpoint/2010/main" val="3537504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FDF9D666-03C2-47DF-AFCA-97C48E3F026C}" type="slidenum">
              <a:rPr lang="es-MX" smtClean="0"/>
              <a:t>4</a:t>
            </a:fld>
            <a:endParaRPr lang="es-MX"/>
          </a:p>
        </p:txBody>
      </p:sp>
    </p:spTree>
    <p:extLst>
      <p:ext uri="{BB962C8B-B14F-4D97-AF65-F5344CB8AC3E}">
        <p14:creationId xmlns:p14="http://schemas.microsoft.com/office/powerpoint/2010/main" val="3905404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37D82E4-81E6-43D2-A858-71782460E405}" type="datetimeFigureOut">
              <a:rPr lang="es-MX" smtClean="0"/>
              <a:t>09/02/2023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750FA8-A733-4766-8FAD-C9F0931C6C36}" type="slidenum">
              <a:rPr lang="es-MX" smtClean="0"/>
              <a:t>‹Nº›</a:t>
            </a:fld>
            <a:endParaRPr lang="es-MX"/>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4180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C37D82E4-81E6-43D2-A858-71782460E405}" type="datetimeFigureOut">
              <a:rPr lang="es-MX" smtClean="0"/>
              <a:t>09/02/2023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312194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37D82E4-81E6-43D2-A858-71782460E405}" type="datetimeFigureOut">
              <a:rPr lang="es-MX" smtClean="0"/>
              <a:t>09/02/2023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146815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37D82E4-81E6-43D2-A858-71782460E405}" type="datetimeFigureOut">
              <a:rPr lang="es-MX" smtClean="0"/>
              <a:t>09/02/2023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750FA8-A733-4766-8FAD-C9F0931C6C36}" type="slidenum">
              <a:rPr lang="es-MX" smtClean="0"/>
              <a:t>‹Nº›</a:t>
            </a:fld>
            <a:endParaRPr lang="es-MX"/>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68585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37D82E4-81E6-43D2-A858-71782460E405}" type="datetimeFigureOut">
              <a:rPr lang="es-MX" smtClean="0"/>
              <a:t>09/02/2023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3679500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37D82E4-81E6-43D2-A858-71782460E405}" type="datetimeFigureOut">
              <a:rPr lang="es-MX" smtClean="0"/>
              <a:t>09/02/2023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750FA8-A733-4766-8FAD-C9F0931C6C36}" type="slidenum">
              <a:rPr lang="es-MX" smtClean="0"/>
              <a:t>‹Nº›</a:t>
            </a:fld>
            <a:endParaRPr lang="es-MX"/>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64087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37D82E4-81E6-43D2-A858-71782460E405}" type="datetimeFigureOut">
              <a:rPr lang="es-MX" smtClean="0"/>
              <a:t>09/02/2023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772967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37D82E4-81E6-43D2-A858-71782460E405}" type="datetimeFigureOut">
              <a:rPr lang="es-MX" smtClean="0"/>
              <a:t>09/02/2023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75592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37D82E4-81E6-43D2-A858-71782460E405}" type="datetimeFigureOut">
              <a:rPr lang="es-MX" smtClean="0"/>
              <a:t>09/02/2023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719672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37D82E4-81E6-43D2-A858-71782460E405}" type="datetimeFigureOut">
              <a:rPr lang="es-MX" smtClean="0"/>
              <a:t>09/02/2023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4252577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37D82E4-81E6-43D2-A858-71782460E405}" type="datetimeFigureOut">
              <a:rPr lang="es-MX" smtClean="0"/>
              <a:t>09/02/2023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2181156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37D82E4-81E6-43D2-A858-71782460E405}" type="datetimeFigureOut">
              <a:rPr lang="es-MX" smtClean="0"/>
              <a:t>09/02/2023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115679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37D82E4-81E6-43D2-A858-71782460E405}" type="datetimeFigureOut">
              <a:rPr lang="es-MX" smtClean="0"/>
              <a:t>09/02/2023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2125299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37D82E4-81E6-43D2-A858-71782460E405}" type="datetimeFigureOut">
              <a:rPr lang="es-MX" smtClean="0"/>
              <a:t>09/02/2023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1953745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D82E4-81E6-43D2-A858-71782460E405}" type="datetimeFigureOut">
              <a:rPr lang="es-MX" smtClean="0"/>
              <a:t>09/02/2023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320459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37D82E4-81E6-43D2-A858-71782460E405}" type="datetimeFigureOut">
              <a:rPr lang="es-MX" smtClean="0"/>
              <a:t>09/02/2023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1403462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37D82E4-81E6-43D2-A858-71782460E405}" type="datetimeFigureOut">
              <a:rPr lang="es-MX" smtClean="0"/>
              <a:t>09/02/2023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9750FA8-A733-4766-8FAD-C9F0931C6C36}" type="slidenum">
              <a:rPr lang="es-MX" smtClean="0"/>
              <a:t>‹Nº›</a:t>
            </a:fld>
            <a:endParaRPr lang="es-MX"/>
          </a:p>
        </p:txBody>
      </p:sp>
    </p:spTree>
    <p:extLst>
      <p:ext uri="{BB962C8B-B14F-4D97-AF65-F5344CB8AC3E}">
        <p14:creationId xmlns:p14="http://schemas.microsoft.com/office/powerpoint/2010/main" val="884819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37D82E4-81E6-43D2-A858-71782460E405}" type="datetimeFigureOut">
              <a:rPr lang="es-MX" smtClean="0"/>
              <a:t>09/02/2023</a:t>
            </a:fld>
            <a:endParaRPr lang="es-MX"/>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MX"/>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9750FA8-A733-4766-8FAD-C9F0931C6C36}" type="slidenum">
              <a:rPr lang="es-MX" smtClean="0"/>
              <a:t>‹Nº›</a:t>
            </a:fld>
            <a:endParaRPr lang="es-MX"/>
          </a:p>
        </p:txBody>
      </p:sp>
    </p:spTree>
    <p:extLst>
      <p:ext uri="{BB962C8B-B14F-4D97-AF65-F5344CB8AC3E}">
        <p14:creationId xmlns:p14="http://schemas.microsoft.com/office/powerpoint/2010/main" val="7943689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DF17025D-0558-4BB1-932D-D407F5BDC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A25C9F5-9E2F-6950-2DDF-B4DD9BF1A222}"/>
              </a:ext>
            </a:extLst>
          </p:cNvPr>
          <p:cNvSpPr>
            <a:spLocks noGrp="1"/>
          </p:cNvSpPr>
          <p:nvPr>
            <p:ph type="ctrTitle"/>
          </p:nvPr>
        </p:nvSpPr>
        <p:spPr>
          <a:xfrm>
            <a:off x="4968408" y="1770575"/>
            <a:ext cx="6559859" cy="3028983"/>
          </a:xfrm>
        </p:spPr>
        <p:txBody>
          <a:bodyPr>
            <a:normAutofit/>
          </a:bodyPr>
          <a:lstStyle/>
          <a:p>
            <a:r>
              <a:rPr lang="es-MX" dirty="0">
                <a:solidFill>
                  <a:srgbClr val="FFFFFF"/>
                </a:solidFill>
              </a:rPr>
              <a:t>Creación de una página web para publicitar un negocio.</a:t>
            </a:r>
          </a:p>
        </p:txBody>
      </p:sp>
      <p:sp useBgFill="1">
        <p:nvSpPr>
          <p:cNvPr id="21" name="Snip Diagonal Corner Rectangle 6">
            <a:extLst>
              <a:ext uri="{FF2B5EF4-FFF2-40B4-BE49-F238E27FC236}">
                <a16:creationId xmlns:a16="http://schemas.microsoft.com/office/drawing/2014/main" id="{23897308-2491-4C39-B764-46DCD1CAD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1" y="620722"/>
            <a:ext cx="3670674" cy="5286838"/>
          </a:xfrm>
          <a:prstGeom prst="snip2DiagRect">
            <a:avLst>
              <a:gd name="adj1" fmla="val 15804"/>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5" descr="Web Design">
            <a:extLst>
              <a:ext uri="{FF2B5EF4-FFF2-40B4-BE49-F238E27FC236}">
                <a16:creationId xmlns:a16="http://schemas.microsoft.com/office/drawing/2014/main" id="{5973184E-3945-617E-ADA2-109C462912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8671" y="554271"/>
            <a:ext cx="2709870" cy="2709870"/>
          </a:xfrm>
          <a:prstGeom prst="rect">
            <a:avLst/>
          </a:prstGeom>
        </p:spPr>
      </p:pic>
      <p:grpSp>
        <p:nvGrpSpPr>
          <p:cNvPr id="13" name="Group 12">
            <a:extLst>
              <a:ext uri="{FF2B5EF4-FFF2-40B4-BE49-F238E27FC236}">
                <a16:creationId xmlns:a16="http://schemas.microsoft.com/office/drawing/2014/main" id="{437C3370-E183-40E3-8F06-FDD26E64DD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37774F20-3F21-44FE-976F-CC336A7482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A342010-2E15-4FE2-8956-F562BBF500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72C8931-1DC1-48FA-878F-2B7CB813D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16">
              <a:extLst>
                <a:ext uri="{FF2B5EF4-FFF2-40B4-BE49-F238E27FC236}">
                  <a16:creationId xmlns:a16="http://schemas.microsoft.com/office/drawing/2014/main" id="{03285CBA-1A56-43E8-8B87-570C461DA3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17">
              <a:extLst>
                <a:ext uri="{FF2B5EF4-FFF2-40B4-BE49-F238E27FC236}">
                  <a16:creationId xmlns:a16="http://schemas.microsoft.com/office/drawing/2014/main" id="{204A0B30-03E2-41DD-B443-95E7FB70EC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pic>
        <p:nvPicPr>
          <p:cNvPr id="4" name="Imagen 3">
            <a:extLst>
              <a:ext uri="{FF2B5EF4-FFF2-40B4-BE49-F238E27FC236}">
                <a16:creationId xmlns:a16="http://schemas.microsoft.com/office/drawing/2014/main" id="{C09BC80A-3E18-EC8E-2E5E-FD490DD233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2958" y="3104661"/>
            <a:ext cx="2032760" cy="2426677"/>
          </a:xfrm>
          <a:prstGeom prst="rect">
            <a:avLst/>
          </a:prstGeom>
        </p:spPr>
      </p:pic>
    </p:spTree>
    <p:extLst>
      <p:ext uri="{BB962C8B-B14F-4D97-AF65-F5344CB8AC3E}">
        <p14:creationId xmlns:p14="http://schemas.microsoft.com/office/powerpoint/2010/main" val="66218190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1A7BB5D-A679-DC8A-0D50-C5921C047947}"/>
              </a:ext>
            </a:extLst>
          </p:cNvPr>
          <p:cNvSpPr>
            <a:spLocks noGrp="1"/>
          </p:cNvSpPr>
          <p:nvPr>
            <p:ph type="title"/>
          </p:nvPr>
        </p:nvSpPr>
        <p:spPr>
          <a:xfrm>
            <a:off x="1484950" y="685800"/>
            <a:ext cx="5190977" cy="5308599"/>
          </a:xfrm>
        </p:spPr>
        <p:txBody>
          <a:bodyPr>
            <a:normAutofit/>
          </a:bodyPr>
          <a:lstStyle/>
          <a:p>
            <a:r>
              <a:rPr lang="es-MX" sz="6000" dirty="0">
                <a:solidFill>
                  <a:srgbClr val="FFFFFF"/>
                </a:solidFill>
              </a:rPr>
              <a:t>Objetivo del proyecto</a:t>
            </a:r>
          </a:p>
        </p:txBody>
      </p:sp>
      <p:sp>
        <p:nvSpPr>
          <p:cNvPr id="3" name="Marcador de contenido 2">
            <a:extLst>
              <a:ext uri="{FF2B5EF4-FFF2-40B4-BE49-F238E27FC236}">
                <a16:creationId xmlns:a16="http://schemas.microsoft.com/office/drawing/2014/main" id="{F17F197F-6565-16FD-71D6-88909B902C79}"/>
              </a:ext>
            </a:extLst>
          </p:cNvPr>
          <p:cNvSpPr>
            <a:spLocks noGrp="1"/>
          </p:cNvSpPr>
          <p:nvPr>
            <p:ph idx="1"/>
          </p:nvPr>
        </p:nvSpPr>
        <p:spPr>
          <a:xfrm>
            <a:off x="6516553" y="685800"/>
            <a:ext cx="4754563" cy="5410200"/>
          </a:xfrm>
        </p:spPr>
        <p:txBody>
          <a:bodyPr>
            <a:normAutofit/>
          </a:bodyPr>
          <a:lstStyle/>
          <a:p>
            <a:r>
              <a:rPr lang="es-ES" sz="1800" dirty="0">
                <a:solidFill>
                  <a:srgbClr val="FFFFFF"/>
                </a:solidFill>
              </a:rPr>
              <a:t>El objetivo de este proyecto es desarrollar una página web atractiva y fácil de usar para promocionar el negocio “Comedores Industriales del Pacífico” y aumentar su visibilidad en línea.</a:t>
            </a:r>
            <a:endParaRPr lang="es-MX" sz="1800" dirty="0">
              <a:solidFill>
                <a:srgbClr val="FFFFFF"/>
              </a:solidFill>
            </a:endParaRPr>
          </a:p>
        </p:txBody>
      </p:sp>
    </p:spTree>
    <p:extLst>
      <p:ext uri="{BB962C8B-B14F-4D97-AF65-F5344CB8AC3E}">
        <p14:creationId xmlns:p14="http://schemas.microsoft.com/office/powerpoint/2010/main" val="226282155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843C9B0-91BB-6F7B-10FF-62718F896D1A}"/>
              </a:ext>
            </a:extLst>
          </p:cNvPr>
          <p:cNvSpPr>
            <a:spLocks noGrp="1"/>
          </p:cNvSpPr>
          <p:nvPr>
            <p:ph type="title"/>
          </p:nvPr>
        </p:nvSpPr>
        <p:spPr>
          <a:xfrm>
            <a:off x="1374212" y="736600"/>
            <a:ext cx="5320798" cy="5308599"/>
          </a:xfrm>
        </p:spPr>
        <p:txBody>
          <a:bodyPr>
            <a:normAutofit/>
          </a:bodyPr>
          <a:lstStyle/>
          <a:p>
            <a:r>
              <a:rPr lang="es-MX" sz="4800" dirty="0">
                <a:solidFill>
                  <a:srgbClr val="FFFFFF"/>
                </a:solidFill>
              </a:rPr>
              <a:t>Descripción del proyecto</a:t>
            </a:r>
          </a:p>
        </p:txBody>
      </p:sp>
      <p:sp>
        <p:nvSpPr>
          <p:cNvPr id="3" name="Marcador de contenido 2">
            <a:extLst>
              <a:ext uri="{FF2B5EF4-FFF2-40B4-BE49-F238E27FC236}">
                <a16:creationId xmlns:a16="http://schemas.microsoft.com/office/drawing/2014/main" id="{B29A3A2F-4426-D169-D481-1DA51FB94C69}"/>
              </a:ext>
            </a:extLst>
          </p:cNvPr>
          <p:cNvSpPr>
            <a:spLocks noGrp="1"/>
          </p:cNvSpPr>
          <p:nvPr>
            <p:ph idx="1"/>
          </p:nvPr>
        </p:nvSpPr>
        <p:spPr>
          <a:xfrm>
            <a:off x="6516553" y="685800"/>
            <a:ext cx="4754563" cy="5410200"/>
          </a:xfrm>
        </p:spPr>
        <p:txBody>
          <a:bodyPr>
            <a:normAutofit/>
          </a:bodyPr>
          <a:lstStyle/>
          <a:p>
            <a:r>
              <a:rPr lang="es-ES" sz="1800" dirty="0">
                <a:solidFill>
                  <a:srgbClr val="FFFFFF"/>
                </a:solidFill>
              </a:rPr>
              <a:t>La página web incluirá información sobre los productos y servicios del negocio “Comedores Industriales del Pacífico, imágenes y videos promocionales, secciones para clientes y contactos, así como un sistema de búsqueda y navegación intuitivo. También se considerará la optimización para motores de búsqueda para asegurar una buena visibilidad en línea.</a:t>
            </a:r>
            <a:endParaRPr lang="es-MX" sz="1800" dirty="0">
              <a:solidFill>
                <a:srgbClr val="FFFFFF"/>
              </a:solidFill>
            </a:endParaRPr>
          </a:p>
        </p:txBody>
      </p:sp>
    </p:spTree>
    <p:extLst>
      <p:ext uri="{BB962C8B-B14F-4D97-AF65-F5344CB8AC3E}">
        <p14:creationId xmlns:p14="http://schemas.microsoft.com/office/powerpoint/2010/main" val="93691422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7"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CDF8741-671A-921C-A809-5BB22604242A}"/>
              </a:ext>
            </a:extLst>
          </p:cNvPr>
          <p:cNvSpPr>
            <a:spLocks noGrp="1"/>
          </p:cNvSpPr>
          <p:nvPr>
            <p:ph type="title"/>
          </p:nvPr>
        </p:nvSpPr>
        <p:spPr>
          <a:xfrm>
            <a:off x="1518701" y="685800"/>
            <a:ext cx="4641744" cy="5308599"/>
          </a:xfrm>
        </p:spPr>
        <p:txBody>
          <a:bodyPr>
            <a:normAutofit/>
          </a:bodyPr>
          <a:lstStyle/>
          <a:p>
            <a:r>
              <a:rPr lang="es-MX" sz="4800" dirty="0">
                <a:solidFill>
                  <a:srgbClr val="FFFFFF"/>
                </a:solidFill>
              </a:rPr>
              <a:t>Justificación del proyecto</a:t>
            </a:r>
          </a:p>
        </p:txBody>
      </p:sp>
      <p:sp>
        <p:nvSpPr>
          <p:cNvPr id="3" name="Marcador de contenido 2">
            <a:extLst>
              <a:ext uri="{FF2B5EF4-FFF2-40B4-BE49-F238E27FC236}">
                <a16:creationId xmlns:a16="http://schemas.microsoft.com/office/drawing/2014/main" id="{473C88BD-1F06-0664-5ECE-4FB92399914B}"/>
              </a:ext>
            </a:extLst>
          </p:cNvPr>
          <p:cNvSpPr>
            <a:spLocks noGrp="1"/>
          </p:cNvSpPr>
          <p:nvPr>
            <p:ph idx="1"/>
          </p:nvPr>
        </p:nvSpPr>
        <p:spPr>
          <a:xfrm>
            <a:off x="6160445" y="186813"/>
            <a:ext cx="5677594" cy="6213987"/>
          </a:xfrm>
        </p:spPr>
        <p:txBody>
          <a:bodyPr>
            <a:normAutofit/>
          </a:bodyPr>
          <a:lstStyle/>
          <a:p>
            <a:pPr>
              <a:lnSpc>
                <a:spcPct val="90000"/>
              </a:lnSpc>
            </a:pPr>
            <a:r>
              <a:rPr lang="es-MX" dirty="0">
                <a:solidFill>
                  <a:srgbClr val="FFFFFF"/>
                </a:solidFill>
              </a:rPr>
              <a:t>El negocio en cuestión no cuenta con una página web, lo que dificulta su visibilidad para los clientes. Y, dado que los clientes comúnmente buscan primero información en línea antes de comprar, pensamos que la creación de la página web está más que justificada, ya que ayudará a que el negocio sea más visible.</a:t>
            </a:r>
          </a:p>
          <a:p>
            <a:pPr>
              <a:lnSpc>
                <a:spcPct val="90000"/>
              </a:lnSpc>
            </a:pPr>
            <a:endParaRPr lang="es-MX" dirty="0">
              <a:solidFill>
                <a:srgbClr val="FFFFFF"/>
              </a:solidFill>
            </a:endParaRPr>
          </a:p>
          <a:p>
            <a:pPr>
              <a:lnSpc>
                <a:spcPct val="90000"/>
              </a:lnSpc>
            </a:pPr>
            <a:r>
              <a:rPr lang="es-ES" dirty="0">
                <a:solidFill>
                  <a:srgbClr val="FFFFFF"/>
                </a:solidFill>
              </a:rPr>
              <a:t>La página web permitirá a los clientes obtener información sobre los productos y servicios del negocio X de manera rápida y fácil, y les brindará una experiencia de usuario atractiva que los incite a realizar una compra. La página web no solo aumentará la visibilidad y accesibilidad del negocio X en línea, sino que también ayudará a construir una imagen de marca sólida y a fidelizar a los clientes.</a:t>
            </a:r>
            <a:endParaRPr lang="es-MX" dirty="0">
              <a:solidFill>
                <a:srgbClr val="FFFFFF"/>
              </a:solidFill>
            </a:endParaRPr>
          </a:p>
        </p:txBody>
      </p:sp>
    </p:spTree>
    <p:extLst>
      <p:ext uri="{BB962C8B-B14F-4D97-AF65-F5344CB8AC3E}">
        <p14:creationId xmlns:p14="http://schemas.microsoft.com/office/powerpoint/2010/main" val="13551144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95</TotalTime>
  <Words>241</Words>
  <Application>Microsoft Office PowerPoint</Application>
  <PresentationFormat>Panorámica</PresentationFormat>
  <Paragraphs>10</Paragraphs>
  <Slides>4</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Calibri</vt:lpstr>
      <vt:lpstr>Century Gothic</vt:lpstr>
      <vt:lpstr>Wingdings 3</vt:lpstr>
      <vt:lpstr>Sector</vt:lpstr>
      <vt:lpstr>Creación de una página web para publicitar un negocio.</vt:lpstr>
      <vt:lpstr>Objetivo del proyecto</vt:lpstr>
      <vt:lpstr>Descripción del proyecto</vt:lpstr>
      <vt:lpstr>Justificación del proyecto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una página web para publicitar un negocio.</dc:title>
  <dc:creator>ALEJANDRO ROMERO PANTOJA</dc:creator>
  <cp:lastModifiedBy>MICHAEL ANTONIO NOGUERA GUZMAN</cp:lastModifiedBy>
  <cp:revision>3</cp:revision>
  <dcterms:created xsi:type="dcterms:W3CDTF">2023-02-09T04:09:39Z</dcterms:created>
  <dcterms:modified xsi:type="dcterms:W3CDTF">2023-02-09T17:03:18Z</dcterms:modified>
</cp:coreProperties>
</file>