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6413-E551-CE4D-853F-15AD2E747ED2}" type="datetimeFigureOut">
              <a:rPr lang="en-US" smtClean="0"/>
              <a:t>7/19/13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FFB9-34B2-A742-8778-710E00621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1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6413-E551-CE4D-853F-15AD2E747ED2}" type="datetimeFigureOut">
              <a:rPr lang="en-US" smtClean="0"/>
              <a:t>7/19/13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FFB9-34B2-A742-8778-710E00621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3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6413-E551-CE4D-853F-15AD2E747ED2}" type="datetimeFigureOut">
              <a:rPr lang="en-US" smtClean="0"/>
              <a:t>7/19/13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FFB9-34B2-A742-8778-710E00621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3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6413-E551-CE4D-853F-15AD2E747ED2}" type="datetimeFigureOut">
              <a:rPr lang="en-US" smtClean="0"/>
              <a:t>7/19/13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FFB9-34B2-A742-8778-710E00621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6413-E551-CE4D-853F-15AD2E747ED2}" type="datetimeFigureOut">
              <a:rPr lang="en-US" smtClean="0"/>
              <a:t>7/19/13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FFB9-34B2-A742-8778-710E00621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6413-E551-CE4D-853F-15AD2E747ED2}" type="datetimeFigureOut">
              <a:rPr lang="en-US" smtClean="0"/>
              <a:t>7/19/13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FFB9-34B2-A742-8778-710E00621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3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6413-E551-CE4D-853F-15AD2E747ED2}" type="datetimeFigureOut">
              <a:rPr lang="en-US" smtClean="0"/>
              <a:t>7/19/13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FFB9-34B2-A742-8778-710E00621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5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6413-E551-CE4D-853F-15AD2E747ED2}" type="datetimeFigureOut">
              <a:rPr lang="en-US" smtClean="0"/>
              <a:t>7/19/13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FFB9-34B2-A742-8778-710E00621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2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6413-E551-CE4D-853F-15AD2E747ED2}" type="datetimeFigureOut">
              <a:rPr lang="en-US" smtClean="0"/>
              <a:t>7/19/13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FFB9-34B2-A742-8778-710E00621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4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6413-E551-CE4D-853F-15AD2E747ED2}" type="datetimeFigureOut">
              <a:rPr lang="en-US" smtClean="0"/>
              <a:t>7/19/13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FFB9-34B2-A742-8778-710E00621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0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6413-E551-CE4D-853F-15AD2E747ED2}" type="datetimeFigureOut">
              <a:rPr lang="en-US" smtClean="0"/>
              <a:t>7/19/13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FFB9-34B2-A742-8778-710E00621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26413-E551-CE4D-853F-15AD2E747ED2}" type="datetimeFigureOut">
              <a:rPr lang="en-US" smtClean="0"/>
              <a:t>7/19/13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2FFB9-34B2-A742-8778-710E00621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8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654538"/>
            <a:ext cx="360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9692" y="3546231"/>
            <a:ext cx="7551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Carrusel</a:t>
            </a:r>
            <a:r>
              <a:rPr lang="en-US" dirty="0" smtClean="0"/>
              <a:t> </a:t>
            </a:r>
            <a:r>
              <a:rPr lang="en-US" dirty="0" err="1" smtClean="0"/>
              <a:t>imagenes</a:t>
            </a:r>
            <a:r>
              <a:rPr lang="en-US" dirty="0" smtClean="0"/>
              <a:t> </a:t>
            </a:r>
            <a:r>
              <a:rPr lang="en-US" dirty="0" err="1" smtClean="0"/>
              <a:t>chidas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Porfolio</a:t>
            </a:r>
            <a:r>
              <a:rPr lang="en-US" dirty="0" smtClean="0"/>
              <a:t> de </a:t>
            </a:r>
            <a:r>
              <a:rPr lang="en-US" dirty="0" err="1" smtClean="0"/>
              <a:t>ciudades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8077" y="1416538"/>
            <a:ext cx="6428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Ciudades</a:t>
            </a:r>
            <a:r>
              <a:rPr lang="en-US" dirty="0" smtClean="0"/>
              <a:t> </a:t>
            </a:r>
            <a:r>
              <a:rPr lang="en-US" dirty="0" err="1" smtClean="0"/>
              <a:t>Brasa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Blog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Contactanos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9692" y="5285154"/>
            <a:ext cx="720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blablabla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9692" y="4469561"/>
            <a:ext cx="728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Beneficios</a:t>
            </a:r>
            <a:r>
              <a:rPr lang="en-US" dirty="0" smtClean="0"/>
              <a:t> </a:t>
            </a:r>
            <a:r>
              <a:rPr lang="en-US" dirty="0" err="1" smtClean="0"/>
              <a:t>brasa</a:t>
            </a:r>
            <a:r>
              <a:rPr lang="en-US" dirty="0" smtClean="0"/>
              <a:t>, </a:t>
            </a:r>
            <a:r>
              <a:rPr lang="en-US" dirty="0" err="1" smtClean="0"/>
              <a:t>poner</a:t>
            </a:r>
            <a:r>
              <a:rPr lang="en-US" dirty="0" smtClean="0"/>
              <a:t> logo </a:t>
            </a:r>
            <a:r>
              <a:rPr lang="en-US" dirty="0" err="1" smtClean="0"/>
              <a:t>chido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c/u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8077" y="5931485"/>
            <a:ext cx="440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Financiamientos</a:t>
            </a:r>
            <a:r>
              <a:rPr lang="en-US" dirty="0" smtClean="0"/>
              <a:t>, logos,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7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Ciudades</a:t>
            </a:r>
            <a:r>
              <a:rPr lang="en-US" dirty="0" smtClean="0"/>
              <a:t> </a:t>
            </a:r>
            <a:r>
              <a:rPr lang="en-US" dirty="0" err="1" smtClean="0"/>
              <a:t>Brasa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Portfolio </a:t>
            </a:r>
            <a:r>
              <a:rPr lang="en-US" dirty="0" err="1" smtClean="0"/>
              <a:t>ciudades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1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ciudad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Porfolio</a:t>
            </a:r>
            <a:r>
              <a:rPr lang="en-US" dirty="0" smtClean="0"/>
              <a:t> de </a:t>
            </a:r>
            <a:r>
              <a:rPr lang="en-US" dirty="0" err="1" smtClean="0"/>
              <a:t>Comunidades</a:t>
            </a:r>
            <a:endParaRPr lang="en-US" dirty="0" smtClean="0"/>
          </a:p>
          <a:p>
            <a:pPr lvl="1"/>
            <a:r>
              <a:rPr lang="en-US" dirty="0" smtClean="0"/>
              <a:t>c/</a:t>
            </a:r>
            <a:r>
              <a:rPr lang="en-US" dirty="0" err="1" smtClean="0"/>
              <a:t>comunidad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Lista</a:t>
            </a:r>
            <a:r>
              <a:rPr lang="en-US" dirty="0" smtClean="0"/>
              <a:t> de features</a:t>
            </a:r>
          </a:p>
          <a:p>
            <a:pPr lvl="2"/>
            <a:r>
              <a:rPr lang="en-US" dirty="0" err="1" smtClean="0"/>
              <a:t>Imagenes</a:t>
            </a:r>
            <a:r>
              <a:rPr lang="en-US" dirty="0" smtClean="0"/>
              <a:t> de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(link a la </a:t>
            </a:r>
            <a:r>
              <a:rPr lang="en-US" dirty="0" err="1" smtClean="0"/>
              <a:t>comunidad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Resumen</a:t>
            </a:r>
            <a:r>
              <a:rPr lang="en-US" dirty="0" smtClean="0"/>
              <a:t> de </a:t>
            </a:r>
            <a:r>
              <a:rPr lang="en-US" dirty="0" err="1" smtClean="0"/>
              <a:t>desarrollos</a:t>
            </a:r>
            <a:r>
              <a:rPr lang="en-US" dirty="0" smtClean="0"/>
              <a:t> con (</a:t>
            </a:r>
            <a:r>
              <a:rPr lang="en-US" dirty="0" err="1" smtClean="0"/>
              <a:t>precio</a:t>
            </a:r>
            <a:r>
              <a:rPr lang="en-US" dirty="0" smtClean="0"/>
              <a:t>, </a:t>
            </a:r>
            <a:r>
              <a:rPr lang="en-US" dirty="0" err="1" smtClean="0"/>
              <a:t>zona</a:t>
            </a:r>
            <a:r>
              <a:rPr lang="en-US" dirty="0" smtClean="0"/>
              <a:t>, link) en </a:t>
            </a:r>
            <a:r>
              <a:rPr lang="en-US" dirty="0" err="1" smtClean="0"/>
              <a:t>lista</a:t>
            </a:r>
            <a:endParaRPr lang="en-US" dirty="0" smtClean="0"/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7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Comunidad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/>
            </a:r>
            <a:r>
              <a:rPr lang="en-US" dirty="0" smtClean="0"/>
              <a:t>	</a:t>
            </a:r>
          </a:p>
          <a:p>
            <a:pPr lvl="1"/>
            <a:r>
              <a:rPr lang="en-US" dirty="0" err="1" smtClean="0"/>
              <a:t>Imagen</a:t>
            </a:r>
            <a:r>
              <a:rPr lang="en-US" dirty="0" smtClean="0"/>
              <a:t> con </a:t>
            </a:r>
            <a:r>
              <a:rPr lang="en-US" dirty="0" err="1" smtClean="0"/>
              <a:t>ubicacion</a:t>
            </a:r>
            <a:r>
              <a:rPr lang="en-US" dirty="0" smtClean="0"/>
              <a:t> (</a:t>
            </a:r>
            <a:r>
              <a:rPr lang="en-US" dirty="0" err="1" smtClean="0"/>
              <a:t>mapa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Imagen</a:t>
            </a:r>
            <a:r>
              <a:rPr lang="en-US" dirty="0" smtClean="0"/>
              <a:t> de </a:t>
            </a:r>
            <a:r>
              <a:rPr lang="en-US" dirty="0" err="1" smtClean="0"/>
              <a:t>portada</a:t>
            </a:r>
            <a:r>
              <a:rPr lang="en-US" dirty="0" smtClean="0"/>
              <a:t> (</a:t>
            </a:r>
            <a:r>
              <a:rPr lang="en-US" dirty="0" err="1" smtClean="0"/>
              <a:t>imagenX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err="1" smtClean="0"/>
              <a:t>Lista</a:t>
            </a:r>
            <a:r>
              <a:rPr lang="en-US" dirty="0" smtClean="0"/>
              <a:t> de features</a:t>
            </a:r>
          </a:p>
          <a:p>
            <a:pPr lvl="1"/>
            <a:r>
              <a:rPr lang="en-US" dirty="0" smtClean="0"/>
              <a:t>Portfolio de </a:t>
            </a:r>
            <a:r>
              <a:rPr lang="en-US" dirty="0" err="1" smtClean="0"/>
              <a:t>desarrollos</a:t>
            </a:r>
            <a:r>
              <a:rPr lang="en-US" dirty="0" smtClean="0"/>
              <a:t>(</a:t>
            </a:r>
            <a:r>
              <a:rPr lang="en-US" dirty="0" err="1" smtClean="0"/>
              <a:t>zona</a:t>
            </a:r>
            <a:r>
              <a:rPr lang="en-US" dirty="0" smtClean="0"/>
              <a:t>, link)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0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desarrollo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err="1" smtClean="0"/>
              <a:t>Imagen</a:t>
            </a:r>
            <a:r>
              <a:rPr lang="en-US" dirty="0" smtClean="0"/>
              <a:t> de </a:t>
            </a:r>
            <a:r>
              <a:rPr lang="en-US" dirty="0" err="1" smtClean="0"/>
              <a:t>portada</a:t>
            </a:r>
            <a:r>
              <a:rPr lang="en-US" dirty="0" smtClean="0"/>
              <a:t> (</a:t>
            </a:r>
            <a:r>
              <a:rPr lang="en-US" dirty="0" err="1" smtClean="0"/>
              <a:t>foto</a:t>
            </a:r>
            <a:r>
              <a:rPr lang="en-US" dirty="0" smtClean="0"/>
              <a:t> del </a:t>
            </a:r>
            <a:r>
              <a:rPr lang="en-US" dirty="0" err="1" smtClean="0"/>
              <a:t>lugar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Logo </a:t>
            </a:r>
            <a:r>
              <a:rPr lang="en-US" dirty="0" err="1" smtClean="0"/>
              <a:t>desarrollo</a:t>
            </a:r>
            <a:endParaRPr lang="en-US" dirty="0" smtClean="0"/>
          </a:p>
          <a:p>
            <a:pPr lvl="1"/>
            <a:r>
              <a:rPr lang="en-US" dirty="0" err="1" smtClean="0"/>
              <a:t>Lista</a:t>
            </a:r>
            <a:r>
              <a:rPr lang="en-US" dirty="0" smtClean="0"/>
              <a:t> de features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err="1" smtClean="0"/>
              <a:t>Financiamientos</a:t>
            </a:r>
            <a:r>
              <a:rPr lang="en-US" dirty="0" smtClean="0"/>
              <a:t> </a:t>
            </a:r>
            <a:r>
              <a:rPr lang="en-US" dirty="0" err="1" smtClean="0"/>
              <a:t>disponibles</a:t>
            </a:r>
            <a:endParaRPr lang="en-US" dirty="0" smtClean="0"/>
          </a:p>
          <a:p>
            <a:pPr lvl="1"/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modelos</a:t>
            </a:r>
            <a:r>
              <a:rPr lang="en-US" dirty="0" smtClean="0"/>
              <a:t> (portfolio) con </a:t>
            </a:r>
            <a:r>
              <a:rPr lang="en-US" dirty="0" err="1" smtClean="0"/>
              <a:t>detalle</a:t>
            </a:r>
            <a:r>
              <a:rPr lang="en-US" dirty="0" smtClean="0"/>
              <a:t> de </a:t>
            </a:r>
            <a:r>
              <a:rPr lang="en-US" dirty="0" err="1" smtClean="0"/>
              <a:t>nombre</a:t>
            </a:r>
            <a:r>
              <a:rPr lang="en-US" dirty="0" smtClean="0"/>
              <a:t>, </a:t>
            </a:r>
            <a:r>
              <a:rPr lang="en-US" dirty="0" err="1" smtClean="0"/>
              <a:t>mts</a:t>
            </a:r>
            <a:r>
              <a:rPr lang="en-US" dirty="0" smtClean="0"/>
              <a:t> </a:t>
            </a:r>
            <a:r>
              <a:rPr lang="en-US" dirty="0" err="1" smtClean="0"/>
              <a:t>construccion</a:t>
            </a:r>
            <a:r>
              <a:rPr lang="en-US" dirty="0" smtClean="0"/>
              <a:t>, </a:t>
            </a:r>
            <a:r>
              <a:rPr lang="en-US" dirty="0" err="1" smtClean="0"/>
              <a:t>terreno</a:t>
            </a:r>
            <a:r>
              <a:rPr lang="en-US" dirty="0" smtClean="0"/>
              <a:t>, </a:t>
            </a:r>
            <a:r>
              <a:rPr lang="en-US" dirty="0" err="1" smtClean="0"/>
              <a:t>plantas</a:t>
            </a:r>
            <a:r>
              <a:rPr lang="en-US" dirty="0" smtClean="0"/>
              <a:t>, </a:t>
            </a:r>
            <a:r>
              <a:rPr lang="en-US" dirty="0" err="1" smtClean="0"/>
              <a:t>recamaras</a:t>
            </a:r>
            <a:r>
              <a:rPr lang="en-US" dirty="0" smtClean="0"/>
              <a:t>, </a:t>
            </a:r>
            <a:r>
              <a:rPr lang="en-US" dirty="0" err="1" smtClean="0"/>
              <a:t>ba;os</a:t>
            </a:r>
            <a:r>
              <a:rPr lang="en-US" dirty="0" smtClean="0"/>
              <a:t>, 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1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modelo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Imagen</a:t>
            </a:r>
            <a:r>
              <a:rPr lang="en-US" dirty="0" smtClean="0"/>
              <a:t> </a:t>
            </a:r>
            <a:r>
              <a:rPr lang="en-US" dirty="0" err="1" smtClean="0"/>
              <a:t>portada</a:t>
            </a:r>
            <a:r>
              <a:rPr lang="en-US" dirty="0" smtClean="0"/>
              <a:t> (con </a:t>
            </a:r>
            <a:r>
              <a:rPr lang="en-US" dirty="0" err="1" smtClean="0"/>
              <a:t>carrusel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Logo de </a:t>
            </a:r>
            <a:r>
              <a:rPr lang="en-US" dirty="0" err="1" smtClean="0"/>
              <a:t>desarrollo</a:t>
            </a:r>
            <a:endParaRPr lang="en-US" dirty="0" smtClean="0"/>
          </a:p>
          <a:p>
            <a:pPr lvl="1"/>
            <a:r>
              <a:rPr lang="en-US" dirty="0" err="1" smtClean="0"/>
              <a:t>Lista</a:t>
            </a:r>
            <a:r>
              <a:rPr lang="en-US" dirty="0" smtClean="0"/>
              <a:t> de features</a:t>
            </a:r>
          </a:p>
          <a:p>
            <a:pPr lvl="1"/>
            <a:r>
              <a:rPr lang="en-US" dirty="0" err="1" smtClean="0"/>
              <a:t>Caracteristicas</a:t>
            </a:r>
            <a:r>
              <a:rPr lang="en-US" dirty="0" smtClean="0"/>
              <a:t>. </a:t>
            </a:r>
            <a:r>
              <a:rPr lang="en-US" dirty="0" err="1" smtClean="0"/>
              <a:t>Mts</a:t>
            </a:r>
            <a:r>
              <a:rPr lang="en-US" dirty="0" smtClean="0"/>
              <a:t> </a:t>
            </a:r>
            <a:r>
              <a:rPr lang="en-US" dirty="0" err="1" smtClean="0"/>
              <a:t>construccion</a:t>
            </a:r>
            <a:r>
              <a:rPr lang="en-US" dirty="0" smtClean="0"/>
              <a:t>, </a:t>
            </a:r>
            <a:r>
              <a:rPr lang="en-US" dirty="0" err="1" smtClean="0"/>
              <a:t>terreno</a:t>
            </a:r>
            <a:r>
              <a:rPr lang="en-US" dirty="0" smtClean="0"/>
              <a:t>, </a:t>
            </a:r>
            <a:r>
              <a:rPr lang="en-US" dirty="0" err="1" smtClean="0"/>
              <a:t>plantas</a:t>
            </a:r>
            <a:r>
              <a:rPr lang="en-US" dirty="0" smtClean="0"/>
              <a:t>, </a:t>
            </a:r>
            <a:r>
              <a:rPr lang="en-US" dirty="0" err="1" smtClean="0"/>
              <a:t>recamaras,ba;os</a:t>
            </a:r>
            <a:endParaRPr lang="en-US" dirty="0" smtClean="0"/>
          </a:p>
          <a:p>
            <a:pPr lvl="1"/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del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desarrollo</a:t>
            </a:r>
            <a:endParaRPr lang="en-US" dirty="0" smtClean="0"/>
          </a:p>
          <a:p>
            <a:pPr lvl="1"/>
            <a:r>
              <a:rPr lang="en-US" dirty="0" err="1" smtClean="0"/>
              <a:t>Contactanos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86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9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Financiamientos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Listarlos</a:t>
            </a:r>
            <a:endParaRPr lang="en-US" dirty="0" smtClean="0"/>
          </a:p>
          <a:p>
            <a:r>
              <a:rPr lang="en-US" dirty="0" smtClean="0"/>
              <a:t>Logos</a:t>
            </a:r>
          </a:p>
          <a:p>
            <a:r>
              <a:rPr lang="en-US" dirty="0" err="1" smtClean="0"/>
              <a:t>Imagenes</a:t>
            </a:r>
            <a:r>
              <a:rPr lang="en-US" dirty="0" smtClean="0"/>
              <a:t> de </a:t>
            </a:r>
            <a:r>
              <a:rPr lang="en-US" dirty="0" err="1" smtClean="0"/>
              <a:t>algun</a:t>
            </a:r>
            <a:r>
              <a:rPr lang="en-US" dirty="0" smtClean="0"/>
              <a:t> </a:t>
            </a:r>
            <a:r>
              <a:rPr lang="en-US" dirty="0" err="1" smtClean="0"/>
              <a:t>lado</a:t>
            </a:r>
            <a:endParaRPr lang="en-US" dirty="0" smtClean="0"/>
          </a:p>
          <a:p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aburrido</a:t>
            </a:r>
            <a:r>
              <a:rPr lang="en-US" dirty="0" smtClean="0"/>
              <a:t> el </a:t>
            </a:r>
            <a:r>
              <a:rPr lang="en-US" dirty="0" err="1" smtClean="0"/>
              <a:t>texto</a:t>
            </a:r>
            <a:r>
              <a:rPr lang="en-US" dirty="0" smtClean="0"/>
              <a:t> somehow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2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Contactanos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6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163</Words>
  <Application>Microsoft Macintosh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Ciudades Brasa</vt:lpstr>
      <vt:lpstr>Una ciudad</vt:lpstr>
      <vt:lpstr>Una Comunidad</vt:lpstr>
      <vt:lpstr>Un desarrollo</vt:lpstr>
      <vt:lpstr>Un modelo</vt:lpstr>
      <vt:lpstr>Blog</vt:lpstr>
      <vt:lpstr>Financiamientos</vt:lpstr>
      <vt:lpstr>Contactanos</vt:lpstr>
    </vt:vector>
  </TitlesOfParts>
  <Company>ALLDATA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Otero</dc:creator>
  <cp:lastModifiedBy>Antonio Otero</cp:lastModifiedBy>
  <cp:revision>15</cp:revision>
  <dcterms:created xsi:type="dcterms:W3CDTF">2013-07-18T20:30:30Z</dcterms:created>
  <dcterms:modified xsi:type="dcterms:W3CDTF">2013-07-20T05:27:22Z</dcterms:modified>
</cp:coreProperties>
</file>