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B80-316F-4D49-98CE-B8863F2EBF6A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359-4D92-475D-90BD-5BCAF86D0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72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B80-316F-4D49-98CE-B8863F2EBF6A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359-4D92-475D-90BD-5BCAF86D0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31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B80-316F-4D49-98CE-B8863F2EBF6A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359-4D92-475D-90BD-5BCAF86D0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8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B80-316F-4D49-98CE-B8863F2EBF6A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359-4D92-475D-90BD-5BCAF86D0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75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B80-316F-4D49-98CE-B8863F2EBF6A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359-4D92-475D-90BD-5BCAF86D0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92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B80-316F-4D49-98CE-B8863F2EBF6A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359-4D92-475D-90BD-5BCAF86D0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12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B80-316F-4D49-98CE-B8863F2EBF6A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359-4D92-475D-90BD-5BCAF86D0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38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B80-316F-4D49-98CE-B8863F2EBF6A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359-4D92-475D-90BD-5BCAF86D0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73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B80-316F-4D49-98CE-B8863F2EBF6A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359-4D92-475D-90BD-5BCAF86D0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92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B80-316F-4D49-98CE-B8863F2EBF6A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359-4D92-475D-90BD-5BCAF86D0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1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B80-316F-4D49-98CE-B8863F2EBF6A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359-4D92-475D-90BD-5BCAF86D0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9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3B80-316F-4D49-98CE-B8863F2EBF6A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2359-4D92-475D-90BD-5BCAF86D0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64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Hillary </a:t>
            </a:r>
            <a:r>
              <a:rPr lang="de-DE" dirty="0" err="1"/>
              <a:t>or</a:t>
            </a:r>
            <a:r>
              <a:rPr lang="de-DE" dirty="0"/>
              <a:t> Donald?</a:t>
            </a:r>
          </a:p>
        </p:txBody>
      </p:sp>
    </p:spTree>
    <p:extLst>
      <p:ext uri="{BB962C8B-B14F-4D97-AF65-F5344CB8AC3E}">
        <p14:creationId xmlns:p14="http://schemas.microsoft.com/office/powerpoint/2010/main" val="184637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4303" y="216841"/>
            <a:ext cx="9144000" cy="999400"/>
          </a:xfrm>
        </p:spPr>
        <p:txBody>
          <a:bodyPr/>
          <a:lstStyle/>
          <a:p>
            <a:r>
              <a:rPr lang="de-DE" dirty="0"/>
              <a:t>Hillary </a:t>
            </a:r>
            <a:r>
              <a:rPr lang="de-DE" dirty="0" err="1"/>
              <a:t>or</a:t>
            </a:r>
            <a:r>
              <a:rPr lang="de-DE" dirty="0"/>
              <a:t> Donald?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36847" y="1216241"/>
            <a:ext cx="9942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El</a:t>
            </a:r>
            <a:r>
              <a:rPr lang="de-DE" dirty="0"/>
              <a:t> </a:t>
            </a:r>
            <a:r>
              <a:rPr lang="de-DE" dirty="0" err="1"/>
              <a:t>objetivo</a:t>
            </a:r>
            <a:r>
              <a:rPr lang="de-DE" dirty="0"/>
              <a:t> de </a:t>
            </a:r>
            <a:r>
              <a:rPr lang="de-DE" dirty="0" err="1"/>
              <a:t>este</a:t>
            </a:r>
            <a:r>
              <a:rPr lang="de-DE" dirty="0"/>
              <a:t> </a:t>
            </a:r>
            <a:r>
              <a:rPr lang="de-DE" dirty="0" err="1"/>
              <a:t>ejercicio</a:t>
            </a:r>
            <a:r>
              <a:rPr lang="de-DE" dirty="0"/>
              <a:t> es </a:t>
            </a:r>
            <a:r>
              <a:rPr lang="de-DE" dirty="0" err="1"/>
              <a:t>hacer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classificacion</a:t>
            </a:r>
            <a:r>
              <a:rPr lang="de-DE" dirty="0"/>
              <a:t> de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frase</a:t>
            </a:r>
            <a:r>
              <a:rPr lang="de-DE" dirty="0"/>
              <a:t> </a:t>
            </a:r>
            <a:r>
              <a:rPr lang="de-DE" dirty="0" err="1"/>
              <a:t>policitca</a:t>
            </a:r>
            <a:r>
              <a:rPr lang="de-DE" dirty="0"/>
              <a:t> en </a:t>
            </a:r>
            <a:r>
              <a:rPr lang="de-DE" dirty="0" err="1"/>
              <a:t>ingles</a:t>
            </a:r>
            <a:r>
              <a:rPr lang="de-DE" dirty="0"/>
              <a:t> </a:t>
            </a:r>
            <a:r>
              <a:rPr lang="de-DE" dirty="0" err="1"/>
              <a:t>basado</a:t>
            </a:r>
            <a:r>
              <a:rPr lang="de-DE" dirty="0"/>
              <a:t> en </a:t>
            </a:r>
            <a:r>
              <a:rPr lang="de-DE" dirty="0" err="1"/>
              <a:t>tweets</a:t>
            </a:r>
            <a:r>
              <a:rPr lang="de-DE" dirty="0"/>
              <a:t> de Hillary Clinton y Donald Trump.</a:t>
            </a:r>
          </a:p>
          <a:p>
            <a:endParaRPr lang="de-DE" dirty="0"/>
          </a:p>
          <a:p>
            <a:r>
              <a:rPr lang="de-DE" dirty="0"/>
              <a:t>Se </a:t>
            </a:r>
            <a:r>
              <a:rPr lang="de-DE" dirty="0" err="1"/>
              <a:t>pregunta</a:t>
            </a:r>
            <a:r>
              <a:rPr lang="de-DE" dirty="0"/>
              <a:t> al </a:t>
            </a:r>
            <a:r>
              <a:rPr lang="de-DE" dirty="0" err="1"/>
              <a:t>usuario</a:t>
            </a:r>
            <a:r>
              <a:rPr lang="de-DE" dirty="0"/>
              <a:t> </a:t>
            </a:r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su</a:t>
            </a:r>
            <a:r>
              <a:rPr lang="de-DE" dirty="0"/>
              <a:t> </a:t>
            </a:r>
            <a:r>
              <a:rPr lang="de-DE" dirty="0" err="1"/>
              <a:t>opinion</a:t>
            </a:r>
            <a:r>
              <a:rPr lang="de-DE" dirty="0"/>
              <a:t> </a:t>
            </a:r>
            <a:r>
              <a:rPr lang="de-DE" dirty="0" err="1"/>
              <a:t>politica</a:t>
            </a:r>
            <a:r>
              <a:rPr lang="de-DE" dirty="0"/>
              <a:t> y </a:t>
            </a:r>
            <a:r>
              <a:rPr lang="de-DE" dirty="0" err="1"/>
              <a:t>el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da </a:t>
            </a:r>
            <a:r>
              <a:rPr lang="de-DE" dirty="0" err="1"/>
              <a:t>como</a:t>
            </a:r>
            <a:r>
              <a:rPr lang="de-DE" dirty="0"/>
              <a:t> </a:t>
            </a:r>
            <a:r>
              <a:rPr lang="de-DE" dirty="0" err="1"/>
              <a:t>resultado</a:t>
            </a:r>
            <a:r>
              <a:rPr lang="de-DE" dirty="0"/>
              <a:t> a quien de los dos </a:t>
            </a:r>
            <a:r>
              <a:rPr lang="de-DE" dirty="0" err="1"/>
              <a:t>candidatos</a:t>
            </a:r>
            <a:r>
              <a:rPr lang="de-DE" dirty="0"/>
              <a:t> </a:t>
            </a:r>
            <a:r>
              <a:rPr lang="de-DE" dirty="0" err="1"/>
              <a:t>ajusta</a:t>
            </a:r>
            <a:r>
              <a:rPr lang="de-DE" dirty="0"/>
              <a:t> </a:t>
            </a:r>
            <a:r>
              <a:rPr lang="de-DE" dirty="0" err="1"/>
              <a:t>mas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Se </a:t>
            </a:r>
            <a:r>
              <a:rPr lang="de-DE" dirty="0" err="1"/>
              <a:t>entrena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tiene</a:t>
            </a:r>
            <a:r>
              <a:rPr lang="de-DE" dirty="0"/>
              <a:t> </a:t>
            </a:r>
            <a:r>
              <a:rPr lang="de-DE" dirty="0" err="1"/>
              <a:t>el</a:t>
            </a:r>
            <a:r>
              <a:rPr lang="de-DE" dirty="0"/>
              <a:t> </a:t>
            </a:r>
            <a:r>
              <a:rPr lang="de-DE" dirty="0" err="1"/>
              <a:t>texto</a:t>
            </a:r>
            <a:r>
              <a:rPr lang="de-DE" dirty="0"/>
              <a:t> del </a:t>
            </a:r>
            <a:r>
              <a:rPr lang="de-DE" dirty="0" err="1"/>
              <a:t>tweet</a:t>
            </a:r>
            <a:r>
              <a:rPr lang="de-DE" dirty="0"/>
              <a:t> y quien </a:t>
            </a:r>
            <a:r>
              <a:rPr lang="de-DE" dirty="0" err="1"/>
              <a:t>lo</a:t>
            </a:r>
            <a:r>
              <a:rPr lang="de-DE" dirty="0"/>
              <a:t> publico.   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90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4303" y="216841"/>
            <a:ext cx="9144000" cy="999400"/>
          </a:xfrm>
        </p:spPr>
        <p:txBody>
          <a:bodyPr/>
          <a:lstStyle/>
          <a:p>
            <a:r>
              <a:rPr lang="de-DE" dirty="0"/>
              <a:t>Hillary </a:t>
            </a:r>
            <a:r>
              <a:rPr lang="de-DE" dirty="0" err="1"/>
              <a:t>or</a:t>
            </a:r>
            <a:r>
              <a:rPr lang="de-DE" dirty="0"/>
              <a:t> Donald?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36847" y="1216241"/>
            <a:ext cx="9942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El</a:t>
            </a:r>
            <a:r>
              <a:rPr lang="de-DE" dirty="0"/>
              <a:t> </a:t>
            </a:r>
            <a:r>
              <a:rPr lang="de-DE" dirty="0" err="1"/>
              <a:t>objetivo</a:t>
            </a:r>
            <a:r>
              <a:rPr lang="de-DE" dirty="0"/>
              <a:t> de </a:t>
            </a:r>
            <a:r>
              <a:rPr lang="de-DE" dirty="0" err="1"/>
              <a:t>este</a:t>
            </a:r>
            <a:r>
              <a:rPr lang="de-DE" dirty="0"/>
              <a:t> </a:t>
            </a:r>
            <a:r>
              <a:rPr lang="de-DE" dirty="0" err="1"/>
              <a:t>ejercicio</a:t>
            </a:r>
            <a:r>
              <a:rPr lang="de-DE" dirty="0"/>
              <a:t> es </a:t>
            </a:r>
            <a:r>
              <a:rPr lang="de-DE" dirty="0" err="1"/>
              <a:t>hacer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classificacion</a:t>
            </a:r>
            <a:r>
              <a:rPr lang="de-DE" dirty="0"/>
              <a:t> de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frase</a:t>
            </a:r>
            <a:r>
              <a:rPr lang="de-DE" dirty="0"/>
              <a:t> </a:t>
            </a:r>
            <a:r>
              <a:rPr lang="de-DE" dirty="0" err="1"/>
              <a:t>policitca</a:t>
            </a:r>
            <a:r>
              <a:rPr lang="de-DE" dirty="0"/>
              <a:t> en </a:t>
            </a:r>
            <a:r>
              <a:rPr lang="de-DE" dirty="0" err="1"/>
              <a:t>ingles</a:t>
            </a:r>
            <a:r>
              <a:rPr lang="de-DE" dirty="0"/>
              <a:t> </a:t>
            </a:r>
            <a:r>
              <a:rPr lang="de-DE" dirty="0" err="1"/>
              <a:t>basado</a:t>
            </a:r>
            <a:r>
              <a:rPr lang="de-DE" dirty="0"/>
              <a:t> en </a:t>
            </a:r>
            <a:r>
              <a:rPr lang="de-DE" dirty="0" err="1"/>
              <a:t>tweets</a:t>
            </a:r>
            <a:r>
              <a:rPr lang="de-DE" dirty="0"/>
              <a:t> de Hillary Clinton y Donald Trump.</a:t>
            </a:r>
          </a:p>
          <a:p>
            <a:endParaRPr lang="de-DE" dirty="0"/>
          </a:p>
          <a:p>
            <a:r>
              <a:rPr lang="de-DE" dirty="0"/>
              <a:t>Se </a:t>
            </a:r>
            <a:r>
              <a:rPr lang="de-DE" dirty="0" err="1"/>
              <a:t>pregunta</a:t>
            </a:r>
            <a:r>
              <a:rPr lang="de-DE" dirty="0"/>
              <a:t> al </a:t>
            </a:r>
            <a:r>
              <a:rPr lang="de-DE" dirty="0" err="1"/>
              <a:t>usuario</a:t>
            </a:r>
            <a:r>
              <a:rPr lang="de-DE" dirty="0"/>
              <a:t> </a:t>
            </a:r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su</a:t>
            </a:r>
            <a:r>
              <a:rPr lang="de-DE" dirty="0"/>
              <a:t> </a:t>
            </a:r>
            <a:r>
              <a:rPr lang="de-DE" dirty="0" err="1"/>
              <a:t>opinion</a:t>
            </a:r>
            <a:r>
              <a:rPr lang="de-DE" dirty="0"/>
              <a:t> </a:t>
            </a:r>
            <a:r>
              <a:rPr lang="de-DE" dirty="0" err="1"/>
              <a:t>politica</a:t>
            </a:r>
            <a:r>
              <a:rPr lang="de-DE" dirty="0"/>
              <a:t> y </a:t>
            </a:r>
            <a:r>
              <a:rPr lang="de-DE" dirty="0" err="1"/>
              <a:t>el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da </a:t>
            </a:r>
            <a:r>
              <a:rPr lang="de-DE" dirty="0" err="1"/>
              <a:t>como</a:t>
            </a:r>
            <a:r>
              <a:rPr lang="de-DE" dirty="0"/>
              <a:t> </a:t>
            </a:r>
            <a:r>
              <a:rPr lang="de-DE" dirty="0" err="1"/>
              <a:t>resultado</a:t>
            </a:r>
            <a:r>
              <a:rPr lang="de-DE" dirty="0"/>
              <a:t> a quien de los dos </a:t>
            </a:r>
            <a:r>
              <a:rPr lang="de-DE" dirty="0" err="1"/>
              <a:t>candidatos</a:t>
            </a:r>
            <a:r>
              <a:rPr lang="de-DE" dirty="0"/>
              <a:t> </a:t>
            </a:r>
            <a:r>
              <a:rPr lang="de-DE" dirty="0" err="1"/>
              <a:t>ajusta</a:t>
            </a:r>
            <a:r>
              <a:rPr lang="de-DE" dirty="0"/>
              <a:t> </a:t>
            </a:r>
            <a:r>
              <a:rPr lang="de-DE" dirty="0" err="1"/>
              <a:t>mas</a:t>
            </a:r>
            <a:r>
              <a:rPr lang="de-DE" dirty="0"/>
              <a:t>.   </a:t>
            </a:r>
          </a:p>
          <a:p>
            <a:endParaRPr lang="de-DE" dirty="0"/>
          </a:p>
          <a:p>
            <a:r>
              <a:rPr lang="de-DE" dirty="0"/>
              <a:t>Los </a:t>
            </a:r>
            <a:r>
              <a:rPr lang="de-DE" dirty="0" err="1"/>
              <a:t>pasos</a:t>
            </a:r>
            <a:r>
              <a:rPr lang="de-DE" dirty="0"/>
              <a:t> </a:t>
            </a:r>
            <a:r>
              <a:rPr lang="de-DE" dirty="0" err="1"/>
              <a:t>mas</a:t>
            </a:r>
            <a:r>
              <a:rPr lang="de-DE" dirty="0"/>
              <a:t> </a:t>
            </a:r>
            <a:r>
              <a:rPr lang="de-DE" dirty="0" err="1"/>
              <a:t>importantes</a:t>
            </a:r>
            <a:r>
              <a:rPr lang="de-DE" dirty="0"/>
              <a:t> </a:t>
            </a:r>
            <a:r>
              <a:rPr lang="de-DE" dirty="0" err="1"/>
              <a:t>son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 </a:t>
            </a:r>
            <a:r>
              <a:rPr lang="de-DE" dirty="0" err="1"/>
              <a:t>transformacion</a:t>
            </a:r>
            <a:r>
              <a:rPr lang="de-DE" dirty="0"/>
              <a:t> de los </a:t>
            </a:r>
            <a:r>
              <a:rPr lang="de-DE" dirty="0" err="1"/>
              <a:t>tweets</a:t>
            </a:r>
            <a:r>
              <a:rPr lang="de-DE" dirty="0"/>
              <a:t> (</a:t>
            </a:r>
            <a:r>
              <a:rPr lang="de-DE" dirty="0" err="1"/>
              <a:t>crear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lista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el</a:t>
            </a:r>
            <a:r>
              <a:rPr lang="de-DE" dirty="0"/>
              <a:t> </a:t>
            </a:r>
            <a:r>
              <a:rPr lang="de-DE" dirty="0" err="1"/>
              <a:t>tweet</a:t>
            </a:r>
            <a:r>
              <a:rPr lang="de-DE" dirty="0"/>
              <a:t> y </a:t>
            </a:r>
            <a:r>
              <a:rPr lang="de-DE" dirty="0" err="1"/>
              <a:t>su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) en </a:t>
            </a:r>
            <a:r>
              <a:rPr lang="de-DE" dirty="0" err="1"/>
              <a:t>csv</a:t>
            </a:r>
            <a:r>
              <a:rPr lang="de-DE" dirty="0"/>
              <a:t>, </a:t>
            </a:r>
            <a:r>
              <a:rPr lang="de-DE" dirty="0" err="1"/>
              <a:t>hacer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decoding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Ejectura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classificacion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NaiveBayesClassifier</a:t>
            </a:r>
            <a:r>
              <a:rPr lang="de-DE" dirty="0"/>
              <a:t> y </a:t>
            </a:r>
            <a:r>
              <a:rPr lang="de-DE" dirty="0" err="1"/>
              <a:t>medir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Aqui</a:t>
            </a:r>
            <a:r>
              <a:rPr lang="de-DE" dirty="0"/>
              <a:t> </a:t>
            </a:r>
            <a:r>
              <a:rPr lang="de-DE" dirty="0" err="1"/>
              <a:t>os</a:t>
            </a:r>
            <a:r>
              <a:rPr lang="de-DE" dirty="0"/>
              <a:t> </a:t>
            </a:r>
            <a:r>
              <a:rPr lang="de-DE" dirty="0" err="1"/>
              <a:t>dejo</a:t>
            </a:r>
            <a:r>
              <a:rPr lang="de-DE" dirty="0"/>
              <a:t> </a:t>
            </a:r>
            <a:r>
              <a:rPr lang="de-DE" dirty="0" err="1"/>
              <a:t>pantallazos</a:t>
            </a:r>
            <a:r>
              <a:rPr lang="de-DE" dirty="0"/>
              <a:t> del </a:t>
            </a:r>
            <a:r>
              <a:rPr lang="de-DE" dirty="0" err="1"/>
              <a:t>notebook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46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18" y="0"/>
            <a:ext cx="8682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4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390525"/>
            <a:ext cx="96678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8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90512"/>
            <a:ext cx="94011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3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00025"/>
            <a:ext cx="96297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776412"/>
            <a:ext cx="96869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4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49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Breitbild</PresentationFormat>
  <Paragraphs>18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Hillary or Donald?</vt:lpstr>
      <vt:lpstr>Hillary or Donald?</vt:lpstr>
      <vt:lpstr>Hillary or Donald?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Hillary or Donald?</dc:title>
  <dc:creator>Mark</dc:creator>
  <cp:lastModifiedBy>Mark</cp:lastModifiedBy>
  <cp:revision>2</cp:revision>
  <dcterms:created xsi:type="dcterms:W3CDTF">2016-11-13T17:48:19Z</dcterms:created>
  <dcterms:modified xsi:type="dcterms:W3CDTF">2016-11-13T18:02:45Z</dcterms:modified>
</cp:coreProperties>
</file>