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F03B"/>
    <a:srgbClr val="01E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1B5F-9311-48EF-A9DB-C2EF99B137B3}" type="datetimeFigureOut">
              <a:rPr lang="es-MX" smtClean="0"/>
              <a:t>18/05/2019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E885-658B-40E3-AEC5-7579FE7F5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46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F1D-C619-4CA5-B6AD-37127367B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Data bases </a:t>
            </a:r>
            <a:r>
              <a:rPr lang="es-MX" dirty="0" err="1"/>
              <a:t>solutions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B3319-6C21-438A-8024-00CC84912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Administración de la función informática</a:t>
            </a:r>
          </a:p>
        </p:txBody>
      </p:sp>
    </p:spTree>
    <p:extLst>
      <p:ext uri="{BB962C8B-B14F-4D97-AF65-F5344CB8AC3E}">
        <p14:creationId xmlns:p14="http://schemas.microsoft.com/office/powerpoint/2010/main" val="370197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2639292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SOLUCIONES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F965BF-EBCC-4564-96EE-4F99AEA927D5}"/>
              </a:ext>
            </a:extLst>
          </p:cNvPr>
          <p:cNvSpPr/>
          <p:nvPr/>
        </p:nvSpPr>
        <p:spPr>
          <a:xfrm>
            <a:off x="2570016" y="1353948"/>
            <a:ext cx="2320639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Reingeniería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7" y="2323766"/>
            <a:ext cx="8763002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Una aplicación Web para homogenizar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Creación de una Base de Datos más robusta y segura (y para el usuario más fácil de manejar)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Servidor robusto y seguro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Encriptación de código y datos, seguro de hackeo e intrusos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Organización de Datos por área, prioridad y sucursal, pero con centralización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Recuperación de datos efectiva y rápida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A42622-2527-44B8-82A5-38E00C39D00A}"/>
              </a:ext>
            </a:extLst>
          </p:cNvPr>
          <p:cNvSpPr/>
          <p:nvPr/>
        </p:nvSpPr>
        <p:spPr>
          <a:xfrm>
            <a:off x="9012380" y="329045"/>
            <a:ext cx="2320639" cy="7481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Bahnschrift SemiBold Condensed" panose="020B0502040204020203" pitchFamily="34" charset="0"/>
              </a:rPr>
              <a:t>Propuesta 2</a:t>
            </a:r>
          </a:p>
        </p:txBody>
      </p:sp>
    </p:spTree>
    <p:extLst>
      <p:ext uri="{BB962C8B-B14F-4D97-AF65-F5344CB8AC3E}">
        <p14:creationId xmlns:p14="http://schemas.microsoft.com/office/powerpoint/2010/main" val="40841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2850282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PRESUPUESTO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F965BF-EBCC-4564-96EE-4F99AEA927D5}"/>
              </a:ext>
            </a:extLst>
          </p:cNvPr>
          <p:cNvSpPr/>
          <p:nvPr/>
        </p:nvSpPr>
        <p:spPr>
          <a:xfrm>
            <a:off x="2570016" y="1353948"/>
            <a:ext cx="4502813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Para Solución 1 (Solución inmediata)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7" y="2323766"/>
            <a:ext cx="8763002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FD44CA-5AA1-4143-B90B-5E3F8775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05389"/>
              </p:ext>
            </p:extLst>
          </p:nvPr>
        </p:nvGraphicFramePr>
        <p:xfrm>
          <a:off x="2887518" y="2720254"/>
          <a:ext cx="8127999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1536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37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25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ACTIVIDAD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COTIZACIÓN P/ DÍA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TIEMPO TENTATIVO / DESCRIPCIÓN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Desfragmentación de discos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$1, 000 por Sucursal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2 días: Se desfragmenta el disco duro de cada máquina y se optimiza el funcionamiento de la PC.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3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Liberación de Espacio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$1,500 por Sucursal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2 días: Se libera el espacio de los discos en cada PC, eliminando archivos sin importancia.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Organización de Archivos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$8,000 por Sucursal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5 días: Se ordenan todos los archivos de cada PC dependiendo el tipo de prioridad.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5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8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2850282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PRESUPUESTO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F965BF-EBCC-4564-96EE-4F99AEA927D5}"/>
              </a:ext>
            </a:extLst>
          </p:cNvPr>
          <p:cNvSpPr/>
          <p:nvPr/>
        </p:nvSpPr>
        <p:spPr>
          <a:xfrm>
            <a:off x="2570016" y="1353948"/>
            <a:ext cx="5240943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Para Solución 2 (Solución a largo plazo)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7" y="2323766"/>
            <a:ext cx="8763002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FD44CA-5AA1-4143-B90B-5E3F8775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19962"/>
              </p:ext>
            </p:extLst>
          </p:nvPr>
        </p:nvGraphicFramePr>
        <p:xfrm>
          <a:off x="2887518" y="2720254"/>
          <a:ext cx="812799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1536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37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25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ACTIVIDAD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COTIZACIÓN 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TIEMPO TENTATIVO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Aplicación Web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$10,800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2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3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Base de Datos y Servidor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$198,000 USD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8 meses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Encriptación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$1,300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2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5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Organización de Datos con Recuperación inmediata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$5,200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4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2633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18A7BF-A87B-4939-8F91-824143FA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99623"/>
              </p:ext>
            </p:extLst>
          </p:nvPr>
        </p:nvGraphicFramePr>
        <p:xfrm>
          <a:off x="2887518" y="5365861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1536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37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25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Consultor Jr.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$800 USD por día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20 días por cada mes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2667"/>
                  </a:ext>
                </a:extLst>
              </a:tr>
            </a:tbl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ACA2B65-87B2-41A5-AC79-B0D688971DB6}"/>
              </a:ext>
            </a:extLst>
          </p:cNvPr>
          <p:cNvCxnSpPr/>
          <p:nvPr/>
        </p:nvCxnSpPr>
        <p:spPr>
          <a:xfrm>
            <a:off x="10499075" y="3646583"/>
            <a:ext cx="0" cy="1630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746DAE-32EB-499D-93A5-D9032E41858E}"/>
              </a:ext>
            </a:extLst>
          </p:cNvPr>
          <p:cNvSpPr txBox="1"/>
          <p:nvPr/>
        </p:nvSpPr>
        <p:spPr>
          <a:xfrm>
            <a:off x="1530926" y="408709"/>
            <a:ext cx="319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Bahnschrift SemiBold Condensed" panose="020B0502040204020203" pitchFamily="34" charset="0"/>
              </a:rPr>
              <a:t>Integrantes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444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Bahnschrift SemiBold Condensed" panose="020B0502040204020203" pitchFamily="34" charset="0"/>
              </a:rPr>
              <a:t>Estrada </a:t>
            </a:r>
            <a:r>
              <a:rPr lang="es-MX" sz="2400" dirty="0" err="1">
                <a:latin typeface="Bahnschrift SemiBold Condensed" panose="020B0502040204020203" pitchFamily="34" charset="0"/>
              </a:rPr>
              <a:t>Disraelí</a:t>
            </a:r>
            <a:r>
              <a:rPr lang="es-MX" sz="2400" dirty="0">
                <a:latin typeface="Bahnschrift SemiBold Condensed" panose="020B0502040204020203" pitchFamily="34" charset="0"/>
              </a:rPr>
              <a:t> Norberto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Bahnschrift SemiBold Condensed" panose="020B0502040204020203" pitchFamily="34" charset="0"/>
              </a:rPr>
              <a:t>García González </a:t>
            </a:r>
            <a:r>
              <a:rPr lang="es-MX" sz="2400" dirty="0" err="1">
                <a:latin typeface="Bahnschrift SemiBold Condensed" panose="020B0502040204020203" pitchFamily="34" charset="0"/>
              </a:rPr>
              <a:t>Rocio</a:t>
            </a:r>
            <a:endParaRPr lang="es-MX" sz="2400" dirty="0">
              <a:latin typeface="Bahnschrift SemiBold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Bahnschrift SemiBold Condensed" panose="020B0502040204020203" pitchFamily="34" charset="0"/>
              </a:rPr>
              <a:t>Padilla Torres Guadalupe Antonio</a:t>
            </a:r>
          </a:p>
        </p:txBody>
      </p:sp>
    </p:spTree>
    <p:extLst>
      <p:ext uri="{BB962C8B-B14F-4D97-AF65-F5344CB8AC3E}">
        <p14:creationId xmlns:p14="http://schemas.microsoft.com/office/powerpoint/2010/main" val="35832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8763002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Nuestra empresa está dedicada a la creación y solución de bases de datos requeridas por las diferentes empresas, ya sean pequeñas, medianas o grandes.</a:t>
            </a:r>
          </a:p>
          <a:p>
            <a:pPr algn="just"/>
            <a:endParaRPr lang="es-MX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Nuestras soluciones están creadas con base a las diferentes herramientas de bases de datos existentes y le otorgan a nuestros clientes el manejo y gestión de los diferentes datos y archivos históricos y estadísticos, para un mejor control de la empresa.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61A6CB-28AB-4020-BBF5-21B11C60B352}"/>
              </a:ext>
            </a:extLst>
          </p:cNvPr>
          <p:cNvSpPr/>
          <p:nvPr/>
        </p:nvSpPr>
        <p:spPr>
          <a:xfrm>
            <a:off x="1530925" y="48144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</p:spTree>
    <p:extLst>
      <p:ext uri="{BB962C8B-B14F-4D97-AF65-F5344CB8AC3E}">
        <p14:creationId xmlns:p14="http://schemas.microsoft.com/office/powerpoint/2010/main" val="2736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876300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cliente en cuestión (actual) se llama </a:t>
            </a:r>
            <a:r>
              <a:rPr lang="es-MX" sz="24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MAESMESA </a:t>
            </a: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 se dedica a la fabricación de complementos para el pintor, tales como botes de pintura, palas de medición, filtros, etc.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La empresa es pequeña y está a punto de convertirse en mediana. Actualmente tiene tres puntos de operación, siendo los principales “Del Valle”, “Tláhuac” y “La Noria”. Manejan un gran número de productos y el inventario es extenso, además de las ventas y facturas que se realizan cada día. 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Actualmente manejan sus datos sólo en Excel y en pequeñas bases de datos como PHP para la página web y SQL dentro de cada equipo, pero al expandirse les es necesario homogenizar sus bases de datos en una sola, para un mejor control.</a:t>
            </a: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61A6CB-28AB-4020-BBF5-21B11C60B352}"/>
              </a:ext>
            </a:extLst>
          </p:cNvPr>
          <p:cNvSpPr/>
          <p:nvPr/>
        </p:nvSpPr>
        <p:spPr>
          <a:xfrm>
            <a:off x="1530925" y="48144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</p:spTree>
    <p:extLst>
      <p:ext uri="{BB962C8B-B14F-4D97-AF65-F5344CB8AC3E}">
        <p14:creationId xmlns:p14="http://schemas.microsoft.com/office/powerpoint/2010/main" val="133627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8763002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A pesar de tener su información en Excel y bases de datos no robustas, los datos representan 5 TB de memoria y se necesita de homogenizar la información en una sola BD, además de reducir a 3 TB el espacio. 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cliente requiere que la información sea minimizada en 3 días, pues al abrir más puntos de operación se necesita de un inventario y auditoria con la cual puedan justificar su producción ante diversas organizaciones gubernamentales .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plus que se le dará al cliente es la información estadísticas y los datos históricos para la próximas tendencias en ventas.</a:t>
            </a: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61A6CB-28AB-4020-BBF5-21B11C60B352}"/>
              </a:ext>
            </a:extLst>
          </p:cNvPr>
          <p:cNvSpPr/>
          <p:nvPr/>
        </p:nvSpPr>
        <p:spPr>
          <a:xfrm>
            <a:off x="1530925" y="48144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</p:spTree>
    <p:extLst>
      <p:ext uri="{BB962C8B-B14F-4D97-AF65-F5344CB8AC3E}">
        <p14:creationId xmlns:p14="http://schemas.microsoft.com/office/powerpoint/2010/main" val="21266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3775366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REQUERIMIENTOS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728A032-F588-4618-B726-44CC58C3B642}"/>
              </a:ext>
            </a:extLst>
          </p:cNvPr>
          <p:cNvCxnSpPr/>
          <p:nvPr/>
        </p:nvCxnSpPr>
        <p:spPr>
          <a:xfrm>
            <a:off x="4322620" y="2230582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5DEB3F-34E2-4B66-B33F-716A0D783F0A}"/>
              </a:ext>
            </a:extLst>
          </p:cNvPr>
          <p:cNvSpPr/>
          <p:nvPr/>
        </p:nvSpPr>
        <p:spPr>
          <a:xfrm>
            <a:off x="3002971" y="3131127"/>
            <a:ext cx="713510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5 TB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FF46FC-74B1-46A2-8214-F1276CCBC88D}"/>
              </a:ext>
            </a:extLst>
          </p:cNvPr>
          <p:cNvSpPr/>
          <p:nvPr/>
        </p:nvSpPr>
        <p:spPr>
          <a:xfrm>
            <a:off x="6127171" y="3131127"/>
            <a:ext cx="713510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3 TB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3635129-666A-4650-85D2-666983A2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17" y="4173682"/>
            <a:ext cx="3267178" cy="1792864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63F632D-9A13-478A-A537-E80807200182}"/>
              </a:ext>
            </a:extLst>
          </p:cNvPr>
          <p:cNvSpPr/>
          <p:nvPr/>
        </p:nvSpPr>
        <p:spPr>
          <a:xfrm>
            <a:off x="3464057" y="6096000"/>
            <a:ext cx="1385036" cy="432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400" b="1" dirty="0">
                <a:latin typeface="Bahnschrift SemiBold Condensed" panose="020B0502040204020203" pitchFamily="34" charset="0"/>
              </a:rPr>
              <a:t>Centralizar</a:t>
            </a:r>
          </a:p>
        </p:txBody>
      </p:sp>
      <p:pic>
        <p:nvPicPr>
          <p:cNvPr id="1026" name="Picture 2" descr="Resultado de imagen para bases de datos ICONO">
            <a:extLst>
              <a:ext uri="{FF2B5EF4-FFF2-40B4-BE49-F238E27FC236}">
                <a16:creationId xmlns:a16="http://schemas.microsoft.com/office/drawing/2014/main" id="{4A4BC0A9-E26B-4741-835D-F9EBAE2B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18" y="12884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ases de datos ICONO">
            <a:extLst>
              <a:ext uri="{FF2B5EF4-FFF2-40B4-BE49-F238E27FC236}">
                <a16:creationId xmlns:a16="http://schemas.microsoft.com/office/drawing/2014/main" id="{6BC30558-DD78-4824-AA7C-99204447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305" y="1338271"/>
            <a:ext cx="1792856" cy="17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sultado de imagen para bases de datos ICONO">
            <a:extLst>
              <a:ext uri="{FF2B5EF4-FFF2-40B4-BE49-F238E27FC236}">
                <a16:creationId xmlns:a16="http://schemas.microsoft.com/office/drawing/2014/main" id="{C5DBD499-9467-4CD1-BC32-1FAE3923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69" y="1338271"/>
            <a:ext cx="1792856" cy="17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72167C9-58E1-430B-9E67-ED2E01551578}"/>
              </a:ext>
            </a:extLst>
          </p:cNvPr>
          <p:cNvSpPr/>
          <p:nvPr/>
        </p:nvSpPr>
        <p:spPr>
          <a:xfrm>
            <a:off x="8818418" y="3934691"/>
            <a:ext cx="2015626" cy="1233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Bahnschrift SemiBold Condensed" panose="020B0502040204020203" pitchFamily="34" charset="0"/>
              </a:rPr>
              <a:t>Actualización, Organización y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29982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4662056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Estadísticas e Histórico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1E48923-7D39-497E-986D-9502B1FC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17" y="1704109"/>
            <a:ext cx="2857500" cy="381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45CFD3-7D43-4B02-8796-78CEE06D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90" y="1704109"/>
            <a:ext cx="508654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6" y="329045"/>
            <a:ext cx="3525983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REQUERIMIENTOS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6" y="1489215"/>
            <a:ext cx="8763002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Respecto de una creación de base de datos, ¿se requiere una en especial?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¿Qué SO maneja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¿Cuál es el presupuesto inicial?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¿Qué presupuesto se destina a una solución inmediata?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¿Qué presupuesto se destina a una solución a largo plazo?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¿De cuánto tiempo se dispone para la solución inmediata?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¿De cuánto tiempo se dispone para la solución a largo plazo?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¿La base de datos será manejada por todo usuario </a:t>
            </a:r>
            <a:r>
              <a:rPr lang="es-MX" sz="2400" b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 especialista?</a:t>
            </a:r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329045"/>
            <a:ext cx="2639292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SOLUCIONES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F965BF-EBCC-4564-96EE-4F99AEA927D5}"/>
              </a:ext>
            </a:extLst>
          </p:cNvPr>
          <p:cNvSpPr/>
          <p:nvPr/>
        </p:nvSpPr>
        <p:spPr>
          <a:xfrm>
            <a:off x="2570016" y="1353948"/>
            <a:ext cx="2320639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Limpieza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7" y="2323766"/>
            <a:ext cx="876300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Desfragmentación de Discos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Liberación de Espacio de Discos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Ordenar los archivos por fecha y evaluar históricamente cuales nos servirán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2F51F8-92AD-44A1-A620-6D11BCD078A0}"/>
              </a:ext>
            </a:extLst>
          </p:cNvPr>
          <p:cNvSpPr/>
          <p:nvPr/>
        </p:nvSpPr>
        <p:spPr>
          <a:xfrm>
            <a:off x="9012380" y="329045"/>
            <a:ext cx="2320639" cy="7481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Bahnschrift SemiBold Condensed" panose="020B0502040204020203" pitchFamily="34" charset="0"/>
              </a:rPr>
              <a:t>Propuesta 1</a:t>
            </a:r>
          </a:p>
        </p:txBody>
      </p:sp>
    </p:spTree>
    <p:extLst>
      <p:ext uri="{BB962C8B-B14F-4D97-AF65-F5344CB8AC3E}">
        <p14:creationId xmlns:p14="http://schemas.microsoft.com/office/powerpoint/2010/main" val="392260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281</TotalTime>
  <Words>381</Words>
  <Application>Microsoft Office PowerPoint</Application>
  <PresentationFormat>Panorámica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Bahnschrift SemiBold Condensed</vt:lpstr>
      <vt:lpstr>Calibri</vt:lpstr>
      <vt:lpstr>Tw Cen MT</vt:lpstr>
      <vt:lpstr>Circuito</vt:lpstr>
      <vt:lpstr>Data bases solutions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solutions</dc:title>
  <dc:creator>D13M 121 1BPFQ22</dc:creator>
  <cp:lastModifiedBy>laboratorio 124</cp:lastModifiedBy>
  <cp:revision>22</cp:revision>
  <dcterms:created xsi:type="dcterms:W3CDTF">2019-05-04T12:42:51Z</dcterms:created>
  <dcterms:modified xsi:type="dcterms:W3CDTF">2019-05-18T17:29:16Z</dcterms:modified>
</cp:coreProperties>
</file>