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B9641-01E8-485C-9C93-2BE95EF16ABC}" type="datetimeFigureOut">
              <a:rPr lang="es-MX" smtClean="0"/>
              <a:t>03/05/2019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EA306-2D86-49AF-BC8C-8FE34CA2953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11764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B9641-01E8-485C-9C93-2BE95EF16ABC}" type="datetimeFigureOut">
              <a:rPr lang="es-MX" smtClean="0"/>
              <a:t>03/05/2019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EA306-2D86-49AF-BC8C-8FE34CA2953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17550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B9641-01E8-485C-9C93-2BE95EF16ABC}" type="datetimeFigureOut">
              <a:rPr lang="es-MX" smtClean="0"/>
              <a:t>03/05/2019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EA306-2D86-49AF-BC8C-8FE34CA2953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26859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B9641-01E8-485C-9C93-2BE95EF16ABC}" type="datetimeFigureOut">
              <a:rPr lang="es-MX" smtClean="0"/>
              <a:t>03/05/2019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EA306-2D86-49AF-BC8C-8FE34CA2953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2456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B9641-01E8-485C-9C93-2BE95EF16ABC}" type="datetimeFigureOut">
              <a:rPr lang="es-MX" smtClean="0"/>
              <a:t>03/05/2019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EA306-2D86-49AF-BC8C-8FE34CA2953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18783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B9641-01E8-485C-9C93-2BE95EF16ABC}" type="datetimeFigureOut">
              <a:rPr lang="es-MX" smtClean="0"/>
              <a:t>03/05/2019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EA306-2D86-49AF-BC8C-8FE34CA2953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21281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B9641-01E8-485C-9C93-2BE95EF16ABC}" type="datetimeFigureOut">
              <a:rPr lang="es-MX" smtClean="0"/>
              <a:t>03/05/2019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EA306-2D86-49AF-BC8C-8FE34CA2953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55992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B9641-01E8-485C-9C93-2BE95EF16ABC}" type="datetimeFigureOut">
              <a:rPr lang="es-MX" smtClean="0"/>
              <a:t>03/05/2019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EA306-2D86-49AF-BC8C-8FE34CA2953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36434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B9641-01E8-485C-9C93-2BE95EF16ABC}" type="datetimeFigureOut">
              <a:rPr lang="es-MX" smtClean="0"/>
              <a:t>03/05/2019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EA306-2D86-49AF-BC8C-8FE34CA2953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01600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B9641-01E8-485C-9C93-2BE95EF16ABC}" type="datetimeFigureOut">
              <a:rPr lang="es-MX" smtClean="0"/>
              <a:t>03/05/2019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EA306-2D86-49AF-BC8C-8FE34CA2953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06148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B9641-01E8-485C-9C93-2BE95EF16ABC}" type="datetimeFigureOut">
              <a:rPr lang="es-MX" smtClean="0"/>
              <a:t>03/05/2019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EA306-2D86-49AF-BC8C-8FE34CA2953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90764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0B9641-01E8-485C-9C93-2BE95EF16ABC}" type="datetimeFigureOut">
              <a:rPr lang="es-MX" smtClean="0"/>
              <a:t>03/05/2019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EA306-2D86-49AF-BC8C-8FE34CA2953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20819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redondeado 1"/>
          <p:cNvSpPr/>
          <p:nvPr/>
        </p:nvSpPr>
        <p:spPr>
          <a:xfrm>
            <a:off x="5016137" y="1005840"/>
            <a:ext cx="1815737" cy="627017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Creación del Canal de YouTube</a:t>
            </a:r>
            <a:endParaRPr lang="es-MX" sz="1400" dirty="0"/>
          </a:p>
        </p:txBody>
      </p:sp>
      <p:sp>
        <p:nvSpPr>
          <p:cNvPr id="6" name="Rectángulo redondeado 5"/>
          <p:cNvSpPr/>
          <p:nvPr/>
        </p:nvSpPr>
        <p:spPr>
          <a:xfrm>
            <a:off x="5016133" y="2242457"/>
            <a:ext cx="1815737" cy="627017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Clases Tutoriales sobre Java</a:t>
            </a:r>
            <a:endParaRPr lang="es-MX" sz="1400" dirty="0"/>
          </a:p>
        </p:txBody>
      </p:sp>
      <p:sp>
        <p:nvSpPr>
          <p:cNvPr id="7" name="Rectángulo redondeado 6"/>
          <p:cNvSpPr/>
          <p:nvPr/>
        </p:nvSpPr>
        <p:spPr>
          <a:xfrm>
            <a:off x="3013162" y="2242457"/>
            <a:ext cx="1815737" cy="627017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Clases Tutoriales sobre Python</a:t>
            </a:r>
            <a:endParaRPr lang="es-MX" sz="1400" dirty="0"/>
          </a:p>
        </p:txBody>
      </p:sp>
      <p:cxnSp>
        <p:nvCxnSpPr>
          <p:cNvPr id="9" name="Conector angular 8"/>
          <p:cNvCxnSpPr>
            <a:stCxn id="2" idx="2"/>
            <a:endCxn id="7" idx="0"/>
          </p:cNvCxnSpPr>
          <p:nvPr/>
        </p:nvCxnSpPr>
        <p:spPr>
          <a:xfrm rot="5400000">
            <a:off x="4617719" y="936170"/>
            <a:ext cx="609600" cy="20029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 redondeado 9"/>
          <p:cNvSpPr/>
          <p:nvPr/>
        </p:nvSpPr>
        <p:spPr>
          <a:xfrm>
            <a:off x="7019104" y="2242457"/>
            <a:ext cx="1815737" cy="627017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Clases Tutoriales sobre Diseño Web</a:t>
            </a:r>
            <a:endParaRPr lang="es-MX" sz="1400" dirty="0"/>
          </a:p>
        </p:txBody>
      </p:sp>
      <p:sp>
        <p:nvSpPr>
          <p:cNvPr id="11" name="Rectángulo redondeado 10"/>
          <p:cNvSpPr/>
          <p:nvPr/>
        </p:nvSpPr>
        <p:spPr>
          <a:xfrm>
            <a:off x="1010192" y="2242457"/>
            <a:ext cx="1815737" cy="627017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Clases Tutoriales sobre PHP</a:t>
            </a:r>
            <a:endParaRPr lang="es-MX" sz="1400" dirty="0"/>
          </a:p>
        </p:txBody>
      </p:sp>
      <p:sp>
        <p:nvSpPr>
          <p:cNvPr id="12" name="Rectángulo redondeado 11"/>
          <p:cNvSpPr/>
          <p:nvPr/>
        </p:nvSpPr>
        <p:spPr>
          <a:xfrm>
            <a:off x="9022075" y="2242456"/>
            <a:ext cx="1815737" cy="627017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Clases Tutoriales sobre Java Swing</a:t>
            </a:r>
            <a:endParaRPr lang="es-MX" sz="1400" dirty="0"/>
          </a:p>
        </p:txBody>
      </p:sp>
      <p:cxnSp>
        <p:nvCxnSpPr>
          <p:cNvPr id="14" name="Conector angular 13"/>
          <p:cNvCxnSpPr>
            <a:stCxn id="2" idx="2"/>
            <a:endCxn id="11" idx="0"/>
          </p:cNvCxnSpPr>
          <p:nvPr/>
        </p:nvCxnSpPr>
        <p:spPr>
          <a:xfrm rot="5400000">
            <a:off x="3616234" y="-65315"/>
            <a:ext cx="609600" cy="40059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angular 15"/>
          <p:cNvCxnSpPr>
            <a:stCxn id="2" idx="2"/>
            <a:endCxn id="12" idx="0"/>
          </p:cNvCxnSpPr>
          <p:nvPr/>
        </p:nvCxnSpPr>
        <p:spPr>
          <a:xfrm rot="16200000" flipH="1">
            <a:off x="7622176" y="-65313"/>
            <a:ext cx="609599" cy="40059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angular 17"/>
          <p:cNvCxnSpPr>
            <a:stCxn id="2" idx="2"/>
            <a:endCxn id="10" idx="0"/>
          </p:cNvCxnSpPr>
          <p:nvPr/>
        </p:nvCxnSpPr>
        <p:spPr>
          <a:xfrm rot="16200000" flipH="1">
            <a:off x="6620689" y="936173"/>
            <a:ext cx="609600" cy="20029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>
            <a:stCxn id="2" idx="2"/>
            <a:endCxn id="6" idx="0"/>
          </p:cNvCxnSpPr>
          <p:nvPr/>
        </p:nvCxnSpPr>
        <p:spPr>
          <a:xfrm flipH="1">
            <a:off x="5924002" y="1632857"/>
            <a:ext cx="4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ángulo redondeado 20"/>
          <p:cNvSpPr/>
          <p:nvPr/>
        </p:nvSpPr>
        <p:spPr>
          <a:xfrm>
            <a:off x="5016133" y="3322319"/>
            <a:ext cx="1815737" cy="627017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smtClean="0"/>
              <a:t>Lista de reproducción</a:t>
            </a:r>
            <a:endParaRPr lang="es-MX" sz="1400"/>
          </a:p>
        </p:txBody>
      </p:sp>
      <p:sp>
        <p:nvSpPr>
          <p:cNvPr id="22" name="Rectángulo redondeado 21"/>
          <p:cNvSpPr/>
          <p:nvPr/>
        </p:nvSpPr>
        <p:spPr>
          <a:xfrm>
            <a:off x="3013162" y="3322319"/>
            <a:ext cx="1815737" cy="627017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smtClean="0"/>
              <a:t>Lista de reproducción</a:t>
            </a:r>
            <a:endParaRPr lang="es-MX" sz="1400"/>
          </a:p>
        </p:txBody>
      </p:sp>
      <p:sp>
        <p:nvSpPr>
          <p:cNvPr id="23" name="Rectángulo redondeado 22"/>
          <p:cNvSpPr/>
          <p:nvPr/>
        </p:nvSpPr>
        <p:spPr>
          <a:xfrm>
            <a:off x="7019104" y="3322319"/>
            <a:ext cx="1815737" cy="627017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smtClean="0"/>
              <a:t>Lista de reproducción</a:t>
            </a:r>
            <a:endParaRPr lang="es-MX" sz="1400"/>
          </a:p>
        </p:txBody>
      </p:sp>
      <p:sp>
        <p:nvSpPr>
          <p:cNvPr id="24" name="Rectángulo redondeado 23"/>
          <p:cNvSpPr/>
          <p:nvPr/>
        </p:nvSpPr>
        <p:spPr>
          <a:xfrm>
            <a:off x="1010192" y="3322319"/>
            <a:ext cx="1815737" cy="627017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Lista de reproducción</a:t>
            </a:r>
            <a:endParaRPr lang="es-MX" sz="1400" dirty="0"/>
          </a:p>
        </p:txBody>
      </p:sp>
      <p:sp>
        <p:nvSpPr>
          <p:cNvPr id="25" name="Rectángulo redondeado 24"/>
          <p:cNvSpPr/>
          <p:nvPr/>
        </p:nvSpPr>
        <p:spPr>
          <a:xfrm>
            <a:off x="9022075" y="3322318"/>
            <a:ext cx="1815737" cy="627017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smtClean="0"/>
              <a:t>Lista de reproducción</a:t>
            </a:r>
            <a:endParaRPr lang="es-MX" sz="1400"/>
          </a:p>
        </p:txBody>
      </p:sp>
      <p:sp>
        <p:nvSpPr>
          <p:cNvPr id="26" name="Rectángulo redondeado 25"/>
          <p:cNvSpPr/>
          <p:nvPr/>
        </p:nvSpPr>
        <p:spPr>
          <a:xfrm>
            <a:off x="5016132" y="4402181"/>
            <a:ext cx="1815737" cy="627017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Metadatos, etiquetas y conexión entre videos</a:t>
            </a:r>
            <a:endParaRPr lang="es-MX" sz="1400" dirty="0"/>
          </a:p>
        </p:txBody>
      </p:sp>
      <p:cxnSp>
        <p:nvCxnSpPr>
          <p:cNvPr id="28" name="Conector recto de flecha 27"/>
          <p:cNvCxnSpPr>
            <a:stCxn id="21" idx="2"/>
            <a:endCxn id="26" idx="0"/>
          </p:cNvCxnSpPr>
          <p:nvPr/>
        </p:nvCxnSpPr>
        <p:spPr>
          <a:xfrm flipH="1">
            <a:off x="5924001" y="3949336"/>
            <a:ext cx="1" cy="452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/>
          <p:cNvCxnSpPr>
            <a:stCxn id="6" idx="2"/>
            <a:endCxn id="21" idx="0"/>
          </p:cNvCxnSpPr>
          <p:nvPr/>
        </p:nvCxnSpPr>
        <p:spPr>
          <a:xfrm>
            <a:off x="5924002" y="2869474"/>
            <a:ext cx="0" cy="452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/>
          <p:cNvCxnSpPr>
            <a:stCxn id="7" idx="2"/>
            <a:endCxn id="22" idx="0"/>
          </p:cNvCxnSpPr>
          <p:nvPr/>
        </p:nvCxnSpPr>
        <p:spPr>
          <a:xfrm>
            <a:off x="3921031" y="2869474"/>
            <a:ext cx="0" cy="452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/>
          <p:cNvCxnSpPr>
            <a:stCxn id="10" idx="2"/>
            <a:endCxn id="23" idx="0"/>
          </p:cNvCxnSpPr>
          <p:nvPr/>
        </p:nvCxnSpPr>
        <p:spPr>
          <a:xfrm>
            <a:off x="7926973" y="2869474"/>
            <a:ext cx="0" cy="452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/>
          <p:cNvCxnSpPr>
            <a:stCxn id="12" idx="2"/>
            <a:endCxn id="25" idx="0"/>
          </p:cNvCxnSpPr>
          <p:nvPr/>
        </p:nvCxnSpPr>
        <p:spPr>
          <a:xfrm>
            <a:off x="9929944" y="2869473"/>
            <a:ext cx="0" cy="452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/>
          <p:cNvCxnSpPr>
            <a:stCxn id="11" idx="2"/>
            <a:endCxn id="24" idx="0"/>
          </p:cNvCxnSpPr>
          <p:nvPr/>
        </p:nvCxnSpPr>
        <p:spPr>
          <a:xfrm>
            <a:off x="1918061" y="2869474"/>
            <a:ext cx="0" cy="452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4257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redondeado 1"/>
          <p:cNvSpPr/>
          <p:nvPr/>
        </p:nvSpPr>
        <p:spPr>
          <a:xfrm>
            <a:off x="5016137" y="1005840"/>
            <a:ext cx="1815737" cy="627017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Creación de la estructura HTML</a:t>
            </a:r>
            <a:endParaRPr lang="es-MX" sz="1400" dirty="0"/>
          </a:p>
        </p:txBody>
      </p:sp>
      <p:sp>
        <p:nvSpPr>
          <p:cNvPr id="27" name="Rectángulo redondeado 26"/>
          <p:cNvSpPr/>
          <p:nvPr/>
        </p:nvSpPr>
        <p:spPr>
          <a:xfrm>
            <a:off x="5016136" y="1928949"/>
            <a:ext cx="1815737" cy="627017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Creación del diseño CSS</a:t>
            </a:r>
            <a:endParaRPr lang="es-MX" sz="1400" dirty="0"/>
          </a:p>
        </p:txBody>
      </p:sp>
      <p:sp>
        <p:nvSpPr>
          <p:cNvPr id="29" name="Rectángulo redondeado 28"/>
          <p:cNvSpPr/>
          <p:nvPr/>
        </p:nvSpPr>
        <p:spPr>
          <a:xfrm>
            <a:off x="5016135" y="2852058"/>
            <a:ext cx="1815737" cy="627017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Creación de los Scripts con JavaScript</a:t>
            </a:r>
            <a:endParaRPr lang="es-MX" sz="1400" dirty="0"/>
          </a:p>
        </p:txBody>
      </p:sp>
      <p:cxnSp>
        <p:nvCxnSpPr>
          <p:cNvPr id="4" name="Conector recto de flecha 3"/>
          <p:cNvCxnSpPr>
            <a:stCxn id="2" idx="2"/>
            <a:endCxn id="27" idx="0"/>
          </p:cNvCxnSpPr>
          <p:nvPr/>
        </p:nvCxnSpPr>
        <p:spPr>
          <a:xfrm flipH="1">
            <a:off x="5924005" y="1632857"/>
            <a:ext cx="1" cy="296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>
            <a:stCxn id="27" idx="2"/>
            <a:endCxn id="29" idx="0"/>
          </p:cNvCxnSpPr>
          <p:nvPr/>
        </p:nvCxnSpPr>
        <p:spPr>
          <a:xfrm flipH="1">
            <a:off x="5924004" y="2555966"/>
            <a:ext cx="1" cy="296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redondeado 32"/>
          <p:cNvSpPr/>
          <p:nvPr/>
        </p:nvSpPr>
        <p:spPr>
          <a:xfrm>
            <a:off x="5016135" y="3775167"/>
            <a:ext cx="1815737" cy="627017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Creación de links de tutoriales desde YouTube</a:t>
            </a:r>
            <a:endParaRPr lang="es-MX" sz="1400" dirty="0"/>
          </a:p>
        </p:txBody>
      </p:sp>
      <p:cxnSp>
        <p:nvCxnSpPr>
          <p:cNvPr id="19" name="Conector recto de flecha 18"/>
          <p:cNvCxnSpPr>
            <a:stCxn id="29" idx="2"/>
            <a:endCxn id="33" idx="0"/>
          </p:cNvCxnSpPr>
          <p:nvPr/>
        </p:nvCxnSpPr>
        <p:spPr>
          <a:xfrm>
            <a:off x="5924004" y="3479075"/>
            <a:ext cx="0" cy="296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182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redondeado 1"/>
          <p:cNvSpPr/>
          <p:nvPr/>
        </p:nvSpPr>
        <p:spPr>
          <a:xfrm>
            <a:off x="5016137" y="1005840"/>
            <a:ext cx="1815737" cy="627017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Creación del nombre y el logotipo del sistema</a:t>
            </a:r>
            <a:endParaRPr lang="es-MX" sz="1400" dirty="0"/>
          </a:p>
        </p:txBody>
      </p:sp>
      <p:sp>
        <p:nvSpPr>
          <p:cNvPr id="27" name="Rectángulo redondeado 26"/>
          <p:cNvSpPr/>
          <p:nvPr/>
        </p:nvSpPr>
        <p:spPr>
          <a:xfrm>
            <a:off x="5016136" y="1928949"/>
            <a:ext cx="1815737" cy="627017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Estructura de la interfaz</a:t>
            </a:r>
            <a:endParaRPr lang="es-MX" sz="1400" dirty="0"/>
          </a:p>
        </p:txBody>
      </p:sp>
      <p:sp>
        <p:nvSpPr>
          <p:cNvPr id="29" name="Rectángulo redondeado 28"/>
          <p:cNvSpPr/>
          <p:nvPr/>
        </p:nvSpPr>
        <p:spPr>
          <a:xfrm>
            <a:off x="5016135" y="2852058"/>
            <a:ext cx="1815737" cy="627017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Diseño de botones</a:t>
            </a:r>
            <a:endParaRPr lang="es-MX" sz="1400" dirty="0"/>
          </a:p>
        </p:txBody>
      </p:sp>
      <p:cxnSp>
        <p:nvCxnSpPr>
          <p:cNvPr id="4" name="Conector recto de flecha 3"/>
          <p:cNvCxnSpPr>
            <a:stCxn id="2" idx="2"/>
            <a:endCxn id="27" idx="0"/>
          </p:cNvCxnSpPr>
          <p:nvPr/>
        </p:nvCxnSpPr>
        <p:spPr>
          <a:xfrm flipH="1">
            <a:off x="5924005" y="1632857"/>
            <a:ext cx="1" cy="296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>
            <a:stCxn id="27" idx="2"/>
            <a:endCxn id="29" idx="0"/>
          </p:cNvCxnSpPr>
          <p:nvPr/>
        </p:nvCxnSpPr>
        <p:spPr>
          <a:xfrm flipH="1">
            <a:off x="5924004" y="2555966"/>
            <a:ext cx="1" cy="296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redondeado 32"/>
          <p:cNvSpPr/>
          <p:nvPr/>
        </p:nvSpPr>
        <p:spPr>
          <a:xfrm>
            <a:off x="3043644" y="2852057"/>
            <a:ext cx="1815737" cy="627017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Diseño de formularios</a:t>
            </a:r>
            <a:endParaRPr lang="es-MX" sz="1400" dirty="0"/>
          </a:p>
        </p:txBody>
      </p:sp>
      <p:sp>
        <p:nvSpPr>
          <p:cNvPr id="9" name="Rectángulo redondeado 8"/>
          <p:cNvSpPr/>
          <p:nvPr/>
        </p:nvSpPr>
        <p:spPr>
          <a:xfrm>
            <a:off x="6988626" y="2852057"/>
            <a:ext cx="1815737" cy="627017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Estructura de textos y títulos</a:t>
            </a:r>
            <a:endParaRPr lang="es-MX" sz="1400" dirty="0"/>
          </a:p>
        </p:txBody>
      </p:sp>
      <p:sp>
        <p:nvSpPr>
          <p:cNvPr id="10" name="Rectángulo redondeado 9"/>
          <p:cNvSpPr/>
          <p:nvPr/>
        </p:nvSpPr>
        <p:spPr>
          <a:xfrm>
            <a:off x="5016135" y="3775167"/>
            <a:ext cx="1815737" cy="627017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Elección de colores</a:t>
            </a:r>
            <a:endParaRPr lang="es-MX" sz="1400" dirty="0"/>
          </a:p>
        </p:txBody>
      </p:sp>
      <p:cxnSp>
        <p:nvCxnSpPr>
          <p:cNvPr id="7" name="Conector angular 6"/>
          <p:cNvCxnSpPr>
            <a:stCxn id="27" idx="2"/>
            <a:endCxn id="33" idx="0"/>
          </p:cNvCxnSpPr>
          <p:nvPr/>
        </p:nvCxnSpPr>
        <p:spPr>
          <a:xfrm rot="5400000">
            <a:off x="4789714" y="1717765"/>
            <a:ext cx="296091" cy="19724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angular 10"/>
          <p:cNvCxnSpPr>
            <a:stCxn id="27" idx="2"/>
            <a:endCxn id="9" idx="0"/>
          </p:cNvCxnSpPr>
          <p:nvPr/>
        </p:nvCxnSpPr>
        <p:spPr>
          <a:xfrm rot="16200000" flipH="1">
            <a:off x="6762205" y="1717766"/>
            <a:ext cx="296091" cy="19724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>
            <a:stCxn id="29" idx="2"/>
            <a:endCxn id="10" idx="0"/>
          </p:cNvCxnSpPr>
          <p:nvPr/>
        </p:nvCxnSpPr>
        <p:spPr>
          <a:xfrm>
            <a:off x="5924004" y="3479075"/>
            <a:ext cx="0" cy="296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6217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redondeado 1"/>
          <p:cNvSpPr/>
          <p:nvPr/>
        </p:nvSpPr>
        <p:spPr>
          <a:xfrm>
            <a:off x="5016137" y="1005840"/>
            <a:ext cx="1815737" cy="627017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Estructura de interfaz para ejercicios</a:t>
            </a:r>
            <a:endParaRPr lang="es-MX" sz="1400" dirty="0"/>
          </a:p>
        </p:txBody>
      </p:sp>
      <p:sp>
        <p:nvSpPr>
          <p:cNvPr id="27" name="Rectángulo redondeado 26"/>
          <p:cNvSpPr/>
          <p:nvPr/>
        </p:nvSpPr>
        <p:spPr>
          <a:xfrm>
            <a:off x="5016136" y="1928949"/>
            <a:ext cx="1815737" cy="627017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Estructura y secuencia de los ejercicios</a:t>
            </a:r>
            <a:endParaRPr lang="es-MX" sz="1400" dirty="0"/>
          </a:p>
        </p:txBody>
      </p:sp>
      <p:sp>
        <p:nvSpPr>
          <p:cNvPr id="29" name="Rectángulo redondeado 28"/>
          <p:cNvSpPr/>
          <p:nvPr/>
        </p:nvSpPr>
        <p:spPr>
          <a:xfrm>
            <a:off x="5016135" y="2852058"/>
            <a:ext cx="1815737" cy="627017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Selección de puntaje correspondiente a ejercicios</a:t>
            </a:r>
            <a:endParaRPr lang="es-MX" sz="1400" dirty="0"/>
          </a:p>
        </p:txBody>
      </p:sp>
      <p:cxnSp>
        <p:nvCxnSpPr>
          <p:cNvPr id="4" name="Conector recto de flecha 3"/>
          <p:cNvCxnSpPr>
            <a:stCxn id="2" idx="2"/>
            <a:endCxn id="27" idx="0"/>
          </p:cNvCxnSpPr>
          <p:nvPr/>
        </p:nvCxnSpPr>
        <p:spPr>
          <a:xfrm flipH="1">
            <a:off x="5924005" y="1632857"/>
            <a:ext cx="1" cy="296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>
            <a:stCxn id="27" idx="2"/>
            <a:endCxn id="29" idx="0"/>
          </p:cNvCxnSpPr>
          <p:nvPr/>
        </p:nvCxnSpPr>
        <p:spPr>
          <a:xfrm flipH="1">
            <a:off x="5924004" y="2555966"/>
            <a:ext cx="1" cy="296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 redondeado 9"/>
          <p:cNvSpPr/>
          <p:nvPr/>
        </p:nvSpPr>
        <p:spPr>
          <a:xfrm>
            <a:off x="5016135" y="3775167"/>
            <a:ext cx="1815737" cy="627017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Elección de la base de datos</a:t>
            </a:r>
            <a:endParaRPr lang="es-MX" sz="1400" dirty="0"/>
          </a:p>
        </p:txBody>
      </p:sp>
      <p:cxnSp>
        <p:nvCxnSpPr>
          <p:cNvPr id="13" name="Conector recto de flecha 12"/>
          <p:cNvCxnSpPr>
            <a:stCxn id="29" idx="2"/>
            <a:endCxn id="10" idx="0"/>
          </p:cNvCxnSpPr>
          <p:nvPr/>
        </p:nvCxnSpPr>
        <p:spPr>
          <a:xfrm>
            <a:off x="5924004" y="3479075"/>
            <a:ext cx="0" cy="296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7433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redondeado 1"/>
          <p:cNvSpPr/>
          <p:nvPr/>
        </p:nvSpPr>
        <p:spPr>
          <a:xfrm>
            <a:off x="5016137" y="1005840"/>
            <a:ext cx="1815737" cy="627017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Creación de la interfaz general en </a:t>
            </a:r>
            <a:r>
              <a:rPr lang="es-MX" sz="1400" dirty="0" err="1" smtClean="0"/>
              <a:t>Xamarin</a:t>
            </a:r>
            <a:endParaRPr lang="es-MX" sz="1400" dirty="0"/>
          </a:p>
        </p:txBody>
      </p:sp>
      <p:sp>
        <p:nvSpPr>
          <p:cNvPr id="6" name="Rectángulo redondeado 5"/>
          <p:cNvSpPr/>
          <p:nvPr/>
        </p:nvSpPr>
        <p:spPr>
          <a:xfrm>
            <a:off x="5016133" y="2242457"/>
            <a:ext cx="1815737" cy="627017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Creación de interfaz para Android</a:t>
            </a:r>
            <a:endParaRPr lang="es-MX" sz="1400" dirty="0"/>
          </a:p>
        </p:txBody>
      </p:sp>
      <p:sp>
        <p:nvSpPr>
          <p:cNvPr id="7" name="Rectángulo redondeado 6"/>
          <p:cNvSpPr/>
          <p:nvPr/>
        </p:nvSpPr>
        <p:spPr>
          <a:xfrm>
            <a:off x="3013162" y="2242457"/>
            <a:ext cx="1815737" cy="627017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Creación de interfaz para </a:t>
            </a:r>
            <a:r>
              <a:rPr lang="es-MX" sz="1400" dirty="0" err="1" smtClean="0"/>
              <a:t>macOS</a:t>
            </a:r>
            <a:endParaRPr lang="es-MX" sz="1400" dirty="0"/>
          </a:p>
        </p:txBody>
      </p:sp>
      <p:cxnSp>
        <p:nvCxnSpPr>
          <p:cNvPr id="9" name="Conector angular 8"/>
          <p:cNvCxnSpPr>
            <a:stCxn id="2" idx="2"/>
            <a:endCxn id="7" idx="0"/>
          </p:cNvCxnSpPr>
          <p:nvPr/>
        </p:nvCxnSpPr>
        <p:spPr>
          <a:xfrm rot="5400000">
            <a:off x="4617719" y="936170"/>
            <a:ext cx="609600" cy="20029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 redondeado 9"/>
          <p:cNvSpPr/>
          <p:nvPr/>
        </p:nvSpPr>
        <p:spPr>
          <a:xfrm>
            <a:off x="7019104" y="2242457"/>
            <a:ext cx="1815737" cy="627017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Creación de interfaz para Windows</a:t>
            </a:r>
            <a:endParaRPr lang="es-MX" sz="1400" dirty="0"/>
          </a:p>
        </p:txBody>
      </p:sp>
      <p:sp>
        <p:nvSpPr>
          <p:cNvPr id="11" name="Rectángulo redondeado 10"/>
          <p:cNvSpPr/>
          <p:nvPr/>
        </p:nvSpPr>
        <p:spPr>
          <a:xfrm>
            <a:off x="1010192" y="2242457"/>
            <a:ext cx="1815737" cy="627017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Creación de interfaz para iOS</a:t>
            </a:r>
            <a:endParaRPr lang="es-MX" sz="1400" dirty="0"/>
          </a:p>
        </p:txBody>
      </p:sp>
      <p:sp>
        <p:nvSpPr>
          <p:cNvPr id="12" name="Rectángulo redondeado 11"/>
          <p:cNvSpPr/>
          <p:nvPr/>
        </p:nvSpPr>
        <p:spPr>
          <a:xfrm>
            <a:off x="9022075" y="2242456"/>
            <a:ext cx="1815737" cy="627017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Creación de interfaz para UNIX</a:t>
            </a:r>
            <a:endParaRPr lang="es-MX" sz="1400" dirty="0"/>
          </a:p>
        </p:txBody>
      </p:sp>
      <p:cxnSp>
        <p:nvCxnSpPr>
          <p:cNvPr id="14" name="Conector angular 13"/>
          <p:cNvCxnSpPr>
            <a:stCxn id="2" idx="2"/>
            <a:endCxn id="11" idx="0"/>
          </p:cNvCxnSpPr>
          <p:nvPr/>
        </p:nvCxnSpPr>
        <p:spPr>
          <a:xfrm rot="5400000">
            <a:off x="3616234" y="-65315"/>
            <a:ext cx="609600" cy="40059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angular 15"/>
          <p:cNvCxnSpPr>
            <a:stCxn id="2" idx="2"/>
            <a:endCxn id="12" idx="0"/>
          </p:cNvCxnSpPr>
          <p:nvPr/>
        </p:nvCxnSpPr>
        <p:spPr>
          <a:xfrm rot="16200000" flipH="1">
            <a:off x="7622176" y="-65313"/>
            <a:ext cx="609599" cy="40059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angular 17"/>
          <p:cNvCxnSpPr>
            <a:stCxn id="2" idx="2"/>
            <a:endCxn id="10" idx="0"/>
          </p:cNvCxnSpPr>
          <p:nvPr/>
        </p:nvCxnSpPr>
        <p:spPr>
          <a:xfrm rot="16200000" flipH="1">
            <a:off x="6620689" y="936173"/>
            <a:ext cx="609600" cy="20029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>
            <a:stCxn id="2" idx="2"/>
            <a:endCxn id="6" idx="0"/>
          </p:cNvCxnSpPr>
          <p:nvPr/>
        </p:nvCxnSpPr>
        <p:spPr>
          <a:xfrm flipH="1">
            <a:off x="5924002" y="1632857"/>
            <a:ext cx="4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ángulo redondeado 20"/>
          <p:cNvSpPr/>
          <p:nvPr/>
        </p:nvSpPr>
        <p:spPr>
          <a:xfrm>
            <a:off x="5016133" y="3322319"/>
            <a:ext cx="1815737" cy="627017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Métodos y funciones para Android</a:t>
            </a:r>
            <a:endParaRPr lang="es-MX" sz="1400" dirty="0"/>
          </a:p>
        </p:txBody>
      </p:sp>
      <p:sp>
        <p:nvSpPr>
          <p:cNvPr id="22" name="Rectángulo redondeado 21"/>
          <p:cNvSpPr/>
          <p:nvPr/>
        </p:nvSpPr>
        <p:spPr>
          <a:xfrm>
            <a:off x="3013162" y="3322319"/>
            <a:ext cx="1815737" cy="627017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Métodos y funciones para </a:t>
            </a:r>
            <a:r>
              <a:rPr lang="es-MX" sz="1400" dirty="0" err="1" smtClean="0"/>
              <a:t>macOS</a:t>
            </a:r>
            <a:endParaRPr lang="es-MX" sz="1400" dirty="0"/>
          </a:p>
        </p:txBody>
      </p:sp>
      <p:sp>
        <p:nvSpPr>
          <p:cNvPr id="23" name="Rectángulo redondeado 22"/>
          <p:cNvSpPr/>
          <p:nvPr/>
        </p:nvSpPr>
        <p:spPr>
          <a:xfrm>
            <a:off x="7019104" y="3322319"/>
            <a:ext cx="1815737" cy="627017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Métodos y funciones para Windows</a:t>
            </a:r>
            <a:endParaRPr lang="es-MX" sz="1400" dirty="0"/>
          </a:p>
        </p:txBody>
      </p:sp>
      <p:sp>
        <p:nvSpPr>
          <p:cNvPr id="24" name="Rectángulo redondeado 23"/>
          <p:cNvSpPr/>
          <p:nvPr/>
        </p:nvSpPr>
        <p:spPr>
          <a:xfrm>
            <a:off x="1010192" y="3322319"/>
            <a:ext cx="1815737" cy="627017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Métodos y funciones para iOS</a:t>
            </a:r>
            <a:endParaRPr lang="es-MX" sz="1400" dirty="0"/>
          </a:p>
        </p:txBody>
      </p:sp>
      <p:sp>
        <p:nvSpPr>
          <p:cNvPr id="25" name="Rectángulo redondeado 24"/>
          <p:cNvSpPr/>
          <p:nvPr/>
        </p:nvSpPr>
        <p:spPr>
          <a:xfrm>
            <a:off x="9022075" y="3322318"/>
            <a:ext cx="1815737" cy="627017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Métodos y funciones para UNIX</a:t>
            </a:r>
            <a:endParaRPr lang="es-MX" sz="1400" dirty="0"/>
          </a:p>
        </p:txBody>
      </p:sp>
      <p:sp>
        <p:nvSpPr>
          <p:cNvPr id="26" name="Rectángulo redondeado 25"/>
          <p:cNvSpPr/>
          <p:nvPr/>
        </p:nvSpPr>
        <p:spPr>
          <a:xfrm>
            <a:off x="5016132" y="4402181"/>
            <a:ext cx="1815737" cy="627017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Conexión con base de datos en servidor</a:t>
            </a:r>
            <a:endParaRPr lang="es-MX" sz="1400" dirty="0"/>
          </a:p>
        </p:txBody>
      </p:sp>
      <p:cxnSp>
        <p:nvCxnSpPr>
          <p:cNvPr id="28" name="Conector recto de flecha 27"/>
          <p:cNvCxnSpPr>
            <a:stCxn id="21" idx="2"/>
            <a:endCxn id="26" idx="0"/>
          </p:cNvCxnSpPr>
          <p:nvPr/>
        </p:nvCxnSpPr>
        <p:spPr>
          <a:xfrm flipH="1">
            <a:off x="5924001" y="3949336"/>
            <a:ext cx="1" cy="452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/>
          <p:cNvCxnSpPr>
            <a:stCxn id="6" idx="2"/>
            <a:endCxn id="21" idx="0"/>
          </p:cNvCxnSpPr>
          <p:nvPr/>
        </p:nvCxnSpPr>
        <p:spPr>
          <a:xfrm>
            <a:off x="5924002" y="2869474"/>
            <a:ext cx="0" cy="452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/>
          <p:cNvCxnSpPr>
            <a:stCxn id="7" idx="2"/>
            <a:endCxn id="22" idx="0"/>
          </p:cNvCxnSpPr>
          <p:nvPr/>
        </p:nvCxnSpPr>
        <p:spPr>
          <a:xfrm>
            <a:off x="3921031" y="2869474"/>
            <a:ext cx="0" cy="452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/>
          <p:cNvCxnSpPr>
            <a:stCxn id="10" idx="2"/>
            <a:endCxn id="23" idx="0"/>
          </p:cNvCxnSpPr>
          <p:nvPr/>
        </p:nvCxnSpPr>
        <p:spPr>
          <a:xfrm>
            <a:off x="7926973" y="2869474"/>
            <a:ext cx="0" cy="452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/>
          <p:cNvCxnSpPr>
            <a:stCxn id="12" idx="2"/>
            <a:endCxn id="25" idx="0"/>
          </p:cNvCxnSpPr>
          <p:nvPr/>
        </p:nvCxnSpPr>
        <p:spPr>
          <a:xfrm>
            <a:off x="9929944" y="2869473"/>
            <a:ext cx="0" cy="452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/>
          <p:cNvCxnSpPr>
            <a:stCxn id="11" idx="2"/>
            <a:endCxn id="24" idx="0"/>
          </p:cNvCxnSpPr>
          <p:nvPr/>
        </p:nvCxnSpPr>
        <p:spPr>
          <a:xfrm>
            <a:off x="1918061" y="2869474"/>
            <a:ext cx="0" cy="452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ángulo redondeado 26"/>
          <p:cNvSpPr/>
          <p:nvPr/>
        </p:nvSpPr>
        <p:spPr>
          <a:xfrm>
            <a:off x="5016132" y="5482042"/>
            <a:ext cx="1815737" cy="627017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Pruebas beta</a:t>
            </a:r>
            <a:endParaRPr lang="es-MX" sz="1400" dirty="0"/>
          </a:p>
        </p:txBody>
      </p:sp>
      <p:cxnSp>
        <p:nvCxnSpPr>
          <p:cNvPr id="29" name="Conector recto de flecha 28"/>
          <p:cNvCxnSpPr>
            <a:endCxn id="27" idx="0"/>
          </p:cNvCxnSpPr>
          <p:nvPr/>
        </p:nvCxnSpPr>
        <p:spPr>
          <a:xfrm flipH="1">
            <a:off x="5924001" y="5029197"/>
            <a:ext cx="1" cy="452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2380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redondeado 1"/>
          <p:cNvSpPr/>
          <p:nvPr/>
        </p:nvSpPr>
        <p:spPr>
          <a:xfrm>
            <a:off x="5016137" y="1005840"/>
            <a:ext cx="1815737" cy="627017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Diseño de la Base de Datos</a:t>
            </a:r>
            <a:endParaRPr lang="es-MX" sz="1400" dirty="0"/>
          </a:p>
        </p:txBody>
      </p:sp>
      <p:sp>
        <p:nvSpPr>
          <p:cNvPr id="6" name="Rectángulo redondeado 5"/>
          <p:cNvSpPr/>
          <p:nvPr/>
        </p:nvSpPr>
        <p:spPr>
          <a:xfrm>
            <a:off x="5016133" y="2242457"/>
            <a:ext cx="1815737" cy="627017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Actualizaciones a la aplicación</a:t>
            </a:r>
            <a:endParaRPr lang="es-MX" sz="1400" dirty="0"/>
          </a:p>
        </p:txBody>
      </p:sp>
      <p:sp>
        <p:nvSpPr>
          <p:cNvPr id="7" name="Rectángulo redondeado 6"/>
          <p:cNvSpPr/>
          <p:nvPr/>
        </p:nvSpPr>
        <p:spPr>
          <a:xfrm>
            <a:off x="3013162" y="2242457"/>
            <a:ext cx="1815737" cy="627017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Actualizaciones al sitio Web</a:t>
            </a:r>
            <a:endParaRPr lang="es-MX" sz="1400" dirty="0"/>
          </a:p>
        </p:txBody>
      </p:sp>
      <p:cxnSp>
        <p:nvCxnSpPr>
          <p:cNvPr id="9" name="Conector angular 8"/>
          <p:cNvCxnSpPr>
            <a:stCxn id="2" idx="2"/>
            <a:endCxn id="7" idx="0"/>
          </p:cNvCxnSpPr>
          <p:nvPr/>
        </p:nvCxnSpPr>
        <p:spPr>
          <a:xfrm rot="5400000">
            <a:off x="4617719" y="936170"/>
            <a:ext cx="609600" cy="20029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 redondeado 9"/>
          <p:cNvSpPr/>
          <p:nvPr/>
        </p:nvSpPr>
        <p:spPr>
          <a:xfrm>
            <a:off x="7019104" y="2242457"/>
            <a:ext cx="1815737" cy="627017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Revisión de la estructura del canal de YouTube</a:t>
            </a:r>
            <a:endParaRPr lang="es-MX" sz="1400" dirty="0"/>
          </a:p>
        </p:txBody>
      </p:sp>
      <p:cxnSp>
        <p:nvCxnSpPr>
          <p:cNvPr id="18" name="Conector angular 17"/>
          <p:cNvCxnSpPr>
            <a:stCxn id="2" idx="2"/>
            <a:endCxn id="10" idx="0"/>
          </p:cNvCxnSpPr>
          <p:nvPr/>
        </p:nvCxnSpPr>
        <p:spPr>
          <a:xfrm rot="16200000" flipH="1">
            <a:off x="6620689" y="936173"/>
            <a:ext cx="609600" cy="20029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>
            <a:stCxn id="2" idx="2"/>
            <a:endCxn id="6" idx="0"/>
          </p:cNvCxnSpPr>
          <p:nvPr/>
        </p:nvCxnSpPr>
        <p:spPr>
          <a:xfrm flipH="1">
            <a:off x="5924002" y="1632857"/>
            <a:ext cx="4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 redondeado 22"/>
          <p:cNvSpPr/>
          <p:nvPr/>
        </p:nvSpPr>
        <p:spPr>
          <a:xfrm>
            <a:off x="7019104" y="3322319"/>
            <a:ext cx="1815737" cy="627017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Revisión de </a:t>
            </a:r>
            <a:r>
              <a:rPr lang="es-MX" sz="1400" dirty="0" err="1" smtClean="0"/>
              <a:t>Analytics</a:t>
            </a:r>
            <a:r>
              <a:rPr lang="es-MX" sz="1400" dirty="0" smtClean="0"/>
              <a:t> y Estadísticas</a:t>
            </a:r>
            <a:endParaRPr lang="es-MX" sz="1400" dirty="0"/>
          </a:p>
        </p:txBody>
      </p:sp>
      <p:sp>
        <p:nvSpPr>
          <p:cNvPr id="26" name="Rectángulo redondeado 25"/>
          <p:cNvSpPr/>
          <p:nvPr/>
        </p:nvSpPr>
        <p:spPr>
          <a:xfrm>
            <a:off x="5016132" y="4402181"/>
            <a:ext cx="1815737" cy="627017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Interconexión del sistema </a:t>
            </a:r>
            <a:endParaRPr lang="es-MX" sz="1400" dirty="0"/>
          </a:p>
        </p:txBody>
      </p:sp>
      <p:cxnSp>
        <p:nvCxnSpPr>
          <p:cNvPr id="28" name="Conector recto de flecha 27"/>
          <p:cNvCxnSpPr>
            <a:stCxn id="6" idx="2"/>
            <a:endCxn id="26" idx="0"/>
          </p:cNvCxnSpPr>
          <p:nvPr/>
        </p:nvCxnSpPr>
        <p:spPr>
          <a:xfrm flipH="1">
            <a:off x="5924001" y="2869474"/>
            <a:ext cx="1" cy="1532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/>
          <p:cNvCxnSpPr>
            <a:stCxn id="10" idx="2"/>
            <a:endCxn id="23" idx="0"/>
          </p:cNvCxnSpPr>
          <p:nvPr/>
        </p:nvCxnSpPr>
        <p:spPr>
          <a:xfrm>
            <a:off x="7926973" y="2869474"/>
            <a:ext cx="0" cy="452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ángulo redondeado 26"/>
          <p:cNvSpPr/>
          <p:nvPr/>
        </p:nvSpPr>
        <p:spPr>
          <a:xfrm>
            <a:off x="5016132" y="5482042"/>
            <a:ext cx="1815737" cy="627017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Mantenimiento del sistema</a:t>
            </a:r>
            <a:endParaRPr lang="es-MX" sz="1400" dirty="0"/>
          </a:p>
        </p:txBody>
      </p:sp>
      <p:cxnSp>
        <p:nvCxnSpPr>
          <p:cNvPr id="29" name="Conector recto de flecha 28"/>
          <p:cNvCxnSpPr>
            <a:endCxn id="27" idx="0"/>
          </p:cNvCxnSpPr>
          <p:nvPr/>
        </p:nvCxnSpPr>
        <p:spPr>
          <a:xfrm flipH="1">
            <a:off x="5924001" y="5029197"/>
            <a:ext cx="1" cy="452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angular 4"/>
          <p:cNvCxnSpPr>
            <a:stCxn id="7" idx="2"/>
            <a:endCxn id="26" idx="0"/>
          </p:cNvCxnSpPr>
          <p:nvPr/>
        </p:nvCxnSpPr>
        <p:spPr>
          <a:xfrm rot="16200000" flipH="1">
            <a:off x="4156163" y="2634342"/>
            <a:ext cx="1532707" cy="20029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angular 12"/>
          <p:cNvCxnSpPr>
            <a:stCxn id="23" idx="2"/>
            <a:endCxn id="26" idx="0"/>
          </p:cNvCxnSpPr>
          <p:nvPr/>
        </p:nvCxnSpPr>
        <p:spPr>
          <a:xfrm rot="5400000">
            <a:off x="6699065" y="3174272"/>
            <a:ext cx="452845" cy="20029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2161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219</Words>
  <Application>Microsoft Office PowerPoint</Application>
  <PresentationFormat>Panorámica</PresentationFormat>
  <Paragraphs>46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Antonio Padilla</dc:creator>
  <cp:lastModifiedBy>Antonio Padilla</cp:lastModifiedBy>
  <cp:revision>5</cp:revision>
  <dcterms:created xsi:type="dcterms:W3CDTF">2019-05-04T02:13:03Z</dcterms:created>
  <dcterms:modified xsi:type="dcterms:W3CDTF">2019-05-04T02:56:40Z</dcterms:modified>
</cp:coreProperties>
</file>