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68" r:id="rId6"/>
    <p:sldId id="263" r:id="rId7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6395" autoAdjust="0"/>
  </p:normalViewPr>
  <p:slideViewPr>
    <p:cSldViewPr>
      <p:cViewPr varScale="1">
        <p:scale>
          <a:sx n="86" d="100"/>
          <a:sy n="86" d="100"/>
        </p:scale>
        <p:origin x="288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13/04/2019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13/04/2019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63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13/04/2019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13/04/2019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13/04/2019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13/04/2019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13/04/2019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13/04/2019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13/04/2019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13/04/2019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13/04/2019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13/04/2019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13/04/2019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13/04/2019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1516608"/>
            <a:ext cx="8735325" cy="200025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Historia de la Programación Orientada a Objetos (Metodología)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3548608"/>
            <a:ext cx="8735325" cy="1752600"/>
          </a:xfrm>
        </p:spPr>
        <p:txBody>
          <a:bodyPr rtlCol="0"/>
          <a:lstStyle/>
          <a:p>
            <a:pPr rtl="0"/>
            <a:r>
              <a:rPr lang="es-ES" dirty="0"/>
              <a:t>Gestión de proyectos informáticos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Integrantes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Monroy Martínez Javier</a:t>
            </a:r>
          </a:p>
          <a:p>
            <a:pPr rtl="0"/>
            <a:r>
              <a:rPr lang="es-ES" dirty="0"/>
              <a:t>Padilla Torres Guadalupe Antonio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DAFF391-F800-49C1-959D-3AF4257D4160}"/>
              </a:ext>
            </a:extLst>
          </p:cNvPr>
          <p:cNvSpPr/>
          <p:nvPr/>
        </p:nvSpPr>
        <p:spPr>
          <a:xfrm>
            <a:off x="5014292" y="692696"/>
            <a:ext cx="2160240" cy="648072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METODOLOGÍA ORIENTADA A OBJETOS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13354B9-FC6E-4B5B-9060-9C0F881E4E28}"/>
              </a:ext>
            </a:extLst>
          </p:cNvPr>
          <p:cNvSpPr/>
          <p:nvPr/>
        </p:nvSpPr>
        <p:spPr>
          <a:xfrm>
            <a:off x="1932318" y="1904503"/>
            <a:ext cx="2160240" cy="648072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James Rumbaugh y Michael </a:t>
            </a:r>
            <a:r>
              <a:rPr lang="es-MX" sz="16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Blaha</a:t>
            </a:r>
            <a:r>
              <a:rPr lang="es-MX" sz="1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en 1991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6788D35-342A-4AE2-B953-C1F1D1E2BEBB}"/>
              </a:ext>
            </a:extLst>
          </p:cNvPr>
          <p:cNvCxnSpPr>
            <a:stCxn id="2" idx="1"/>
            <a:endCxn id="3" idx="0"/>
          </p:cNvCxnSpPr>
          <p:nvPr/>
        </p:nvCxnSpPr>
        <p:spPr>
          <a:xfrm flipH="1">
            <a:off x="3012438" y="1016732"/>
            <a:ext cx="2001854" cy="88777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A1F8B616-63E0-4AD4-A52B-6B8CB23B3923}"/>
              </a:ext>
            </a:extLst>
          </p:cNvPr>
          <p:cNvSpPr txBox="1"/>
          <p:nvPr/>
        </p:nvSpPr>
        <p:spPr>
          <a:xfrm>
            <a:off x="3228149" y="1171491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Creada por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E818E60-603D-486F-8456-6EB2547368CA}"/>
              </a:ext>
            </a:extLst>
          </p:cNvPr>
          <p:cNvSpPr/>
          <p:nvPr/>
        </p:nvSpPr>
        <p:spPr>
          <a:xfrm>
            <a:off x="1112206" y="2943357"/>
            <a:ext cx="1640223" cy="664148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Rumbaugh se unió a </a:t>
            </a:r>
            <a:r>
              <a:rPr lang="es-MX" sz="12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Ratinal</a:t>
            </a:r>
            <a:r>
              <a:rPr lang="es-MX" sz="12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Software en 1994 para desarrollar UML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2F58614-00AE-45A6-A867-6C5F25082D3C}"/>
              </a:ext>
            </a:extLst>
          </p:cNvPr>
          <p:cNvSpPr/>
          <p:nvPr/>
        </p:nvSpPr>
        <p:spPr>
          <a:xfrm>
            <a:off x="3204835" y="2943357"/>
            <a:ext cx="1640223" cy="648072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Blaha</a:t>
            </a:r>
            <a:r>
              <a:rPr lang="es-MX" sz="12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dirigía un equipo de investigación en GE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60BB730-DCD7-4FA3-8018-F041B039FAE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012438" y="2552575"/>
            <a:ext cx="1137758" cy="39078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E015222-49A0-45A8-A7B7-6AD946B425EC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1932318" y="2552575"/>
            <a:ext cx="1080120" cy="39078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6C28336-898D-47B7-BE67-00BAB255A6EF}"/>
              </a:ext>
            </a:extLst>
          </p:cNvPr>
          <p:cNvSpPr/>
          <p:nvPr/>
        </p:nvSpPr>
        <p:spPr>
          <a:xfrm>
            <a:off x="1924657" y="4221088"/>
            <a:ext cx="2160240" cy="648072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OMT, OOSE y Booch en RUP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30B121C-B238-4500-8C94-94A9FBFD4980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3004777" y="3591429"/>
            <a:ext cx="1020170" cy="6296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689E772-04A6-438C-B1DB-3DDE013BE807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1932318" y="3607505"/>
            <a:ext cx="1072459" cy="61358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C118152-E8CE-4B5D-AF11-5BEC3BCDF6F2}"/>
              </a:ext>
            </a:extLst>
          </p:cNvPr>
          <p:cNvSpPr txBox="1"/>
          <p:nvPr/>
        </p:nvSpPr>
        <p:spPr>
          <a:xfrm>
            <a:off x="2340973" y="3654541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Bahnschrift Condensed" panose="020B0502040204020203" pitchFamily="34" charset="0"/>
              </a:rPr>
              <a:t>Se fusionan para crear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746A8E8-4445-412F-8183-092A062FDE4E}"/>
              </a:ext>
            </a:extLst>
          </p:cNvPr>
          <p:cNvSpPr/>
          <p:nvPr/>
        </p:nvSpPr>
        <p:spPr>
          <a:xfrm>
            <a:off x="7174532" y="1904503"/>
            <a:ext cx="3730047" cy="648072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Es una metodología que crea una representación del campo del problema del mundo real y lo hace corresponder con al ámbito de la solución que es el software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6C06BB01-C208-4D48-889C-7E226892DD2E}"/>
              </a:ext>
            </a:extLst>
          </p:cNvPr>
          <p:cNvCxnSpPr>
            <a:cxnSpLocks/>
            <a:stCxn id="2" idx="3"/>
            <a:endCxn id="24" idx="0"/>
          </p:cNvCxnSpPr>
          <p:nvPr/>
        </p:nvCxnSpPr>
        <p:spPr>
          <a:xfrm>
            <a:off x="7174532" y="1016732"/>
            <a:ext cx="1865024" cy="88777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1836C7C-DDF5-4F96-9291-4319C94739C7}"/>
              </a:ext>
            </a:extLst>
          </p:cNvPr>
          <p:cNvSpPr txBox="1"/>
          <p:nvPr/>
        </p:nvSpPr>
        <p:spPr>
          <a:xfrm>
            <a:off x="8098209" y="1122064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¿Qué es?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89DE395D-B603-4796-8A92-E8DCA4E55B5A}"/>
              </a:ext>
            </a:extLst>
          </p:cNvPr>
          <p:cNvSpPr/>
          <p:nvPr/>
        </p:nvSpPr>
        <p:spPr>
          <a:xfrm>
            <a:off x="5681798" y="4289913"/>
            <a:ext cx="2160240" cy="648072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Abstracción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Ocultamiento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Modularidad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9D0B011-9FB3-4FD5-8B42-F1ABBC0F2585}"/>
              </a:ext>
            </a:extLst>
          </p:cNvPr>
          <p:cNvSpPr/>
          <p:nvPr/>
        </p:nvSpPr>
        <p:spPr>
          <a:xfrm>
            <a:off x="7174531" y="2897491"/>
            <a:ext cx="3730047" cy="648072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Produce un diseño que interconecta diseño de dato y operaciones de una forma que modulariza la información y el procesamiento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8E0E835-056E-4237-9C71-980036AA156D}"/>
              </a:ext>
            </a:extLst>
          </p:cNvPr>
          <p:cNvCxnSpPr>
            <a:cxnSpLocks/>
            <a:stCxn id="24" idx="2"/>
            <a:endCxn id="35" idx="0"/>
          </p:cNvCxnSpPr>
          <p:nvPr/>
        </p:nvCxnSpPr>
        <p:spPr>
          <a:xfrm flipH="1">
            <a:off x="9039555" y="2552575"/>
            <a:ext cx="1" cy="34491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435AD1D-B72B-45A0-AF1F-0361984C234A}"/>
              </a:ext>
            </a:extLst>
          </p:cNvPr>
          <p:cNvSpPr txBox="1"/>
          <p:nvPr/>
        </p:nvSpPr>
        <p:spPr>
          <a:xfrm>
            <a:off x="6345602" y="3721202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Características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022354D8-54CC-4EC9-8DF9-B77376B52657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flipH="1">
            <a:off x="6761918" y="3545563"/>
            <a:ext cx="2277637" cy="7443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55156C26-1FF6-419B-825F-FD44CC4D2332}"/>
              </a:ext>
            </a:extLst>
          </p:cNvPr>
          <p:cNvSpPr/>
          <p:nvPr/>
        </p:nvSpPr>
        <p:spPr>
          <a:xfrm>
            <a:off x="8869574" y="4597574"/>
            <a:ext cx="2160240" cy="1299328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Aumentar la productividad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Incrementar la 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Facilidad de Mantenimiento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Continuidad en la Representación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8222B8ED-4EFA-47AA-9626-1D47A23788E3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9039555" y="3545563"/>
            <a:ext cx="910139" cy="105201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428F3D5-6463-4A09-B7E1-EC7D578D782A}"/>
              </a:ext>
            </a:extLst>
          </p:cNvPr>
          <p:cNvSpPr txBox="1"/>
          <p:nvPr/>
        </p:nvSpPr>
        <p:spPr>
          <a:xfrm>
            <a:off x="9509572" y="3715978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Objetivos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13C91423-CBD0-4776-9953-43CABE9E3BAB}"/>
              </a:ext>
            </a:extLst>
          </p:cNvPr>
          <p:cNvSpPr/>
          <p:nvPr/>
        </p:nvSpPr>
        <p:spPr>
          <a:xfrm>
            <a:off x="1932317" y="5362473"/>
            <a:ext cx="2160240" cy="648072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UML comienza a gestarse en Octubre de 1994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0810F08-116D-4330-91AD-95516C5A80DD}"/>
              </a:ext>
            </a:extLst>
          </p:cNvPr>
          <p:cNvCxnSpPr>
            <a:cxnSpLocks/>
            <a:stCxn id="16" idx="2"/>
            <a:endCxn id="52" idx="0"/>
          </p:cNvCxnSpPr>
          <p:nvPr/>
        </p:nvCxnSpPr>
        <p:spPr>
          <a:xfrm>
            <a:off x="3004777" y="4869160"/>
            <a:ext cx="7660" cy="49331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24</TotalTime>
  <Words>148</Words>
  <Application>Microsoft Office PowerPoint</Application>
  <PresentationFormat>Personalizado</PresentationFormat>
  <Paragraphs>28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Bahnschrift Condensed</vt:lpstr>
      <vt:lpstr>Calibri</vt:lpstr>
      <vt:lpstr>Tecnología 16x9</vt:lpstr>
      <vt:lpstr>Historia de la Programación Orientada a Objetos (Metodología)</vt:lpstr>
      <vt:lpstr>Integrantes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de la Programación Orientada a Objetos (Metodología)</dc:title>
  <dc:creator>D13M 121 1BPFQ22</dc:creator>
  <cp:lastModifiedBy>D13M 121 1BPFQ22</cp:lastModifiedBy>
  <cp:revision>3</cp:revision>
  <dcterms:created xsi:type="dcterms:W3CDTF">2019-04-13T12:45:56Z</dcterms:created>
  <dcterms:modified xsi:type="dcterms:W3CDTF">2019-04-13T13:10:48Z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