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90" d="100"/>
          <a:sy n="90" d="100"/>
        </p:scale>
        <p:origin x="1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8D411-3EFE-4260-9D27-B28B06B84A4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A6F473E4-3512-4083-AB66-B226A99B6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9BEC6C63-2BC2-4C8E-8DA3-E3EA2B4BCB37}"/>
              </a:ext>
            </a:extLst>
          </p:cNvPr>
          <p:cNvSpPr>
            <a:spLocks noGrp="1"/>
          </p:cNvSpPr>
          <p:nvPr>
            <p:ph type="dt" sz="half" idx="10"/>
          </p:nvPr>
        </p:nvSpPr>
        <p:spPr/>
        <p:txBody>
          <a:bodyPr/>
          <a:lstStyle/>
          <a:p>
            <a:fld id="{0EAED28F-BB94-41AE-938C-355364054A2A}" type="datetimeFigureOut">
              <a:rPr lang="es-MX" smtClean="0"/>
              <a:t>01/06/2019</a:t>
            </a:fld>
            <a:endParaRPr lang="es-MX"/>
          </a:p>
        </p:txBody>
      </p:sp>
      <p:sp>
        <p:nvSpPr>
          <p:cNvPr id="5" name="Marcador de pie de página 4">
            <a:extLst>
              <a:ext uri="{FF2B5EF4-FFF2-40B4-BE49-F238E27FC236}">
                <a16:creationId xmlns:a16="http://schemas.microsoft.com/office/drawing/2014/main" id="{C45F4983-E26F-46ED-94ED-0D313321C42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4CBDC64-BA5F-49C3-8FC5-F43CA26BBF21}"/>
              </a:ext>
            </a:extLst>
          </p:cNvPr>
          <p:cNvSpPr>
            <a:spLocks noGrp="1"/>
          </p:cNvSpPr>
          <p:nvPr>
            <p:ph type="sldNum" sz="quarter" idx="12"/>
          </p:nvPr>
        </p:nvSpPr>
        <p:spPr/>
        <p:txBody>
          <a:bodyPr/>
          <a:lstStyle/>
          <a:p>
            <a:fld id="{2720DF47-CC75-4E78-929E-BF28D9D31C4B}" type="slidenum">
              <a:rPr lang="es-MX" smtClean="0"/>
              <a:t>‹Nº›</a:t>
            </a:fld>
            <a:endParaRPr lang="es-MX"/>
          </a:p>
        </p:txBody>
      </p:sp>
    </p:spTree>
    <p:extLst>
      <p:ext uri="{BB962C8B-B14F-4D97-AF65-F5344CB8AC3E}">
        <p14:creationId xmlns:p14="http://schemas.microsoft.com/office/powerpoint/2010/main" val="413079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AFF06A-82A6-4D5B-A1A2-2640C82A3DC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9732FEA-2D9B-4193-8DD6-AF7373518A5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8AEC889-DE5F-4BB0-BFF2-499EABA77EEA}"/>
              </a:ext>
            </a:extLst>
          </p:cNvPr>
          <p:cNvSpPr>
            <a:spLocks noGrp="1"/>
          </p:cNvSpPr>
          <p:nvPr>
            <p:ph type="dt" sz="half" idx="10"/>
          </p:nvPr>
        </p:nvSpPr>
        <p:spPr/>
        <p:txBody>
          <a:bodyPr/>
          <a:lstStyle/>
          <a:p>
            <a:fld id="{0EAED28F-BB94-41AE-938C-355364054A2A}" type="datetimeFigureOut">
              <a:rPr lang="es-MX" smtClean="0"/>
              <a:t>01/06/2019</a:t>
            </a:fld>
            <a:endParaRPr lang="es-MX"/>
          </a:p>
        </p:txBody>
      </p:sp>
      <p:sp>
        <p:nvSpPr>
          <p:cNvPr id="5" name="Marcador de pie de página 4">
            <a:extLst>
              <a:ext uri="{FF2B5EF4-FFF2-40B4-BE49-F238E27FC236}">
                <a16:creationId xmlns:a16="http://schemas.microsoft.com/office/drawing/2014/main" id="{301FA0EA-B98B-4E07-A252-71B2B6E2496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6C5E095-E6F7-4F0A-AE4F-3CB33478F9EE}"/>
              </a:ext>
            </a:extLst>
          </p:cNvPr>
          <p:cNvSpPr>
            <a:spLocks noGrp="1"/>
          </p:cNvSpPr>
          <p:nvPr>
            <p:ph type="sldNum" sz="quarter" idx="12"/>
          </p:nvPr>
        </p:nvSpPr>
        <p:spPr/>
        <p:txBody>
          <a:bodyPr/>
          <a:lstStyle/>
          <a:p>
            <a:fld id="{2720DF47-CC75-4E78-929E-BF28D9D31C4B}" type="slidenum">
              <a:rPr lang="es-MX" smtClean="0"/>
              <a:t>‹Nº›</a:t>
            </a:fld>
            <a:endParaRPr lang="es-MX"/>
          </a:p>
        </p:txBody>
      </p:sp>
    </p:spTree>
    <p:extLst>
      <p:ext uri="{BB962C8B-B14F-4D97-AF65-F5344CB8AC3E}">
        <p14:creationId xmlns:p14="http://schemas.microsoft.com/office/powerpoint/2010/main" val="52608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239F9A8-ABE7-4F83-9E78-578B3D9D43D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EB7D56A-2146-4754-BFF4-121DFB34D18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2046B83-4320-4A19-8C44-1E938A3744B7}"/>
              </a:ext>
            </a:extLst>
          </p:cNvPr>
          <p:cNvSpPr>
            <a:spLocks noGrp="1"/>
          </p:cNvSpPr>
          <p:nvPr>
            <p:ph type="dt" sz="half" idx="10"/>
          </p:nvPr>
        </p:nvSpPr>
        <p:spPr/>
        <p:txBody>
          <a:bodyPr/>
          <a:lstStyle/>
          <a:p>
            <a:fld id="{0EAED28F-BB94-41AE-938C-355364054A2A}" type="datetimeFigureOut">
              <a:rPr lang="es-MX" smtClean="0"/>
              <a:t>01/06/2019</a:t>
            </a:fld>
            <a:endParaRPr lang="es-MX"/>
          </a:p>
        </p:txBody>
      </p:sp>
      <p:sp>
        <p:nvSpPr>
          <p:cNvPr id="5" name="Marcador de pie de página 4">
            <a:extLst>
              <a:ext uri="{FF2B5EF4-FFF2-40B4-BE49-F238E27FC236}">
                <a16:creationId xmlns:a16="http://schemas.microsoft.com/office/drawing/2014/main" id="{418A76D1-7276-44A0-ABE0-878E9F53821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73BCFA4-9530-46A6-9AA9-457F48D52F7E}"/>
              </a:ext>
            </a:extLst>
          </p:cNvPr>
          <p:cNvSpPr>
            <a:spLocks noGrp="1"/>
          </p:cNvSpPr>
          <p:nvPr>
            <p:ph type="sldNum" sz="quarter" idx="12"/>
          </p:nvPr>
        </p:nvSpPr>
        <p:spPr/>
        <p:txBody>
          <a:bodyPr/>
          <a:lstStyle/>
          <a:p>
            <a:fld id="{2720DF47-CC75-4E78-929E-BF28D9D31C4B}" type="slidenum">
              <a:rPr lang="es-MX" smtClean="0"/>
              <a:t>‹Nº›</a:t>
            </a:fld>
            <a:endParaRPr lang="es-MX"/>
          </a:p>
        </p:txBody>
      </p:sp>
    </p:spTree>
    <p:extLst>
      <p:ext uri="{BB962C8B-B14F-4D97-AF65-F5344CB8AC3E}">
        <p14:creationId xmlns:p14="http://schemas.microsoft.com/office/powerpoint/2010/main" val="248747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20C3E8-7F6A-4E7B-AFB8-9718D0BBAA2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EE92278-7F96-4FDA-895A-4508E6D4C7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E8A126F-5EF2-4CB6-A975-B68B53620A82}"/>
              </a:ext>
            </a:extLst>
          </p:cNvPr>
          <p:cNvSpPr>
            <a:spLocks noGrp="1"/>
          </p:cNvSpPr>
          <p:nvPr>
            <p:ph type="dt" sz="half" idx="10"/>
          </p:nvPr>
        </p:nvSpPr>
        <p:spPr/>
        <p:txBody>
          <a:bodyPr/>
          <a:lstStyle/>
          <a:p>
            <a:fld id="{0EAED28F-BB94-41AE-938C-355364054A2A}" type="datetimeFigureOut">
              <a:rPr lang="es-MX" smtClean="0"/>
              <a:t>01/06/2019</a:t>
            </a:fld>
            <a:endParaRPr lang="es-MX"/>
          </a:p>
        </p:txBody>
      </p:sp>
      <p:sp>
        <p:nvSpPr>
          <p:cNvPr id="5" name="Marcador de pie de página 4">
            <a:extLst>
              <a:ext uri="{FF2B5EF4-FFF2-40B4-BE49-F238E27FC236}">
                <a16:creationId xmlns:a16="http://schemas.microsoft.com/office/drawing/2014/main" id="{831FA883-65AC-421D-A043-AF3823D135E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FD52081-4538-4BDE-AC5F-F0771EB818CA}"/>
              </a:ext>
            </a:extLst>
          </p:cNvPr>
          <p:cNvSpPr>
            <a:spLocks noGrp="1"/>
          </p:cNvSpPr>
          <p:nvPr>
            <p:ph type="sldNum" sz="quarter" idx="12"/>
          </p:nvPr>
        </p:nvSpPr>
        <p:spPr/>
        <p:txBody>
          <a:bodyPr/>
          <a:lstStyle/>
          <a:p>
            <a:fld id="{2720DF47-CC75-4E78-929E-BF28D9D31C4B}" type="slidenum">
              <a:rPr lang="es-MX" smtClean="0"/>
              <a:t>‹Nº›</a:t>
            </a:fld>
            <a:endParaRPr lang="es-MX"/>
          </a:p>
        </p:txBody>
      </p:sp>
    </p:spTree>
    <p:extLst>
      <p:ext uri="{BB962C8B-B14F-4D97-AF65-F5344CB8AC3E}">
        <p14:creationId xmlns:p14="http://schemas.microsoft.com/office/powerpoint/2010/main" val="3382833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887EA-18D6-443F-96A1-EA315D0D590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275D540-3704-457F-8B51-7096BDBD47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4DB64C7-7F0B-4C84-A0C5-A82576DB39F9}"/>
              </a:ext>
            </a:extLst>
          </p:cNvPr>
          <p:cNvSpPr>
            <a:spLocks noGrp="1"/>
          </p:cNvSpPr>
          <p:nvPr>
            <p:ph type="dt" sz="half" idx="10"/>
          </p:nvPr>
        </p:nvSpPr>
        <p:spPr/>
        <p:txBody>
          <a:bodyPr/>
          <a:lstStyle/>
          <a:p>
            <a:fld id="{0EAED28F-BB94-41AE-938C-355364054A2A}" type="datetimeFigureOut">
              <a:rPr lang="es-MX" smtClean="0"/>
              <a:t>01/06/2019</a:t>
            </a:fld>
            <a:endParaRPr lang="es-MX"/>
          </a:p>
        </p:txBody>
      </p:sp>
      <p:sp>
        <p:nvSpPr>
          <p:cNvPr id="5" name="Marcador de pie de página 4">
            <a:extLst>
              <a:ext uri="{FF2B5EF4-FFF2-40B4-BE49-F238E27FC236}">
                <a16:creationId xmlns:a16="http://schemas.microsoft.com/office/drawing/2014/main" id="{F74615C7-824A-4D0C-A115-817B5CA3B32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2F7F722-8703-4967-98F8-B0E91B8C44BB}"/>
              </a:ext>
            </a:extLst>
          </p:cNvPr>
          <p:cNvSpPr>
            <a:spLocks noGrp="1"/>
          </p:cNvSpPr>
          <p:nvPr>
            <p:ph type="sldNum" sz="quarter" idx="12"/>
          </p:nvPr>
        </p:nvSpPr>
        <p:spPr/>
        <p:txBody>
          <a:bodyPr/>
          <a:lstStyle/>
          <a:p>
            <a:fld id="{2720DF47-CC75-4E78-929E-BF28D9D31C4B}" type="slidenum">
              <a:rPr lang="es-MX" smtClean="0"/>
              <a:t>‹Nº›</a:t>
            </a:fld>
            <a:endParaRPr lang="es-MX"/>
          </a:p>
        </p:txBody>
      </p:sp>
    </p:spTree>
    <p:extLst>
      <p:ext uri="{BB962C8B-B14F-4D97-AF65-F5344CB8AC3E}">
        <p14:creationId xmlns:p14="http://schemas.microsoft.com/office/powerpoint/2010/main" val="363204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27309-6ECF-4FC4-A674-DBC79BD3B73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7CE14A2-F21F-4FD1-93DC-7E99F80B666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F11A5261-8736-45F2-BB3B-2FEF34A64A0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67268BDB-CE95-436C-B631-81EDE0200D74}"/>
              </a:ext>
            </a:extLst>
          </p:cNvPr>
          <p:cNvSpPr>
            <a:spLocks noGrp="1"/>
          </p:cNvSpPr>
          <p:nvPr>
            <p:ph type="dt" sz="half" idx="10"/>
          </p:nvPr>
        </p:nvSpPr>
        <p:spPr/>
        <p:txBody>
          <a:bodyPr/>
          <a:lstStyle/>
          <a:p>
            <a:fld id="{0EAED28F-BB94-41AE-938C-355364054A2A}" type="datetimeFigureOut">
              <a:rPr lang="es-MX" smtClean="0"/>
              <a:t>01/06/2019</a:t>
            </a:fld>
            <a:endParaRPr lang="es-MX"/>
          </a:p>
        </p:txBody>
      </p:sp>
      <p:sp>
        <p:nvSpPr>
          <p:cNvPr id="6" name="Marcador de pie de página 5">
            <a:extLst>
              <a:ext uri="{FF2B5EF4-FFF2-40B4-BE49-F238E27FC236}">
                <a16:creationId xmlns:a16="http://schemas.microsoft.com/office/drawing/2014/main" id="{DFFF7376-6D2A-4B06-BF18-A0C70A0EC82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E4F88D4-B14F-4DC7-9979-FE12B61AEC1A}"/>
              </a:ext>
            </a:extLst>
          </p:cNvPr>
          <p:cNvSpPr>
            <a:spLocks noGrp="1"/>
          </p:cNvSpPr>
          <p:nvPr>
            <p:ph type="sldNum" sz="quarter" idx="12"/>
          </p:nvPr>
        </p:nvSpPr>
        <p:spPr/>
        <p:txBody>
          <a:bodyPr/>
          <a:lstStyle/>
          <a:p>
            <a:fld id="{2720DF47-CC75-4E78-929E-BF28D9D31C4B}" type="slidenum">
              <a:rPr lang="es-MX" smtClean="0"/>
              <a:t>‹Nº›</a:t>
            </a:fld>
            <a:endParaRPr lang="es-MX"/>
          </a:p>
        </p:txBody>
      </p:sp>
    </p:spTree>
    <p:extLst>
      <p:ext uri="{BB962C8B-B14F-4D97-AF65-F5344CB8AC3E}">
        <p14:creationId xmlns:p14="http://schemas.microsoft.com/office/powerpoint/2010/main" val="373197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047621-62BE-477D-A9B5-271C0CEB822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184A7B5-B037-49B5-8471-227EBDE359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548896C-4B55-403D-A84D-0176E25CE33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BAE0A7BA-0D4A-4760-A86B-9C1F9E03F6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A208BCF-C5DC-4D04-8034-90BA31C4E94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DE041F8-2FE0-4986-A098-279F68902663}"/>
              </a:ext>
            </a:extLst>
          </p:cNvPr>
          <p:cNvSpPr>
            <a:spLocks noGrp="1"/>
          </p:cNvSpPr>
          <p:nvPr>
            <p:ph type="dt" sz="half" idx="10"/>
          </p:nvPr>
        </p:nvSpPr>
        <p:spPr/>
        <p:txBody>
          <a:bodyPr/>
          <a:lstStyle/>
          <a:p>
            <a:fld id="{0EAED28F-BB94-41AE-938C-355364054A2A}" type="datetimeFigureOut">
              <a:rPr lang="es-MX" smtClean="0"/>
              <a:t>01/06/2019</a:t>
            </a:fld>
            <a:endParaRPr lang="es-MX"/>
          </a:p>
        </p:txBody>
      </p:sp>
      <p:sp>
        <p:nvSpPr>
          <p:cNvPr id="8" name="Marcador de pie de página 7">
            <a:extLst>
              <a:ext uri="{FF2B5EF4-FFF2-40B4-BE49-F238E27FC236}">
                <a16:creationId xmlns:a16="http://schemas.microsoft.com/office/drawing/2014/main" id="{66F6DA7D-D113-459A-B10A-4B30B5BFD099}"/>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4167BA7-9AEB-45D0-94E5-86C1B11FE5DB}"/>
              </a:ext>
            </a:extLst>
          </p:cNvPr>
          <p:cNvSpPr>
            <a:spLocks noGrp="1"/>
          </p:cNvSpPr>
          <p:nvPr>
            <p:ph type="sldNum" sz="quarter" idx="12"/>
          </p:nvPr>
        </p:nvSpPr>
        <p:spPr/>
        <p:txBody>
          <a:bodyPr/>
          <a:lstStyle/>
          <a:p>
            <a:fld id="{2720DF47-CC75-4E78-929E-BF28D9D31C4B}" type="slidenum">
              <a:rPr lang="es-MX" smtClean="0"/>
              <a:t>‹Nº›</a:t>
            </a:fld>
            <a:endParaRPr lang="es-MX"/>
          </a:p>
        </p:txBody>
      </p:sp>
    </p:spTree>
    <p:extLst>
      <p:ext uri="{BB962C8B-B14F-4D97-AF65-F5344CB8AC3E}">
        <p14:creationId xmlns:p14="http://schemas.microsoft.com/office/powerpoint/2010/main" val="81115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8FDD9-6DF5-42FB-9A3C-9AA8F1558DB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21DC67ED-0336-438C-AA4E-18FDBA7C5643}"/>
              </a:ext>
            </a:extLst>
          </p:cNvPr>
          <p:cNvSpPr>
            <a:spLocks noGrp="1"/>
          </p:cNvSpPr>
          <p:nvPr>
            <p:ph type="dt" sz="half" idx="10"/>
          </p:nvPr>
        </p:nvSpPr>
        <p:spPr/>
        <p:txBody>
          <a:bodyPr/>
          <a:lstStyle/>
          <a:p>
            <a:fld id="{0EAED28F-BB94-41AE-938C-355364054A2A}" type="datetimeFigureOut">
              <a:rPr lang="es-MX" smtClean="0"/>
              <a:t>01/06/2019</a:t>
            </a:fld>
            <a:endParaRPr lang="es-MX"/>
          </a:p>
        </p:txBody>
      </p:sp>
      <p:sp>
        <p:nvSpPr>
          <p:cNvPr id="4" name="Marcador de pie de página 3">
            <a:extLst>
              <a:ext uri="{FF2B5EF4-FFF2-40B4-BE49-F238E27FC236}">
                <a16:creationId xmlns:a16="http://schemas.microsoft.com/office/drawing/2014/main" id="{BC04880E-A92B-4BDF-9F22-D50730D6384D}"/>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ECCAB3D-16FF-4F75-A663-77EE93E6D71F}"/>
              </a:ext>
            </a:extLst>
          </p:cNvPr>
          <p:cNvSpPr>
            <a:spLocks noGrp="1"/>
          </p:cNvSpPr>
          <p:nvPr>
            <p:ph type="sldNum" sz="quarter" idx="12"/>
          </p:nvPr>
        </p:nvSpPr>
        <p:spPr/>
        <p:txBody>
          <a:bodyPr/>
          <a:lstStyle/>
          <a:p>
            <a:fld id="{2720DF47-CC75-4E78-929E-BF28D9D31C4B}" type="slidenum">
              <a:rPr lang="es-MX" smtClean="0"/>
              <a:t>‹Nº›</a:t>
            </a:fld>
            <a:endParaRPr lang="es-MX"/>
          </a:p>
        </p:txBody>
      </p:sp>
    </p:spTree>
    <p:extLst>
      <p:ext uri="{BB962C8B-B14F-4D97-AF65-F5344CB8AC3E}">
        <p14:creationId xmlns:p14="http://schemas.microsoft.com/office/powerpoint/2010/main" val="2975656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651EC19-623A-4CD8-8294-20DC6D246CFC}"/>
              </a:ext>
            </a:extLst>
          </p:cNvPr>
          <p:cNvSpPr>
            <a:spLocks noGrp="1"/>
          </p:cNvSpPr>
          <p:nvPr>
            <p:ph type="dt" sz="half" idx="10"/>
          </p:nvPr>
        </p:nvSpPr>
        <p:spPr/>
        <p:txBody>
          <a:bodyPr/>
          <a:lstStyle/>
          <a:p>
            <a:fld id="{0EAED28F-BB94-41AE-938C-355364054A2A}" type="datetimeFigureOut">
              <a:rPr lang="es-MX" smtClean="0"/>
              <a:t>01/06/2019</a:t>
            </a:fld>
            <a:endParaRPr lang="es-MX"/>
          </a:p>
        </p:txBody>
      </p:sp>
      <p:sp>
        <p:nvSpPr>
          <p:cNvPr id="3" name="Marcador de pie de página 2">
            <a:extLst>
              <a:ext uri="{FF2B5EF4-FFF2-40B4-BE49-F238E27FC236}">
                <a16:creationId xmlns:a16="http://schemas.microsoft.com/office/drawing/2014/main" id="{CD34A3D8-3245-4E5A-8F9B-8289563CD0F4}"/>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6B7135A8-B55E-47D1-84A7-1297858161D3}"/>
              </a:ext>
            </a:extLst>
          </p:cNvPr>
          <p:cNvSpPr>
            <a:spLocks noGrp="1"/>
          </p:cNvSpPr>
          <p:nvPr>
            <p:ph type="sldNum" sz="quarter" idx="12"/>
          </p:nvPr>
        </p:nvSpPr>
        <p:spPr/>
        <p:txBody>
          <a:bodyPr/>
          <a:lstStyle/>
          <a:p>
            <a:fld id="{2720DF47-CC75-4E78-929E-BF28D9D31C4B}" type="slidenum">
              <a:rPr lang="es-MX" smtClean="0"/>
              <a:t>‹Nº›</a:t>
            </a:fld>
            <a:endParaRPr lang="es-MX"/>
          </a:p>
        </p:txBody>
      </p:sp>
    </p:spTree>
    <p:extLst>
      <p:ext uri="{BB962C8B-B14F-4D97-AF65-F5344CB8AC3E}">
        <p14:creationId xmlns:p14="http://schemas.microsoft.com/office/powerpoint/2010/main" val="3089694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56B011-F8A4-4E21-A8D8-AA2BA13755F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5DF9E3C-D296-4F1E-9ECD-0EB7F437EE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ACB94D84-A78F-4768-B3EF-D79EBDB62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2903BC2-DAFD-456F-911E-4D207A66EF2E}"/>
              </a:ext>
            </a:extLst>
          </p:cNvPr>
          <p:cNvSpPr>
            <a:spLocks noGrp="1"/>
          </p:cNvSpPr>
          <p:nvPr>
            <p:ph type="dt" sz="half" idx="10"/>
          </p:nvPr>
        </p:nvSpPr>
        <p:spPr/>
        <p:txBody>
          <a:bodyPr/>
          <a:lstStyle/>
          <a:p>
            <a:fld id="{0EAED28F-BB94-41AE-938C-355364054A2A}" type="datetimeFigureOut">
              <a:rPr lang="es-MX" smtClean="0"/>
              <a:t>01/06/2019</a:t>
            </a:fld>
            <a:endParaRPr lang="es-MX"/>
          </a:p>
        </p:txBody>
      </p:sp>
      <p:sp>
        <p:nvSpPr>
          <p:cNvPr id="6" name="Marcador de pie de página 5">
            <a:extLst>
              <a:ext uri="{FF2B5EF4-FFF2-40B4-BE49-F238E27FC236}">
                <a16:creationId xmlns:a16="http://schemas.microsoft.com/office/drawing/2014/main" id="{90F2E2ED-4860-44C3-8B00-B44A3693E3F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DC778F9-22D6-4C1A-814E-C03A06DF6EA3}"/>
              </a:ext>
            </a:extLst>
          </p:cNvPr>
          <p:cNvSpPr>
            <a:spLocks noGrp="1"/>
          </p:cNvSpPr>
          <p:nvPr>
            <p:ph type="sldNum" sz="quarter" idx="12"/>
          </p:nvPr>
        </p:nvSpPr>
        <p:spPr/>
        <p:txBody>
          <a:bodyPr/>
          <a:lstStyle/>
          <a:p>
            <a:fld id="{2720DF47-CC75-4E78-929E-BF28D9D31C4B}" type="slidenum">
              <a:rPr lang="es-MX" smtClean="0"/>
              <a:t>‹Nº›</a:t>
            </a:fld>
            <a:endParaRPr lang="es-MX"/>
          </a:p>
        </p:txBody>
      </p:sp>
    </p:spTree>
    <p:extLst>
      <p:ext uri="{BB962C8B-B14F-4D97-AF65-F5344CB8AC3E}">
        <p14:creationId xmlns:p14="http://schemas.microsoft.com/office/powerpoint/2010/main" val="2678611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D279FA-3C13-4ABC-A64C-D11E0372A9D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DE688EE7-2032-4E2A-B826-7570B748F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03A0C845-D0EF-4477-BF77-324305DA5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C83EC3-46A2-4CBB-A5E0-600645EB4058}"/>
              </a:ext>
            </a:extLst>
          </p:cNvPr>
          <p:cNvSpPr>
            <a:spLocks noGrp="1"/>
          </p:cNvSpPr>
          <p:nvPr>
            <p:ph type="dt" sz="half" idx="10"/>
          </p:nvPr>
        </p:nvSpPr>
        <p:spPr/>
        <p:txBody>
          <a:bodyPr/>
          <a:lstStyle/>
          <a:p>
            <a:fld id="{0EAED28F-BB94-41AE-938C-355364054A2A}" type="datetimeFigureOut">
              <a:rPr lang="es-MX" smtClean="0"/>
              <a:t>01/06/2019</a:t>
            </a:fld>
            <a:endParaRPr lang="es-MX"/>
          </a:p>
        </p:txBody>
      </p:sp>
      <p:sp>
        <p:nvSpPr>
          <p:cNvPr id="6" name="Marcador de pie de página 5">
            <a:extLst>
              <a:ext uri="{FF2B5EF4-FFF2-40B4-BE49-F238E27FC236}">
                <a16:creationId xmlns:a16="http://schemas.microsoft.com/office/drawing/2014/main" id="{09EFC997-E5A3-406E-8BA4-DC83F5BAB81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9484E1C-3A47-418F-A3A8-C3919A226083}"/>
              </a:ext>
            </a:extLst>
          </p:cNvPr>
          <p:cNvSpPr>
            <a:spLocks noGrp="1"/>
          </p:cNvSpPr>
          <p:nvPr>
            <p:ph type="sldNum" sz="quarter" idx="12"/>
          </p:nvPr>
        </p:nvSpPr>
        <p:spPr/>
        <p:txBody>
          <a:bodyPr/>
          <a:lstStyle/>
          <a:p>
            <a:fld id="{2720DF47-CC75-4E78-929E-BF28D9D31C4B}" type="slidenum">
              <a:rPr lang="es-MX" smtClean="0"/>
              <a:t>‹Nº›</a:t>
            </a:fld>
            <a:endParaRPr lang="es-MX"/>
          </a:p>
        </p:txBody>
      </p:sp>
    </p:spTree>
    <p:extLst>
      <p:ext uri="{BB962C8B-B14F-4D97-AF65-F5344CB8AC3E}">
        <p14:creationId xmlns:p14="http://schemas.microsoft.com/office/powerpoint/2010/main" val="6089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3D43B17-2D27-4F06-B630-17D36F4F63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7B8927D-69D9-4F71-B895-83EFBA6415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B57CBA3-9045-46E0-AB7D-5BE7F7C46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AED28F-BB94-41AE-938C-355364054A2A}" type="datetimeFigureOut">
              <a:rPr lang="es-MX" smtClean="0"/>
              <a:t>01/06/2019</a:t>
            </a:fld>
            <a:endParaRPr lang="es-MX"/>
          </a:p>
        </p:txBody>
      </p:sp>
      <p:sp>
        <p:nvSpPr>
          <p:cNvPr id="5" name="Marcador de pie de página 4">
            <a:extLst>
              <a:ext uri="{FF2B5EF4-FFF2-40B4-BE49-F238E27FC236}">
                <a16:creationId xmlns:a16="http://schemas.microsoft.com/office/drawing/2014/main" id="{F7B67DB0-A119-49D2-8299-1F976E46C4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31DEA3AE-C9B1-430C-931A-76CEB961CA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20DF47-CC75-4E78-929E-BF28D9D31C4B}" type="slidenum">
              <a:rPr lang="es-MX" smtClean="0"/>
              <a:t>‹Nº›</a:t>
            </a:fld>
            <a:endParaRPr lang="es-MX"/>
          </a:p>
        </p:txBody>
      </p:sp>
    </p:spTree>
    <p:extLst>
      <p:ext uri="{BB962C8B-B14F-4D97-AF65-F5344CB8AC3E}">
        <p14:creationId xmlns:p14="http://schemas.microsoft.com/office/powerpoint/2010/main" val="4027972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CDB67D5-7DE8-4A13-AC5B-127DFF419E88}"/>
              </a:ext>
            </a:extLst>
          </p:cNvPr>
          <p:cNvSpPr/>
          <p:nvPr/>
        </p:nvSpPr>
        <p:spPr>
          <a:xfrm>
            <a:off x="4937051" y="276447"/>
            <a:ext cx="2317898" cy="382772"/>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solidFill>
                  <a:schemeClr val="tx1"/>
                </a:solidFill>
                <a:latin typeface="Bahnschrift Condensed" panose="020B0502040204020203" pitchFamily="34" charset="0"/>
              </a:rPr>
              <a:t>Metodologías de desarrollo de SW</a:t>
            </a:r>
          </a:p>
        </p:txBody>
      </p:sp>
      <p:sp>
        <p:nvSpPr>
          <p:cNvPr id="3" name="Rectángulo: esquinas redondeadas 2">
            <a:extLst>
              <a:ext uri="{FF2B5EF4-FFF2-40B4-BE49-F238E27FC236}">
                <a16:creationId xmlns:a16="http://schemas.microsoft.com/office/drawing/2014/main" id="{3010C253-125D-47BF-9C8C-61A2E00D0156}"/>
              </a:ext>
            </a:extLst>
          </p:cNvPr>
          <p:cNvSpPr/>
          <p:nvPr/>
        </p:nvSpPr>
        <p:spPr>
          <a:xfrm>
            <a:off x="4937051" y="981740"/>
            <a:ext cx="2317898" cy="382772"/>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chemeClr val="tx1"/>
                </a:solidFill>
                <a:latin typeface="Bahnschrift Condensed" panose="020B0502040204020203" pitchFamily="34" charset="0"/>
              </a:rPr>
              <a:t>Cascada</a:t>
            </a:r>
          </a:p>
        </p:txBody>
      </p:sp>
      <p:sp>
        <p:nvSpPr>
          <p:cNvPr id="4" name="Rectángulo: esquinas redondeadas 3">
            <a:extLst>
              <a:ext uri="{FF2B5EF4-FFF2-40B4-BE49-F238E27FC236}">
                <a16:creationId xmlns:a16="http://schemas.microsoft.com/office/drawing/2014/main" id="{E9C3A183-2FBA-4807-98FE-E0B77B79620F}"/>
              </a:ext>
            </a:extLst>
          </p:cNvPr>
          <p:cNvSpPr/>
          <p:nvPr/>
        </p:nvSpPr>
        <p:spPr>
          <a:xfrm>
            <a:off x="60251" y="982627"/>
            <a:ext cx="2317898" cy="382772"/>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chemeClr val="tx1"/>
                </a:solidFill>
                <a:latin typeface="Bahnschrift Condensed" panose="020B0502040204020203" pitchFamily="34" charset="0"/>
              </a:rPr>
              <a:t>Programación Extrema</a:t>
            </a:r>
          </a:p>
        </p:txBody>
      </p:sp>
      <p:sp>
        <p:nvSpPr>
          <p:cNvPr id="5" name="Rectángulo: esquinas redondeadas 4">
            <a:extLst>
              <a:ext uri="{FF2B5EF4-FFF2-40B4-BE49-F238E27FC236}">
                <a16:creationId xmlns:a16="http://schemas.microsoft.com/office/drawing/2014/main" id="{5F5DBF2F-BD0A-472A-B82A-8306D332DA5C}"/>
              </a:ext>
            </a:extLst>
          </p:cNvPr>
          <p:cNvSpPr/>
          <p:nvPr/>
        </p:nvSpPr>
        <p:spPr>
          <a:xfrm>
            <a:off x="7375451" y="981740"/>
            <a:ext cx="2317898" cy="382772"/>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chemeClr val="tx1"/>
                </a:solidFill>
                <a:latin typeface="Bahnschrift Condensed" panose="020B0502040204020203" pitchFamily="34" charset="0"/>
              </a:rPr>
              <a:t>RAD</a:t>
            </a:r>
          </a:p>
        </p:txBody>
      </p:sp>
      <p:sp>
        <p:nvSpPr>
          <p:cNvPr id="6" name="Rectángulo: esquinas redondeadas 5">
            <a:extLst>
              <a:ext uri="{FF2B5EF4-FFF2-40B4-BE49-F238E27FC236}">
                <a16:creationId xmlns:a16="http://schemas.microsoft.com/office/drawing/2014/main" id="{9A7A599D-893B-4CE1-83C7-FE2C82116D1F}"/>
              </a:ext>
            </a:extLst>
          </p:cNvPr>
          <p:cNvSpPr/>
          <p:nvPr/>
        </p:nvSpPr>
        <p:spPr>
          <a:xfrm>
            <a:off x="9813851" y="981740"/>
            <a:ext cx="2317898" cy="382772"/>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chemeClr val="tx1"/>
                </a:solidFill>
                <a:latin typeface="Bahnschrift Condensed" panose="020B0502040204020203" pitchFamily="34" charset="0"/>
              </a:rPr>
              <a:t>Espiral</a:t>
            </a:r>
          </a:p>
        </p:txBody>
      </p:sp>
      <p:sp>
        <p:nvSpPr>
          <p:cNvPr id="7" name="Rectángulo: esquinas redondeadas 6">
            <a:extLst>
              <a:ext uri="{FF2B5EF4-FFF2-40B4-BE49-F238E27FC236}">
                <a16:creationId xmlns:a16="http://schemas.microsoft.com/office/drawing/2014/main" id="{F71EA5A5-CC9A-4F58-BE6A-80B6D78B516D}"/>
              </a:ext>
            </a:extLst>
          </p:cNvPr>
          <p:cNvSpPr/>
          <p:nvPr/>
        </p:nvSpPr>
        <p:spPr>
          <a:xfrm>
            <a:off x="2498651" y="981740"/>
            <a:ext cx="2317898" cy="382772"/>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chemeClr val="tx1"/>
                </a:solidFill>
                <a:latin typeface="Bahnschrift Condensed" panose="020B0502040204020203" pitchFamily="34" charset="0"/>
              </a:rPr>
              <a:t>Prototipo</a:t>
            </a:r>
          </a:p>
        </p:txBody>
      </p:sp>
      <p:cxnSp>
        <p:nvCxnSpPr>
          <p:cNvPr id="9" name="Conector recto 8">
            <a:extLst>
              <a:ext uri="{FF2B5EF4-FFF2-40B4-BE49-F238E27FC236}">
                <a16:creationId xmlns:a16="http://schemas.microsoft.com/office/drawing/2014/main" id="{343C3FE9-935F-47DE-9F54-3E80BE7DA8E4}"/>
              </a:ext>
            </a:extLst>
          </p:cNvPr>
          <p:cNvCxnSpPr>
            <a:stCxn id="2" idx="2"/>
            <a:endCxn id="3" idx="0"/>
          </p:cNvCxnSpPr>
          <p:nvPr/>
        </p:nvCxnSpPr>
        <p:spPr>
          <a:xfrm>
            <a:off x="6096000" y="659219"/>
            <a:ext cx="0" cy="322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angular 10">
            <a:extLst>
              <a:ext uri="{FF2B5EF4-FFF2-40B4-BE49-F238E27FC236}">
                <a16:creationId xmlns:a16="http://schemas.microsoft.com/office/drawing/2014/main" id="{B361D059-2C6B-4E86-86BF-186F1C25D2E4}"/>
              </a:ext>
            </a:extLst>
          </p:cNvPr>
          <p:cNvCxnSpPr>
            <a:stCxn id="2" idx="2"/>
            <a:endCxn id="5" idx="0"/>
          </p:cNvCxnSpPr>
          <p:nvPr/>
        </p:nvCxnSpPr>
        <p:spPr>
          <a:xfrm rot="16200000" flipH="1">
            <a:off x="7153940" y="-398721"/>
            <a:ext cx="322521" cy="24384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Conector: angular 12">
            <a:extLst>
              <a:ext uri="{FF2B5EF4-FFF2-40B4-BE49-F238E27FC236}">
                <a16:creationId xmlns:a16="http://schemas.microsoft.com/office/drawing/2014/main" id="{B0E8DB54-D0B6-4BD6-840B-CC1A4D7F210A}"/>
              </a:ext>
            </a:extLst>
          </p:cNvPr>
          <p:cNvCxnSpPr>
            <a:stCxn id="2" idx="2"/>
            <a:endCxn id="6" idx="0"/>
          </p:cNvCxnSpPr>
          <p:nvPr/>
        </p:nvCxnSpPr>
        <p:spPr>
          <a:xfrm rot="16200000" flipH="1">
            <a:off x="8373140" y="-1617921"/>
            <a:ext cx="322521" cy="48768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Conector: angular 14">
            <a:extLst>
              <a:ext uri="{FF2B5EF4-FFF2-40B4-BE49-F238E27FC236}">
                <a16:creationId xmlns:a16="http://schemas.microsoft.com/office/drawing/2014/main" id="{85BA248E-3A65-443B-B5D5-B032597BE07A}"/>
              </a:ext>
            </a:extLst>
          </p:cNvPr>
          <p:cNvCxnSpPr>
            <a:stCxn id="2" idx="2"/>
            <a:endCxn id="7" idx="0"/>
          </p:cNvCxnSpPr>
          <p:nvPr/>
        </p:nvCxnSpPr>
        <p:spPr>
          <a:xfrm rot="5400000">
            <a:off x="4715540" y="-398721"/>
            <a:ext cx="322521" cy="24384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Conector: angular 20">
            <a:extLst>
              <a:ext uri="{FF2B5EF4-FFF2-40B4-BE49-F238E27FC236}">
                <a16:creationId xmlns:a16="http://schemas.microsoft.com/office/drawing/2014/main" id="{56BC6D41-1EF5-4460-BDD1-6CD9EBF8B30F}"/>
              </a:ext>
            </a:extLst>
          </p:cNvPr>
          <p:cNvCxnSpPr>
            <a:stCxn id="2" idx="2"/>
            <a:endCxn id="4" idx="0"/>
          </p:cNvCxnSpPr>
          <p:nvPr/>
        </p:nvCxnSpPr>
        <p:spPr>
          <a:xfrm rot="5400000">
            <a:off x="3495896" y="-1617477"/>
            <a:ext cx="323408" cy="48768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2" name="Rectángulo: esquinas redondeadas 21">
            <a:extLst>
              <a:ext uri="{FF2B5EF4-FFF2-40B4-BE49-F238E27FC236}">
                <a16:creationId xmlns:a16="http://schemas.microsoft.com/office/drawing/2014/main" id="{5AC7F398-0CC8-4ECF-A8C4-6150E39FDC59}"/>
              </a:ext>
            </a:extLst>
          </p:cNvPr>
          <p:cNvSpPr/>
          <p:nvPr/>
        </p:nvSpPr>
        <p:spPr>
          <a:xfrm>
            <a:off x="4937051" y="1687032"/>
            <a:ext cx="2317898" cy="2353340"/>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solidFill>
                  <a:schemeClr val="tx1"/>
                </a:solidFill>
                <a:latin typeface="Bahnschrift Condensed" panose="020B0502040204020203" pitchFamily="34" charset="0"/>
              </a:rPr>
              <a:t>También llamado secuencial, es el enfoque metodológico que ordena rigurosamente las etapas del proceso para el desarrollo de software, de tal forma que el inicio de cada etapa debe esperar a la finalización de la etapa anterior. Al final de cada etapa, el modelo está diseñado para llevar a cabo una revisión final, que se encarga de determinar si el proyecto está listo para avanzar a la siguiente fase. </a:t>
            </a:r>
          </a:p>
        </p:txBody>
      </p:sp>
      <p:pic>
        <p:nvPicPr>
          <p:cNvPr id="1026" name="Picture 2" descr="Resultado de imagen para metodologÃ­a de software cascada">
            <a:extLst>
              <a:ext uri="{FF2B5EF4-FFF2-40B4-BE49-F238E27FC236}">
                <a16:creationId xmlns:a16="http://schemas.microsoft.com/office/drawing/2014/main" id="{63FC31D3-0392-4EE7-9D8F-407F79AE6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8166" y="4696213"/>
            <a:ext cx="1815668" cy="1364345"/>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Conector recto 27">
            <a:extLst>
              <a:ext uri="{FF2B5EF4-FFF2-40B4-BE49-F238E27FC236}">
                <a16:creationId xmlns:a16="http://schemas.microsoft.com/office/drawing/2014/main" id="{533EEB21-1C40-4393-9E8C-1FA16F097EBA}"/>
              </a:ext>
            </a:extLst>
          </p:cNvPr>
          <p:cNvCxnSpPr>
            <a:stCxn id="3" idx="2"/>
            <a:endCxn id="22" idx="0"/>
          </p:cNvCxnSpPr>
          <p:nvPr/>
        </p:nvCxnSpPr>
        <p:spPr>
          <a:xfrm>
            <a:off x="6096000" y="1364512"/>
            <a:ext cx="0" cy="322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F8DB6D7E-948D-47C4-9D90-E36E29069C59}"/>
              </a:ext>
            </a:extLst>
          </p:cNvPr>
          <p:cNvCxnSpPr>
            <a:stCxn id="22" idx="2"/>
            <a:endCxn id="1026" idx="0"/>
          </p:cNvCxnSpPr>
          <p:nvPr/>
        </p:nvCxnSpPr>
        <p:spPr>
          <a:xfrm>
            <a:off x="6096000" y="4040372"/>
            <a:ext cx="0" cy="655841"/>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ángulo: esquinas redondeadas 31">
            <a:extLst>
              <a:ext uri="{FF2B5EF4-FFF2-40B4-BE49-F238E27FC236}">
                <a16:creationId xmlns:a16="http://schemas.microsoft.com/office/drawing/2014/main" id="{301E3681-37A0-4551-83DB-CB948A38A9AB}"/>
              </a:ext>
            </a:extLst>
          </p:cNvPr>
          <p:cNvSpPr/>
          <p:nvPr/>
        </p:nvSpPr>
        <p:spPr>
          <a:xfrm>
            <a:off x="2498651" y="1687032"/>
            <a:ext cx="2317898" cy="1215656"/>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solidFill>
                  <a:schemeClr val="tx1"/>
                </a:solidFill>
                <a:latin typeface="Bahnschrift Condensed" panose="020B0502040204020203" pitchFamily="34" charset="0"/>
              </a:rPr>
              <a:t>Las actividades no están fijadas a ninguna prioridad, sino que las siguientes se eligen en función del análisis de riesgo, comenzando por el bucle interior.</a:t>
            </a:r>
          </a:p>
        </p:txBody>
      </p:sp>
      <p:pic>
        <p:nvPicPr>
          <p:cNvPr id="33" name="Imagen 32">
            <a:extLst>
              <a:ext uri="{FF2B5EF4-FFF2-40B4-BE49-F238E27FC236}">
                <a16:creationId xmlns:a16="http://schemas.microsoft.com/office/drawing/2014/main" id="{AA44EB0F-B9F9-4E21-9387-6753455FC32F}"/>
              </a:ext>
            </a:extLst>
          </p:cNvPr>
          <p:cNvPicPr>
            <a:picLocks noChangeAspect="1"/>
          </p:cNvPicPr>
          <p:nvPr/>
        </p:nvPicPr>
        <p:blipFill>
          <a:blip r:embed="rId3"/>
          <a:stretch>
            <a:fillRect/>
          </a:stretch>
        </p:blipFill>
        <p:spPr>
          <a:xfrm>
            <a:off x="2498650" y="3955313"/>
            <a:ext cx="2317898" cy="1252569"/>
          </a:xfrm>
          <a:prstGeom prst="rect">
            <a:avLst/>
          </a:prstGeom>
        </p:spPr>
      </p:pic>
      <p:cxnSp>
        <p:nvCxnSpPr>
          <p:cNvPr id="35" name="Conector recto 34">
            <a:extLst>
              <a:ext uri="{FF2B5EF4-FFF2-40B4-BE49-F238E27FC236}">
                <a16:creationId xmlns:a16="http://schemas.microsoft.com/office/drawing/2014/main" id="{4776E529-9666-4CD8-8F4F-786A4984DBD4}"/>
              </a:ext>
            </a:extLst>
          </p:cNvPr>
          <p:cNvCxnSpPr>
            <a:cxnSpLocks/>
            <a:stCxn id="32" idx="2"/>
            <a:endCxn id="33" idx="0"/>
          </p:cNvCxnSpPr>
          <p:nvPr/>
        </p:nvCxnSpPr>
        <p:spPr>
          <a:xfrm flipH="1">
            <a:off x="3657599" y="2902688"/>
            <a:ext cx="1" cy="1052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74E8A156-AC77-4185-9455-64420FB88603}"/>
              </a:ext>
            </a:extLst>
          </p:cNvPr>
          <p:cNvCxnSpPr>
            <a:stCxn id="7" idx="2"/>
            <a:endCxn id="32" idx="0"/>
          </p:cNvCxnSpPr>
          <p:nvPr/>
        </p:nvCxnSpPr>
        <p:spPr>
          <a:xfrm>
            <a:off x="3657600" y="1364512"/>
            <a:ext cx="0" cy="322520"/>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ángulo: esquinas redondeadas 38">
            <a:extLst>
              <a:ext uri="{FF2B5EF4-FFF2-40B4-BE49-F238E27FC236}">
                <a16:creationId xmlns:a16="http://schemas.microsoft.com/office/drawing/2014/main" id="{9F94C294-A641-4D5E-9BC7-3553F10212D9}"/>
              </a:ext>
            </a:extLst>
          </p:cNvPr>
          <p:cNvSpPr/>
          <p:nvPr/>
        </p:nvSpPr>
        <p:spPr>
          <a:xfrm>
            <a:off x="60251" y="1687032"/>
            <a:ext cx="2317898" cy="2353340"/>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solidFill>
                  <a:schemeClr val="tx1"/>
                </a:solidFill>
                <a:latin typeface="Bahnschrift Condensed" panose="020B0502040204020203" pitchFamily="34" charset="0"/>
              </a:rPr>
              <a:t>Este diseño conduce a la construcción de un prototipo, el cual es evaluado por el cliente para una retroalimentación; gracias a ésta se refinan los requisitos del software que se desarrollará. La interacción ocurre cuando el prototipo se ajusta para satisfacer las necesidades del cliente. Esto permite que al mismo tiempo el desarrollador entienda mejor lo que se debe hacer y el cliente vea resultados a corto plazo.</a:t>
            </a:r>
          </a:p>
        </p:txBody>
      </p:sp>
      <p:pic>
        <p:nvPicPr>
          <p:cNvPr id="40" name="Imagen 39">
            <a:extLst>
              <a:ext uri="{FF2B5EF4-FFF2-40B4-BE49-F238E27FC236}">
                <a16:creationId xmlns:a16="http://schemas.microsoft.com/office/drawing/2014/main" id="{C405A741-B3FD-4D9D-88B1-21964BC9200A}"/>
              </a:ext>
            </a:extLst>
          </p:cNvPr>
          <p:cNvPicPr>
            <a:picLocks noChangeAspect="1"/>
          </p:cNvPicPr>
          <p:nvPr/>
        </p:nvPicPr>
        <p:blipFill>
          <a:blip r:embed="rId4"/>
          <a:stretch>
            <a:fillRect/>
          </a:stretch>
        </p:blipFill>
        <p:spPr>
          <a:xfrm>
            <a:off x="250308" y="4445224"/>
            <a:ext cx="1937784" cy="1937784"/>
          </a:xfrm>
          <a:prstGeom prst="rect">
            <a:avLst/>
          </a:prstGeom>
        </p:spPr>
      </p:pic>
      <p:cxnSp>
        <p:nvCxnSpPr>
          <p:cNvPr id="42" name="Conector recto 41">
            <a:extLst>
              <a:ext uri="{FF2B5EF4-FFF2-40B4-BE49-F238E27FC236}">
                <a16:creationId xmlns:a16="http://schemas.microsoft.com/office/drawing/2014/main" id="{9F179926-61A9-4BDC-8C4E-47A989C4DEA9}"/>
              </a:ext>
            </a:extLst>
          </p:cNvPr>
          <p:cNvCxnSpPr>
            <a:stCxn id="39" idx="2"/>
            <a:endCxn id="40" idx="0"/>
          </p:cNvCxnSpPr>
          <p:nvPr/>
        </p:nvCxnSpPr>
        <p:spPr>
          <a:xfrm>
            <a:off x="1219200" y="4040372"/>
            <a:ext cx="0" cy="404852"/>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ángulo: esquinas redondeadas 46">
            <a:extLst>
              <a:ext uri="{FF2B5EF4-FFF2-40B4-BE49-F238E27FC236}">
                <a16:creationId xmlns:a16="http://schemas.microsoft.com/office/drawing/2014/main" id="{56EA9738-E36C-4A2B-8E9E-DC3779968ED6}"/>
              </a:ext>
            </a:extLst>
          </p:cNvPr>
          <p:cNvSpPr/>
          <p:nvPr/>
        </p:nvSpPr>
        <p:spPr>
          <a:xfrm>
            <a:off x="7375451" y="1687032"/>
            <a:ext cx="2317898" cy="2013098"/>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solidFill>
                  <a:schemeClr val="tx1"/>
                </a:solidFill>
                <a:latin typeface="Bahnschrift Condensed" panose="020B0502040204020203" pitchFamily="34" charset="0"/>
              </a:rPr>
              <a:t>El desarrollo rápido de aplicaciones RAD (acrónimo en inglés de </a:t>
            </a:r>
            <a:r>
              <a:rPr lang="es-MX" sz="1200" dirty="0" err="1">
                <a:solidFill>
                  <a:schemeClr val="tx1"/>
                </a:solidFill>
                <a:latin typeface="Bahnschrift Condensed" panose="020B0502040204020203" pitchFamily="34" charset="0"/>
              </a:rPr>
              <a:t>rapid</a:t>
            </a:r>
            <a:r>
              <a:rPr lang="es-MX" sz="1200" dirty="0">
                <a:solidFill>
                  <a:schemeClr val="tx1"/>
                </a:solidFill>
                <a:latin typeface="Bahnschrift Condensed" panose="020B0502040204020203" pitchFamily="34" charset="0"/>
              </a:rPr>
              <a:t> </a:t>
            </a:r>
            <a:r>
              <a:rPr lang="es-MX" sz="1200" dirty="0" err="1">
                <a:solidFill>
                  <a:schemeClr val="tx1"/>
                </a:solidFill>
                <a:latin typeface="Bahnschrift Condensed" panose="020B0502040204020203" pitchFamily="34" charset="0"/>
              </a:rPr>
              <a:t>application</a:t>
            </a:r>
            <a:r>
              <a:rPr lang="es-MX" sz="1200" dirty="0">
                <a:solidFill>
                  <a:schemeClr val="tx1"/>
                </a:solidFill>
                <a:latin typeface="Bahnschrift Condensed" panose="020B0502040204020203" pitchFamily="34" charset="0"/>
              </a:rPr>
              <a:t> </a:t>
            </a:r>
            <a:r>
              <a:rPr lang="es-MX" sz="1200" dirty="0" err="1">
                <a:solidFill>
                  <a:schemeClr val="tx1"/>
                </a:solidFill>
                <a:latin typeface="Bahnschrift Condensed" panose="020B0502040204020203" pitchFamily="34" charset="0"/>
              </a:rPr>
              <a:t>development</a:t>
            </a:r>
            <a:r>
              <a:rPr lang="es-MX" sz="1200" dirty="0">
                <a:solidFill>
                  <a:schemeClr val="tx1"/>
                </a:solidFill>
                <a:latin typeface="Bahnschrift Condensed" panose="020B0502040204020203" pitchFamily="34" charset="0"/>
              </a:rPr>
              <a:t>) es un método que comprende el desarrollo interactivo, la construcción de prototipos y el uso de utilidades CASE (</a:t>
            </a:r>
            <a:r>
              <a:rPr lang="es-MX" sz="1200" dirty="0" err="1">
                <a:solidFill>
                  <a:schemeClr val="tx1"/>
                </a:solidFill>
                <a:latin typeface="Bahnschrift Condensed" panose="020B0502040204020203" pitchFamily="34" charset="0"/>
              </a:rPr>
              <a:t>Computer</a:t>
            </a:r>
            <a:r>
              <a:rPr lang="es-MX" sz="1200" dirty="0">
                <a:solidFill>
                  <a:schemeClr val="tx1"/>
                </a:solidFill>
                <a:latin typeface="Bahnschrift Condensed" panose="020B0502040204020203" pitchFamily="34" charset="0"/>
              </a:rPr>
              <a:t> </a:t>
            </a:r>
            <a:r>
              <a:rPr lang="es-MX" sz="1200" dirty="0" err="1">
                <a:solidFill>
                  <a:schemeClr val="tx1"/>
                </a:solidFill>
                <a:latin typeface="Bahnschrift Condensed" panose="020B0502040204020203" pitchFamily="34" charset="0"/>
              </a:rPr>
              <a:t>Aided</a:t>
            </a:r>
            <a:r>
              <a:rPr lang="es-MX" sz="1200" dirty="0">
                <a:solidFill>
                  <a:schemeClr val="tx1"/>
                </a:solidFill>
                <a:latin typeface="Bahnschrift Condensed" panose="020B0502040204020203" pitchFamily="34" charset="0"/>
              </a:rPr>
              <a:t> Software </a:t>
            </a:r>
            <a:r>
              <a:rPr lang="es-MX" sz="1200" dirty="0" err="1">
                <a:solidFill>
                  <a:schemeClr val="tx1"/>
                </a:solidFill>
                <a:latin typeface="Bahnschrift Condensed" panose="020B0502040204020203" pitchFamily="34" charset="0"/>
              </a:rPr>
              <a:t>Engineering</a:t>
            </a:r>
            <a:r>
              <a:rPr lang="es-MX" sz="1200" dirty="0">
                <a:solidFill>
                  <a:schemeClr val="tx1"/>
                </a:solidFill>
                <a:latin typeface="Bahnschrift Condensed" panose="020B0502040204020203" pitchFamily="34" charset="0"/>
              </a:rPr>
              <a:t>). Tradicionalmente tiende a englobar también la usabilidad, utilidad y la rapidez de ejecución.</a:t>
            </a:r>
          </a:p>
        </p:txBody>
      </p:sp>
      <p:pic>
        <p:nvPicPr>
          <p:cNvPr id="48" name="Imagen 47">
            <a:extLst>
              <a:ext uri="{FF2B5EF4-FFF2-40B4-BE49-F238E27FC236}">
                <a16:creationId xmlns:a16="http://schemas.microsoft.com/office/drawing/2014/main" id="{67E5F757-D665-41DE-9280-09AB3C244CCD}"/>
              </a:ext>
            </a:extLst>
          </p:cNvPr>
          <p:cNvPicPr>
            <a:picLocks noChangeAspect="1"/>
          </p:cNvPicPr>
          <p:nvPr/>
        </p:nvPicPr>
        <p:blipFill rotWithShape="1">
          <a:blip r:embed="rId5"/>
          <a:srcRect l="11738" t="13280" r="7759" b="8152"/>
          <a:stretch/>
        </p:blipFill>
        <p:spPr>
          <a:xfrm>
            <a:off x="7315200" y="4242798"/>
            <a:ext cx="2438399" cy="2013098"/>
          </a:xfrm>
          <a:prstGeom prst="rect">
            <a:avLst/>
          </a:prstGeom>
        </p:spPr>
      </p:pic>
      <p:cxnSp>
        <p:nvCxnSpPr>
          <p:cNvPr id="50" name="Conector recto 49">
            <a:extLst>
              <a:ext uri="{FF2B5EF4-FFF2-40B4-BE49-F238E27FC236}">
                <a16:creationId xmlns:a16="http://schemas.microsoft.com/office/drawing/2014/main" id="{AD70AA25-8D52-4CB4-BEBF-535E1FC08D5B}"/>
              </a:ext>
            </a:extLst>
          </p:cNvPr>
          <p:cNvCxnSpPr>
            <a:stCxn id="47" idx="2"/>
            <a:endCxn id="48" idx="0"/>
          </p:cNvCxnSpPr>
          <p:nvPr/>
        </p:nvCxnSpPr>
        <p:spPr>
          <a:xfrm>
            <a:off x="8534400" y="3700130"/>
            <a:ext cx="0" cy="542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B22693BF-9FE9-44BE-B110-BC7DC4444FC2}"/>
              </a:ext>
            </a:extLst>
          </p:cNvPr>
          <p:cNvCxnSpPr>
            <a:stCxn id="4" idx="2"/>
            <a:endCxn id="39" idx="0"/>
          </p:cNvCxnSpPr>
          <p:nvPr/>
        </p:nvCxnSpPr>
        <p:spPr>
          <a:xfrm>
            <a:off x="1219200" y="1365399"/>
            <a:ext cx="0" cy="321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A195F836-100B-4514-8213-D83811618D9E}"/>
              </a:ext>
            </a:extLst>
          </p:cNvPr>
          <p:cNvCxnSpPr>
            <a:stCxn id="5" idx="2"/>
            <a:endCxn id="47" idx="0"/>
          </p:cNvCxnSpPr>
          <p:nvPr/>
        </p:nvCxnSpPr>
        <p:spPr>
          <a:xfrm>
            <a:off x="8534400" y="1364512"/>
            <a:ext cx="0" cy="322520"/>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tángulo: esquinas redondeadas 56">
            <a:extLst>
              <a:ext uri="{FF2B5EF4-FFF2-40B4-BE49-F238E27FC236}">
                <a16:creationId xmlns:a16="http://schemas.microsoft.com/office/drawing/2014/main" id="{9E7E4574-47F5-4AA8-95A2-2A30054EF938}"/>
              </a:ext>
            </a:extLst>
          </p:cNvPr>
          <p:cNvSpPr/>
          <p:nvPr/>
        </p:nvSpPr>
        <p:spPr>
          <a:xfrm>
            <a:off x="9813850" y="1687439"/>
            <a:ext cx="2317898" cy="156612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solidFill>
                  <a:schemeClr val="tx1"/>
                </a:solidFill>
                <a:latin typeface="Bahnschrift Condensed" panose="020B0502040204020203" pitchFamily="34" charset="0"/>
              </a:rPr>
              <a:t>Es el más destacado de los procesos ágiles de desarrollo de software. Al igual que éstos, la programación extrema se diferencia de las metodologías tradicionales principalmente en que pone más énfasis en la adaptabilidad que en la previsibilidad.</a:t>
            </a:r>
          </a:p>
        </p:txBody>
      </p:sp>
      <p:pic>
        <p:nvPicPr>
          <p:cNvPr id="56" name="Imagen 55">
            <a:extLst>
              <a:ext uri="{FF2B5EF4-FFF2-40B4-BE49-F238E27FC236}">
                <a16:creationId xmlns:a16="http://schemas.microsoft.com/office/drawing/2014/main" id="{042BC6BF-545C-4C0A-BB29-3E6AD1D6B6BD}"/>
              </a:ext>
            </a:extLst>
          </p:cNvPr>
          <p:cNvPicPr>
            <a:picLocks noChangeAspect="1"/>
          </p:cNvPicPr>
          <p:nvPr/>
        </p:nvPicPr>
        <p:blipFill rotWithShape="1">
          <a:blip r:embed="rId6"/>
          <a:srcRect l="18850" t="8519" r="22020" b="6358"/>
          <a:stretch/>
        </p:blipFill>
        <p:spPr>
          <a:xfrm>
            <a:off x="9958479" y="3870252"/>
            <a:ext cx="2028637" cy="2190306"/>
          </a:xfrm>
          <a:prstGeom prst="rect">
            <a:avLst/>
          </a:prstGeom>
        </p:spPr>
      </p:pic>
      <p:cxnSp>
        <p:nvCxnSpPr>
          <p:cNvPr id="59" name="Conector recto 58">
            <a:extLst>
              <a:ext uri="{FF2B5EF4-FFF2-40B4-BE49-F238E27FC236}">
                <a16:creationId xmlns:a16="http://schemas.microsoft.com/office/drawing/2014/main" id="{81A297ED-0C7A-4EDB-8096-272CBB952ABC}"/>
              </a:ext>
            </a:extLst>
          </p:cNvPr>
          <p:cNvCxnSpPr>
            <a:stCxn id="57" idx="2"/>
            <a:endCxn id="56" idx="0"/>
          </p:cNvCxnSpPr>
          <p:nvPr/>
        </p:nvCxnSpPr>
        <p:spPr>
          <a:xfrm flipH="1">
            <a:off x="10972798" y="3253563"/>
            <a:ext cx="1" cy="616689"/>
          </a:xfrm>
          <a:prstGeom prst="line">
            <a:avLst/>
          </a:prstGeom>
        </p:spPr>
        <p:style>
          <a:lnRef idx="1">
            <a:schemeClr val="accent1"/>
          </a:lnRef>
          <a:fillRef idx="0">
            <a:schemeClr val="accent1"/>
          </a:fillRef>
          <a:effectRef idx="0">
            <a:schemeClr val="accent1"/>
          </a:effectRef>
          <a:fontRef idx="minor">
            <a:schemeClr val="tx1"/>
          </a:fontRef>
        </p:style>
      </p:cxnSp>
      <p:sp>
        <p:nvSpPr>
          <p:cNvPr id="62" name="CuadroTexto 61">
            <a:extLst>
              <a:ext uri="{FF2B5EF4-FFF2-40B4-BE49-F238E27FC236}">
                <a16:creationId xmlns:a16="http://schemas.microsoft.com/office/drawing/2014/main" id="{8CA5A408-BB17-4B46-BE70-6993A1B215FE}"/>
              </a:ext>
            </a:extLst>
          </p:cNvPr>
          <p:cNvSpPr txBox="1"/>
          <p:nvPr/>
        </p:nvSpPr>
        <p:spPr>
          <a:xfrm>
            <a:off x="8526955" y="6053470"/>
            <a:ext cx="3603987" cy="830997"/>
          </a:xfrm>
          <a:prstGeom prst="rect">
            <a:avLst/>
          </a:prstGeom>
          <a:noFill/>
        </p:spPr>
        <p:txBody>
          <a:bodyPr wrap="square" rtlCol="0">
            <a:spAutoFit/>
          </a:bodyPr>
          <a:lstStyle/>
          <a:p>
            <a:pPr algn="r"/>
            <a:r>
              <a:rPr lang="es-MX" sz="1200" dirty="0">
                <a:latin typeface="Bahnschrift Condensed" panose="020B0502040204020203" pitchFamily="34" charset="0"/>
              </a:rPr>
              <a:t>Padilla Torres Guadalupe Antonio</a:t>
            </a:r>
          </a:p>
          <a:p>
            <a:pPr algn="r"/>
            <a:r>
              <a:rPr lang="es-MX" sz="1200" dirty="0">
                <a:latin typeface="Bahnschrift Condensed" panose="020B0502040204020203" pitchFamily="34" charset="0"/>
              </a:rPr>
              <a:t>Gestión de Proyectos Informáticos</a:t>
            </a:r>
          </a:p>
          <a:p>
            <a:pPr algn="r"/>
            <a:endParaRPr lang="es-MX" sz="1200" dirty="0">
              <a:latin typeface="Bahnschrift Condensed" panose="020B0502040204020203" pitchFamily="34" charset="0"/>
            </a:endParaRPr>
          </a:p>
          <a:p>
            <a:pPr algn="r"/>
            <a:r>
              <a:rPr lang="es-MX" sz="1200" dirty="0">
                <a:latin typeface="Bahnschrift Condensed" panose="020B0502040204020203" pitchFamily="34" charset="0"/>
              </a:rPr>
              <a:t>                                                                      1 de Junio de 2019</a:t>
            </a:r>
          </a:p>
        </p:txBody>
      </p:sp>
    </p:spTree>
    <p:extLst>
      <p:ext uri="{BB962C8B-B14F-4D97-AF65-F5344CB8AC3E}">
        <p14:creationId xmlns:p14="http://schemas.microsoft.com/office/powerpoint/2010/main" val="33722818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297</Words>
  <Application>Microsoft Office PowerPoint</Application>
  <PresentationFormat>Panorámica</PresentationFormat>
  <Paragraphs>15</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Bahnschrift Condensed</vt:lpstr>
      <vt:lpstr>Calibri</vt:lpstr>
      <vt:lpstr>Calibri Light</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laboratorio 134</dc:creator>
  <cp:lastModifiedBy>laboratorio 134</cp:lastModifiedBy>
  <cp:revision>3</cp:revision>
  <dcterms:created xsi:type="dcterms:W3CDTF">2019-06-01T13:20:27Z</dcterms:created>
  <dcterms:modified xsi:type="dcterms:W3CDTF">2019-06-01T13:43:20Z</dcterms:modified>
</cp:coreProperties>
</file>