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16D8E-255E-2401-F935-4DC5DC7BB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43170"/>
            <a:ext cx="8361229" cy="2098226"/>
          </a:xfrm>
        </p:spPr>
        <p:txBody>
          <a:bodyPr/>
          <a:lstStyle/>
          <a:p>
            <a:r>
              <a:rPr lang="en-US" sz="5400" noProof="1"/>
              <a:t>Exploitation of Contract-net protocol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674AA2-C5C8-9502-1197-AC99C6CC8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noProof="1"/>
              <a:t>CNP and Norm-based CNP in a java simulate environment using tuple spaces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7706AA-8E69-1208-5A31-A8653757965B}"/>
              </a:ext>
            </a:extLst>
          </p:cNvPr>
          <p:cNvSpPr txBox="1"/>
          <p:nvPr/>
        </p:nvSpPr>
        <p:spPr>
          <a:xfrm>
            <a:off x="8330268" y="51843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Antonio Palese</a:t>
            </a:r>
          </a:p>
        </p:txBody>
      </p:sp>
    </p:spTree>
    <p:extLst>
      <p:ext uri="{BB962C8B-B14F-4D97-AF65-F5344CB8AC3E}">
        <p14:creationId xmlns:p14="http://schemas.microsoft.com/office/powerpoint/2010/main" val="95181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4CE2A-6258-6E7B-0B24-AA644A0B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76539-DBD6-98F4-F047-ED4AB8C2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899"/>
            <a:ext cx="9601200" cy="41903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basic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Contract-Net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faster during the bargaining due to less filtering process, but it brings the agents to accept proposal based on weak conditions.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first example there is no filtering and the manager at the end got a low earning value.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Also, there is no decision capacity for the selected agent that it’s forced to accept each proposal.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Instead,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Norm-Based CNP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spends more time during the negotiation, but the manager earns more and has a method for discerning agents based on ranking.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other agents are able to refuse a proposal according to reward or force its execution increasing the priority.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4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4CE2A-6258-6E7B-0B24-AA644A0B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Improvements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76539-DBD6-98F4-F047-ED4AB8C2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899"/>
            <a:ext cx="9601200" cy="41903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become properly “autonomous” agents and not only grown objects, they should achieve some theoretical and practical reasoning ability.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inter agents communication can improve the workload balance of tasks called by the manager.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form a proper Peer-to-Peer system each agent can relate on differentiate tuple spaces for being the manager in one area and the executor in another.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Bibliography	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it-IT" sz="1600" dirty="0"/>
              <a:t>Contract Net Protocol for Coordination in Multi-agent System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”, Juhua Wu,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5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F24D3-287A-BB2C-6823-32D21A64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28" y="685800"/>
            <a:ext cx="9471171" cy="807440"/>
          </a:xfrm>
        </p:spPr>
        <p:txBody>
          <a:bodyPr/>
          <a:lstStyle/>
          <a:p>
            <a:pPr algn="ctr"/>
            <a:r>
              <a:rPr lang="en-US" dirty="0"/>
              <a:t>Contract Net Protocol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8382C6-9C89-FDF4-B70F-48924557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84492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Net Protocol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(CNP) is a task-sharing protocol in 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multi-agent systems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It is used to allocate tasks among autonomous agents. </a:t>
            </a:r>
          </a:p>
          <a:p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manager proposes a task to several agents. The latter make a proposal among which the manager chooses to allocate the task. This task can then be divided and subcontracted.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framework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Norm-based CNP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proposed in order to provide a normal and clear coordination procedure in the system. Norms in the process act as basic guidelines for interaction between agents.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norm is a rule or standard of behavior shared by members of a group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95533D-4A4D-E795-5265-6ACEF6C9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8022"/>
            <a:ext cx="4149878" cy="18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92EA4F6-564D-47A5-A069-C56EB81E0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C473F0-1245-99C7-39FC-8395DAC1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366" y="285226"/>
            <a:ext cx="4759354" cy="5582176"/>
          </a:xfrm>
        </p:spPr>
        <p:txBody>
          <a:bodyPr>
            <a:normAutofit/>
          </a:bodyPr>
          <a:lstStyle/>
          <a:p>
            <a:r>
              <a:rPr lang="en-US" dirty="0"/>
              <a:t>Formal Description CNP</a:t>
            </a: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71E2975F-C68A-AEF0-9C00-4DDA33ACB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108" y="392335"/>
            <a:ext cx="3401526" cy="6568465"/>
          </a:xfr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11A8EAE1-305E-4C3A-BEFC-FA6E5DFF0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201754" y="392335"/>
            <a:ext cx="1802878" cy="242636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07D022-B049-BBC1-E510-8FD2A9E2850D}"/>
              </a:ext>
            </a:extLst>
          </p:cNvPr>
          <p:cNvSpPr txBox="1"/>
          <p:nvPr/>
        </p:nvSpPr>
        <p:spPr>
          <a:xfrm>
            <a:off x="7432646" y="2055302"/>
            <a:ext cx="47593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protocol is initialized by the manager, who sends a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call-for-proposals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the contractors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contractors can send either a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proposal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they are interested or a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reject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they are not.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manager chooses among the proposals the one that suits it best and sends to the corresponding contractor an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accept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Once the contract has been accomplished, the contractor informs the manager using an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inform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message.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7718C-19C7-0041-6E55-819C639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Implementation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F8B6E-280A-762A-5BAA-B754B2D1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implementation is based on a dynamic multiagent environment.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initialization deals with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leader election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algorithm which will bring to the election of the manager.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implementation exploits a tuple space coordination model, using LighTS.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system is assumed as a very dynamic one, that concerns the death of the leader agent during an exchange, as the one of a contractor.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leader has a separate thread to deal with leader election.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agent has a separate thread which periodically contacts the leader assuring it’s still alive. If it’s not it calls an election.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1DB1E-181E-7965-E277-BEC7CEC3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Leader 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FB2A35-DDF5-E757-DF71-FE9E92D4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leader election algorithm is based on a self proposal from all the agents.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an agent does not retrieve any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leader tuple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the space, it proposes itself.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leader tuple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founded, the actual agent ID is compared to the retrieved one.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If it’s lower, it agrees with the proposed one as the leader.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If it’s greater, it proposes itself.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election thread executes this code cyclically so that all the agents can agree on the leader during the second round.</a:t>
            </a:r>
          </a:p>
          <a:p>
            <a:r>
              <a:rPr 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leader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packed as follows :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&lt;Proposed ID&gt;, “Leader”)</a:t>
            </a:r>
          </a:p>
          <a:p>
            <a:endParaRPr lang="en-US" sz="1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8735B-5494-01DC-2046-3AC0106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Communications CNP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79BF78-1B42-86A5-913D-4E88B76D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06490"/>
            <a:ext cx="10010775" cy="4737160"/>
          </a:xfrm>
        </p:spPr>
        <p:txBody>
          <a:bodyPr>
            <a:norm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message exchange is based on retrieving and putting tuples in a shared space. To avoid deadlocks each communication happens in an upper bounded time step.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starts separate threads for each task and outs a call for proposal in the tuple space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(&lt;Leader ID&gt;, “Contract Proposal”, &lt;Contract name&gt;, &lt;Contract ID&gt;, &lt;Contract earning&gt;)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senses the environment searching for a call and propose an earning to the specific task :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(&lt;SenderID&gt;, “Contract Proposal”, &lt;ManagerID&gt;, &lt;Contract name&gt;, &lt;Contract ID&gt;, &lt;Contract earning&gt;).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this point,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sends an acceptance message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(&lt;Leader ID&gt;, “Contract Leader Accept”, &lt;SenderID&gt;, &lt;Contract name&gt;,&lt;Contract ID&gt;, &lt;Contract earning&gt;)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simulates the execution of the task and close the contract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(&lt;SenderID&gt;, “Contract Closure”, &lt;ManagerID&gt;, &lt;Contract name&gt;, &lt;Contract ID&gt;, &lt;Contract earning&gt;)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closed contract is retrieved by the manager.</a:t>
            </a:r>
          </a:p>
        </p:txBody>
      </p:sp>
    </p:spTree>
    <p:extLst>
      <p:ext uri="{BB962C8B-B14F-4D97-AF65-F5344CB8AC3E}">
        <p14:creationId xmlns:p14="http://schemas.microsoft.com/office/powerpoint/2010/main" val="53030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92EA4F6-564D-47A5-A069-C56EB81E0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C473F0-1245-99C7-39FC-8395DAC1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366" y="392335"/>
            <a:ext cx="4804115" cy="5475067"/>
          </a:xfrm>
        </p:spPr>
        <p:txBody>
          <a:bodyPr>
            <a:normAutofit/>
          </a:bodyPr>
          <a:lstStyle/>
          <a:p>
            <a:r>
              <a:rPr lang="en-US" dirty="0"/>
              <a:t>Formal Description Norm-based CNP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1A8EAE1-305E-4C3A-BEFC-FA6E5DFF0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201754" y="392335"/>
            <a:ext cx="1802878" cy="242636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07D022-B049-BBC1-E510-8FD2A9E2850D}"/>
              </a:ext>
            </a:extLst>
          </p:cNvPr>
          <p:cNvSpPr txBox="1"/>
          <p:nvPr/>
        </p:nvSpPr>
        <p:spPr>
          <a:xfrm>
            <a:off x="7264847" y="1605517"/>
            <a:ext cx="475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Task announcement.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 phase is devoted to the task announcement.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Evaluation of the task and bids based on rigid norm.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Eligibility specification and expiration time as a kind of rigid norms restrict the receivers to bid.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Negotiation between the manager and candidates based on flexible norms.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Agents are in different domains and have various interests, beliefs and knowledge.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Contract awarding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Successful negotiation leads to a contract.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F4BA66A-6FC6-7425-2B3B-B87DE240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19" y="872257"/>
            <a:ext cx="5889138" cy="5593408"/>
          </a:xfrm>
        </p:spPr>
      </p:pic>
    </p:spTree>
    <p:extLst>
      <p:ext uri="{BB962C8B-B14F-4D97-AF65-F5344CB8AC3E}">
        <p14:creationId xmlns:p14="http://schemas.microsoft.com/office/powerpoint/2010/main" val="345896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8735B-5494-01DC-2046-3AC0106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Communications NB-CNP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79BF78-1B42-86A5-913D-4E88B76D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70744"/>
            <a:ext cx="10010775" cy="447290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leader election procedure as the checking for the manager aliveness is the same.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message exchange is based on retrieving and putting tuples in a shared space. To avoid deadlocks each communication happens in an upper bounded time step.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message has been wrapped in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class implementing the built-in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Tuplable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interface in order to automatically flatten each field in a tuple. Each message brings a task reference.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manager starts in parallel with the call for proposal for each task in the queue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(&lt;MasterID&gt;, “Contract Announcement”, &lt;?ReceiverID&gt;, &lt;Task&gt;)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receiver retrieves the manager proposal and after checking the task expiration time, it assures that the reward it’s acceptable for him. If it’s not it refuses.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After the agreement on the reward, it proposes an earning and set a priority for the task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&lt;ReceiverID&gt;, “Contract Announcement Response”, &lt;ManagerID&gt;, &lt;Task&gt;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4CE2A-6258-6E7B-0B24-AA644A0B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Communications NB-CNP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76539-DBD6-98F4-F047-ED4AB8C2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03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manager waiting for a proposal can agree or not on the earning conditions and checks the rating of the agent in addition to the task priority. It’s a trade-off between this three norms for stipulating a contract or not with the agent.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manager accepts the agreements, it outs an acceptance tuple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(&lt;ManagerID&gt;, “Leader Accept”, &lt;ReceiverID&gt;, &lt;Task&gt;)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this point the sender retrieves the acceptance tuple and executes the task.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contract closure it’s sent by the executing agent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(&lt;SenderID&gt;, “Contract Closure”, &lt;ManagerID&gt;, &lt;Task&gt;)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manager gets the closure and after checking the expiration validity of the task, it ranks the agent according to the latency which he got its task executed.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3479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453</TotalTime>
  <Words>1202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</vt:lpstr>
      <vt:lpstr>Ritaglio</vt:lpstr>
      <vt:lpstr>Exploitation of Contract-net protocol</vt:lpstr>
      <vt:lpstr>Contract Net Protocol</vt:lpstr>
      <vt:lpstr>Formal Description CNP</vt:lpstr>
      <vt:lpstr>Java Implementation</vt:lpstr>
      <vt:lpstr>Leader Election</vt:lpstr>
      <vt:lpstr>Communications CNP</vt:lpstr>
      <vt:lpstr>Formal Description Norm-based CNP  </vt:lpstr>
      <vt:lpstr>Communications NB-CNP</vt:lpstr>
      <vt:lpstr>Communications NB-CNP</vt:lpstr>
      <vt:lpstr>Considerations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Exploitation of Contract-net protocol</dc:title>
  <dc:creator>ANTONIO PALESE</dc:creator>
  <cp:lastModifiedBy>ANTONIO PALESE</cp:lastModifiedBy>
  <cp:revision>106</cp:revision>
  <dcterms:created xsi:type="dcterms:W3CDTF">2022-10-31T15:45:30Z</dcterms:created>
  <dcterms:modified xsi:type="dcterms:W3CDTF">2022-11-05T01:15:54Z</dcterms:modified>
</cp:coreProperties>
</file>