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sldIdLst>
    <p:sldId id="256" r:id="rId2"/>
    <p:sldId id="258" r:id="rId3"/>
    <p:sldId id="262" r:id="rId4"/>
    <p:sldId id="259" r:id="rId5"/>
    <p:sldId id="260" r:id="rId6"/>
    <p:sldId id="264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4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6/20/2022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4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88" r="-1" b="216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AUDIORECOGNIZER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it-IT" i="1" dirty="0">
                <a:solidFill>
                  <a:srgbClr val="FFFFFF"/>
                </a:solidFill>
              </a:rPr>
              <a:t>Un sistema per riconoscere suoni di natura umana</a:t>
            </a:r>
          </a:p>
        </p:txBody>
      </p:sp>
    </p:spTree>
    <p:extLst>
      <p:ext uri="{BB962C8B-B14F-4D97-AF65-F5344CB8AC3E}">
        <p14:creationId xmlns:p14="http://schemas.microsoft.com/office/powerpoint/2010/main" val="137062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Introduzione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2822331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L’obiettivo di AUDIORECOGNIZER è riconoscere gli audio tra una serie di categorie su cui il sistema viene addestrato.</a:t>
            </a:r>
          </a:p>
          <a:p>
            <a:pPr algn="l"/>
            <a:r>
              <a:rPr lang="it-IT" i="1" dirty="0"/>
              <a:t>L’idea nasce dal voler implementare un sistema che riconosca suoni generati da esseri umani.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69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Possibili scenari d’uso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2822331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Nella fattispecie il sistema viene addestrato su suoni e rumori che indicano lo stato di salute di un individuo, ma ciò non toglie che per il modo con cui apprende il modello, si possa addestrare il sistema a riconoscere svariate tipologie di audio.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2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Aspetti implementativi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2822331"/>
          </a:xfrm>
        </p:spPr>
        <p:txBody>
          <a:bodyPr>
            <a:normAutofit lnSpcReduction="10000"/>
          </a:bodyPr>
          <a:lstStyle/>
          <a:p>
            <a:pPr algn="l"/>
            <a:r>
              <a:rPr lang="it-IT" i="1" dirty="0"/>
              <a:t>AUDIORECOGNIZER utilizza </a:t>
            </a:r>
            <a:r>
              <a:rPr lang="it-IT" i="1" dirty="0" err="1"/>
              <a:t>TensorFlow</a:t>
            </a:r>
            <a:r>
              <a:rPr lang="it-IT" i="1" dirty="0"/>
              <a:t> come libreria per l’apprendimento automatico e </a:t>
            </a:r>
            <a:r>
              <a:rPr lang="it-IT" i="1" dirty="0" err="1"/>
              <a:t>YAMNet</a:t>
            </a:r>
            <a:r>
              <a:rPr lang="it-IT" i="1" dirty="0"/>
              <a:t> come rete neurale </a:t>
            </a:r>
            <a:r>
              <a:rPr lang="it-IT" i="1" dirty="0" err="1"/>
              <a:t>pre</a:t>
            </a:r>
            <a:r>
              <a:rPr lang="it-IT" i="1" dirty="0"/>
              <a:t>-addestrata per riconoscere gli audio, nello specifico si occupa di estrarre le funzionalità dagli stessi.</a:t>
            </a:r>
          </a:p>
          <a:p>
            <a:pPr algn="l"/>
            <a:r>
              <a:rPr lang="it-IT" i="1" dirty="0"/>
              <a:t>Ci si avvale, quindi, di: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Intelligenza artificiale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09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Il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i="1" dirty="0"/>
              <a:t>Il sistema sfrutta le funzionalità estratte dai file audio, che si dividono in otto categorie: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Dolore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Pianto di bambini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Respiro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Risata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Russo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Sbadiglio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Starnuto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Tosse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Urla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757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Aspetti tecnici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E’ fondamentale che si utilizzino audio con le giuste caratteristiche, ovvero con canale mono a 16 kHz, infatti al processamento di ogni file viene anteposta una fase di conversione. Successivamente grazie all’utilizzo di un file CSV e della libreria «</a:t>
            </a:r>
            <a:r>
              <a:rPr lang="it-IT" i="1" dirty="0" err="1"/>
              <a:t>pandas</a:t>
            </a:r>
            <a:r>
              <a:rPr lang="it-IT" i="1" dirty="0"/>
              <a:t>» viene creata una struttura contenente tutti i dati utili, sfruttando le diverse categorie in cui sono stati divisi i dati.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075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Funzionamento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Il sistema mette insieme tutte le componenti fondamentali tra </a:t>
            </a:r>
            <a:r>
              <a:rPr lang="it-IT" i="1" dirty="0" err="1"/>
              <a:t>TensorFlow</a:t>
            </a:r>
            <a:r>
              <a:rPr lang="it-IT" i="1" dirty="0"/>
              <a:t>, </a:t>
            </a:r>
            <a:r>
              <a:rPr lang="it-IT" i="1" dirty="0" err="1"/>
              <a:t>YAMNet</a:t>
            </a:r>
            <a:r>
              <a:rPr lang="it-IT" i="1" dirty="0"/>
              <a:t> e il dataset per creare un modello. Questo è responsabile dell’apprendimento del sistema, che migliora ad ogni avvio.</a:t>
            </a:r>
          </a:p>
          <a:p>
            <a:pPr algn="l"/>
            <a:r>
              <a:rPr lang="it-IT" i="1" dirty="0"/>
              <a:t>L’accuratezza del riconoscimento è fortemente dipendente dalla grandezza del dataset su cui viene addestrato.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896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Menzioni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 lnSpcReduction="10000"/>
          </a:bodyPr>
          <a:lstStyle/>
          <a:p>
            <a:pPr algn="l"/>
            <a:r>
              <a:rPr lang="it-IT" i="1" dirty="0"/>
              <a:t>Tutti gli audio utilizzati per le fasi di training, </a:t>
            </a:r>
            <a:r>
              <a:rPr lang="it-IT" i="1" dirty="0" err="1"/>
              <a:t>validation</a:t>
            </a:r>
            <a:r>
              <a:rPr lang="it-IT" i="1" dirty="0"/>
              <a:t> e test derivano da ulteriori dataset presenti sulla rete. In particolar modo sono stati fondamentali i seguenti dataset: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ESC-50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Mixkit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Soundbank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Coswara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Mendeley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VIVAE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Non-</a:t>
            </a:r>
            <a:r>
              <a:rPr lang="it-IT" i="1" dirty="0" err="1"/>
              <a:t>Vocalization</a:t>
            </a:r>
            <a:r>
              <a:rPr lang="it-IT" i="1" dirty="0"/>
              <a:t>-Dataset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404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599"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160465"/>
          </a:xfrm>
        </p:spPr>
        <p:txBody>
          <a:bodyPr anchor="b">
            <a:normAutofit/>
          </a:bodyPr>
          <a:lstStyle/>
          <a:p>
            <a:pPr algn="l"/>
            <a:r>
              <a:rPr lang="it-IT" sz="5100">
                <a:solidFill>
                  <a:srgbClr val="FFFFFF"/>
                </a:solidFill>
              </a:rPr>
              <a:t>GRAZIE PER L’ATTENZIONE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875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328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AvenirNext LT Pro Medium</vt:lpstr>
      <vt:lpstr>Calibri</vt:lpstr>
      <vt:lpstr>Gill Sans Nova</vt:lpstr>
      <vt:lpstr>ConfettiVTI</vt:lpstr>
      <vt:lpstr>AUDIORECOGNIZER</vt:lpstr>
      <vt:lpstr>Introduzione</vt:lpstr>
      <vt:lpstr>Possibili scenari d’uso</vt:lpstr>
      <vt:lpstr>Aspetti implementativi</vt:lpstr>
      <vt:lpstr>Il dataset</vt:lpstr>
      <vt:lpstr>Aspetti tecnici</vt:lpstr>
      <vt:lpstr>Funzionamento</vt:lpstr>
      <vt:lpstr>Menzioni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AudioRecognizer</dc:title>
  <dc:creator>Christian Riefolo</dc:creator>
  <cp:lastModifiedBy>Christian Riefolo</cp:lastModifiedBy>
  <cp:revision>4</cp:revision>
  <dcterms:created xsi:type="dcterms:W3CDTF">2022-06-20T09:44:45Z</dcterms:created>
  <dcterms:modified xsi:type="dcterms:W3CDTF">2022-06-20T15:03:58Z</dcterms:modified>
</cp:coreProperties>
</file>