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1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MAVEN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E0223C-F559-4646-ADA9-2C92BB9C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45" y="533402"/>
            <a:ext cx="5672091" cy="143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7A0AE1-296B-BCD0-0424-E8F8F1012054}"/>
              </a:ext>
            </a:extLst>
          </p:cNvPr>
          <p:cNvSpPr txBox="1"/>
          <p:nvPr/>
        </p:nvSpPr>
        <p:spPr>
          <a:xfrm>
            <a:off x="6862440" y="802433"/>
            <a:ext cx="5154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/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1 MAVEN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Introducción a Maven</a:t>
            </a:r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2: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Dependencias en Maven.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3: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Versiones</a:t>
            </a: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4: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Ciclo de vida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5: Automatización de tareas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6: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Estructura </a:t>
            </a:r>
            <a:r>
              <a:rPr lang="es-ES" sz="120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de Maven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2 HERRAMIENTAS ASOCIADAS</a:t>
            </a:r>
            <a:endParaRPr lang="es-ES" sz="1200" b="0" i="0" dirty="0">
              <a:solidFill>
                <a:srgbClr val="FF0000"/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tillium Web" panose="00000500000000000000" pitchFamily="2" charset="0"/>
              </a:rPr>
              <a:t>UNIDAD 7: </a:t>
            </a:r>
            <a:r>
              <a:rPr lang="es-ES" sz="1200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tillium Web" panose="00000500000000000000" pitchFamily="2" charset="0"/>
              </a:rPr>
              <a:t>Surefire</a:t>
            </a:r>
            <a:r>
              <a:rPr lang="es-E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tillium Web" panose="00000500000000000000" pitchFamily="2" charset="0"/>
              </a:rPr>
              <a:t>UNIDAD 8:  </a:t>
            </a:r>
            <a:r>
              <a:rPr lang="es-E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tillium Web" panose="00000500000000000000" pitchFamily="2" charset="0"/>
              </a:rPr>
              <a:t>Jacoco</a:t>
            </a: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83C47C-BBB2-3B22-F9B6-5612CB3A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59" y="3429000"/>
            <a:ext cx="4970106" cy="12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EVALUABLE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366595" y="1252198"/>
            <a:ext cx="44635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METODOLOGIA</a:t>
            </a:r>
          </a:p>
          <a:p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Sesiones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40% Teoría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60% Ejercicios prácticos.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</a:rPr>
              <a:t>Al final de cada bloque, se realizará un ejercicio individual entregable.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Todos los ejercicios los tendréis que mandar a esta dirección: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antoniomiguel.pardo@inycom.es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792DC-7385-4830-D136-F8DD390FEC2F}"/>
              </a:ext>
            </a:extLst>
          </p:cNvPr>
          <p:cNvSpPr txBox="1"/>
          <p:nvPr/>
        </p:nvSpPr>
        <p:spPr>
          <a:xfrm>
            <a:off x="6755908" y="802433"/>
            <a:ext cx="5154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0519CC2-D62B-8E01-A8DC-BD34EB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86" y="3727774"/>
            <a:ext cx="4492516" cy="11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7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610</TotalTime>
  <Words>243</Words>
  <Application>Microsoft Office PowerPoint</Application>
  <PresentationFormat>Panorámica</PresentationFormat>
  <Paragraphs>71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MAVEN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33</cp:revision>
  <dcterms:created xsi:type="dcterms:W3CDTF">2023-10-19T16:07:48Z</dcterms:created>
  <dcterms:modified xsi:type="dcterms:W3CDTF">2023-12-26T19:11:56Z</dcterms:modified>
</cp:coreProperties>
</file>