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6" r:id="rId6"/>
    <p:sldId id="275" r:id="rId7"/>
    <p:sldId id="277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47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315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4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35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16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00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833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043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62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54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27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26/12/2023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docs.spring.io/spring-boot/docs/2.1.13.RELEASE/reference/html/build-tool-plugins-maven-plugi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</a:t>
            </a:r>
            <a:br>
              <a:rPr lang="es-ES" dirty="0"/>
            </a:br>
            <a:r>
              <a:rPr lang="es-ES" dirty="0" err="1"/>
              <a:t>maven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2023-2024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72D5710-FE3A-4E63-BE5E-8B7015F4D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43" y="-318795"/>
            <a:ext cx="2528596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79596"/>
            <a:ext cx="836598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r>
              <a:rPr lang="es-ES" dirty="0"/>
              <a:t>POM</a:t>
            </a:r>
            <a:r>
              <a:rPr lang="es-ES" dirty="0">
                <a:sym typeface="Wingdings" panose="05000000000000000000" pitchFamily="2" charset="2"/>
              </a:rPr>
              <a:t> Project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Properties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En este caso en esta etiqueta lo que añadiremos será la versión de Java. Las propiedades se pueden usar en otra sección del pom.xml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3431" y="-250998"/>
            <a:ext cx="1556340" cy="15563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AF59A3-55CD-2C6C-7D17-AE2239760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357" y="1150349"/>
            <a:ext cx="4020111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1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79596"/>
            <a:ext cx="83659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r>
              <a:rPr lang="es-ES" dirty="0"/>
              <a:t>POM</a:t>
            </a:r>
            <a:r>
              <a:rPr lang="es-ES" dirty="0">
                <a:sym typeface="Wingdings" panose="05000000000000000000" pitchFamily="2" charset="2"/>
              </a:rPr>
              <a:t> Project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Dependencias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Dentro de esta sección añadimos las dependencias de repositorios remotos  y para manejar sus versiones: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Permiten garantizar la coherencia.</a:t>
            </a:r>
          </a:p>
          <a:p>
            <a:pPr lvl="2"/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Integridad del proyecto.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Maven se encarga de descargar directamente estas dependencias.</a:t>
            </a: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3431" y="-250998"/>
            <a:ext cx="1556340" cy="15563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89D9D3-5E00-D47C-5E29-E63DCC1C8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039" y="841435"/>
            <a:ext cx="2562341" cy="21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6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79596"/>
            <a:ext cx="836598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r>
              <a:rPr lang="es-ES" dirty="0"/>
              <a:t>POM</a:t>
            </a:r>
            <a:r>
              <a:rPr lang="es-ES" dirty="0">
                <a:sym typeface="Wingdings" panose="05000000000000000000" pitchFamily="2" charset="2"/>
              </a:rPr>
              <a:t> Project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Build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Es una de las etiquetas fundamentales de la configuración del proyecto Maven, y de su ciclo de vida. Contiene la información sobre cómo se debe construir el proyecto.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Nos indica que </a:t>
            </a:r>
            <a:r>
              <a:rPr lang="es-ES" sz="1400" dirty="0" err="1">
                <a:sym typeface="Wingdings" panose="05000000000000000000" pitchFamily="2" charset="2"/>
              </a:rPr>
              <a:t>Plugins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se usarán mediante la construcción.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ym typeface="Wingdings" panose="05000000000000000000" pitchFamily="2" charset="2"/>
              </a:rPr>
              <a:t>Plugins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Especifica los </a:t>
            </a:r>
            <a:r>
              <a:rPr lang="es-ES" sz="1400" dirty="0" err="1">
                <a:sym typeface="Wingdings" panose="05000000000000000000" pitchFamily="2" charset="2"/>
              </a:rPr>
              <a:t>plugins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de Maven que se utilizarán durante la construcción del proyecto.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Tareas: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Compilar código.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Empaquetar archivos.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Ejecutar pruebas.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Generar documentación. </a:t>
            </a: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3431" y="-250998"/>
            <a:ext cx="1556340" cy="15563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71E2CC-FE01-06EE-C6B7-83CDFCEA4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684" y="882513"/>
            <a:ext cx="4772294" cy="14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9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79596"/>
            <a:ext cx="8365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r>
              <a:rPr lang="es-ES" dirty="0"/>
              <a:t>POM</a:t>
            </a:r>
            <a:r>
              <a:rPr lang="es-ES" dirty="0">
                <a:sym typeface="Wingdings" panose="05000000000000000000" pitchFamily="2" charset="2"/>
              </a:rPr>
              <a:t> Project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Si vemos el del ejemplo:</a:t>
            </a:r>
          </a:p>
          <a:p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spring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</a:t>
            </a: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maven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-plugin</a:t>
            </a:r>
          </a:p>
          <a:p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https://docs.spring.io/spring-boot/docs/2.1.13.RELEASE/reference/html/build-tool-plugins-maven-plugin.html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Mediante este plugin nos permite empaquetar un </a:t>
            </a: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jar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o </a:t>
            </a: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war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, durante la fase de </a:t>
            </a: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package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del ciclo de vida de Maven.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3431" y="-250998"/>
            <a:ext cx="1556340" cy="15563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71E2CC-FE01-06EE-C6B7-83CDFCEA4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4684" y="882513"/>
            <a:ext cx="4772294" cy="14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4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Maven es una herramienta de gestión de proyectos para el desarrollo de proyectos de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utiliza para la gestión de la construcción, la compilación y la documentación de proyectos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2050" name="Picture 2" descr="Arquetipo basico de maven: maven-archetype-archetype">
            <a:extLst>
              <a:ext uri="{FF2B5EF4-FFF2-40B4-BE49-F238E27FC236}">
                <a16:creationId xmlns:a16="http://schemas.microsoft.com/office/drawing/2014/main" id="{E1E139C1-784C-7D4A-115C-CAE330A02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838489"/>
            <a:ext cx="40671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¿Cuál es su función?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Simplifica el proceso de construcción de software al definir un conjunto de estándares y directorios.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Gestiona las dependencias y bibliotecas externas de manera automática. 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Basa su proceso en el concepto de Project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(POM).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8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POM</a:t>
            </a:r>
            <a:r>
              <a:rPr lang="es-ES" dirty="0">
                <a:sym typeface="Wingdings" panose="05000000000000000000" pitchFamily="2" charset="2"/>
              </a:rPr>
              <a:t> Project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Herramienta de Gestión de proyectos utilizada principalmente en el desarrollo de software en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Es un archivo XML que contiene: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Información y dependencias acerca del proyecto.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Información de configuración.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Compilación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Prueba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Empaquetado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Despliegue. 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POM</a:t>
            </a:r>
            <a:r>
              <a:rPr lang="es-ES" dirty="0">
                <a:sym typeface="Wingdings" panose="05000000000000000000" pitchFamily="2" charset="2"/>
              </a:rPr>
              <a:t> Project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212" y="-402243"/>
            <a:ext cx="2064441" cy="20644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6D91E0-B16B-97C9-9576-00EA07CC4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157" y="1269087"/>
            <a:ext cx="3950701" cy="15238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916175-A40F-AC77-A62F-459BF9705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0521" y="2925569"/>
            <a:ext cx="4627687" cy="34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9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r>
              <a:rPr lang="es-ES" dirty="0"/>
              <a:t>POM</a:t>
            </a:r>
            <a:r>
              <a:rPr lang="es-ES" dirty="0">
                <a:sym typeface="Wingdings" panose="05000000000000000000" pitchFamily="2" charset="2"/>
              </a:rPr>
              <a:t> Project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Es el elemento raíz y encapsula toda la información del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Identificar el proyecto</a:t>
            </a:r>
            <a:r>
              <a:rPr lang="es-ES" sz="1400" dirty="0">
                <a:sym typeface="Wingdings" panose="05000000000000000000" pitchFamily="2" charset="2"/>
              </a:rPr>
              <a:t>: Nombre del proyecto, versión, grupo al que pertenece.</a:t>
            </a:r>
          </a:p>
          <a:p>
            <a:pPr lvl="2"/>
            <a:endParaRPr lang="es-ES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Configuración de Dependencias</a:t>
            </a:r>
            <a:r>
              <a:rPr lang="es-ES" sz="1400" dirty="0">
                <a:sym typeface="Wingdings" panose="05000000000000000000" pitchFamily="2" charset="2"/>
              </a:rPr>
              <a:t>: Permite especificar las dependencias del proyecto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Configuración del ciclo de vida de construcción</a:t>
            </a:r>
            <a:r>
              <a:rPr lang="es-ES" sz="1400" dirty="0">
                <a:sym typeface="Wingdings" panose="05000000000000000000" pitchFamily="2" charset="2"/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Compilación.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Pruebas.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Empaquetado.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Despliegue.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Configuración de </a:t>
            </a: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Plugins</a:t>
            </a:r>
            <a:r>
              <a:rPr lang="es-ES" sz="1400" dirty="0">
                <a:sym typeface="Wingdings" panose="05000000000000000000" pitchFamily="2" charset="2"/>
              </a:rPr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3431" y="-250998"/>
            <a:ext cx="1556340" cy="15563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9DC660-B101-AE5E-0401-EEBACA030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183" y="844752"/>
            <a:ext cx="6032956" cy="12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0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r>
              <a:rPr lang="es-ES" dirty="0"/>
              <a:t>POM</a:t>
            </a:r>
            <a:r>
              <a:rPr lang="es-ES" dirty="0">
                <a:sym typeface="Wingdings" panose="05000000000000000000" pitchFamily="2" charset="2"/>
              </a:rPr>
              <a:t> Project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Parent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Se utiliza para definir la herencia de configuraciones entre proyectos. Esto permite heredar configuraciones de otro proyecto: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Simplificar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Modularizar la configuración de varios proyectos relacionados.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Heredas las dependencias de las versiones anteriores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Mantiene la consistencia en la configuración.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Gestión de múltiples proyectos que comparten características similares. </a:t>
            </a:r>
          </a:p>
          <a:p>
            <a:pPr lvl="3"/>
            <a:endParaRPr lang="es-ES" dirty="0"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3431" y="-250998"/>
            <a:ext cx="1556340" cy="15563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9DC660-B101-AE5E-0401-EEBACA030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708" y="852610"/>
            <a:ext cx="6112855" cy="12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4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r>
              <a:rPr lang="es-ES" dirty="0"/>
              <a:t>POM</a:t>
            </a:r>
            <a:r>
              <a:rPr lang="es-ES" dirty="0">
                <a:sym typeface="Wingdings" panose="05000000000000000000" pitchFamily="2" charset="2"/>
              </a:rPr>
              <a:t> Project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ym typeface="Wingdings" panose="05000000000000000000" pitchFamily="2" charset="2"/>
              </a:rPr>
              <a:t>GroupId</a:t>
            </a:r>
            <a:r>
              <a:rPr lang="es-ES" sz="1400" dirty="0">
                <a:sym typeface="Wingdings" panose="05000000000000000000" pitchFamily="2" charset="2"/>
              </a:rPr>
              <a:t>/</a:t>
            </a:r>
            <a:r>
              <a:rPr lang="es-ES" sz="1400" dirty="0" err="1">
                <a:sym typeface="Wingdings" panose="05000000000000000000" pitchFamily="2" charset="2"/>
              </a:rPr>
              <a:t>ArtifactId</a:t>
            </a:r>
            <a:r>
              <a:rPr lang="es-ES" sz="1400" dirty="0">
                <a:sym typeface="Wingdings" panose="05000000000000000000" pitchFamily="2" charset="2"/>
              </a:rPr>
              <a:t>/</a:t>
            </a:r>
            <a:r>
              <a:rPr lang="es-ES" sz="1400" dirty="0" err="1">
                <a:sym typeface="Wingdings" panose="05000000000000000000" pitchFamily="2" charset="2"/>
              </a:rPr>
              <a:t>Version</a:t>
            </a:r>
            <a:endParaRPr lang="es-E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Son dos elementos clave utilizados para identificar de manera única un proyecto dentro del sistema de gestión de proyectos de software Maven.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GroupId</a:t>
            </a:r>
            <a:r>
              <a:rPr lang="es-ES" sz="1400" dirty="0">
                <a:sym typeface="Wingdings" panose="05000000000000000000" pitchFamily="2" charset="2"/>
              </a:rPr>
              <a:t> Indica el grupo al cual pertenece el proyecto. Habitualmente se sigue la nomenclatura </a:t>
            </a:r>
            <a:r>
              <a:rPr lang="es-ES" sz="1400" dirty="0" err="1">
                <a:sym typeface="Wingdings" panose="05000000000000000000" pitchFamily="2" charset="2"/>
              </a:rPr>
              <a:t>com.example</a:t>
            </a:r>
            <a:r>
              <a:rPr lang="es-ES" sz="1400" dirty="0">
                <a:sym typeface="Wingdings" panose="05000000000000000000" pitchFamily="2" charset="2"/>
              </a:rPr>
              <a:t> o </a:t>
            </a:r>
            <a:r>
              <a:rPr lang="es-ES" sz="1400" dirty="0" err="1">
                <a:sym typeface="Wingdings" panose="05000000000000000000" pitchFamily="2" charset="2"/>
              </a:rPr>
              <a:t>org.proyecto</a:t>
            </a:r>
            <a:r>
              <a:rPr lang="es-ES" sz="1400" dirty="0">
                <a:sym typeface="Wingdings" panose="05000000000000000000" pitchFamily="2" charset="2"/>
              </a:rPr>
              <a:t>. Importante que este indicador sea único. </a:t>
            </a: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ArtifactId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sz="1400" dirty="0">
                <a:sym typeface="Wingdings" panose="05000000000000000000" pitchFamily="2" charset="2"/>
              </a:rPr>
              <a:t>Se refiere al nombre del artefacto(JAR o WAR) que se está construyendo. Especifica el nombre del proyecto sin considerar el grupo al que pertenece.</a:t>
            </a: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Version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sz="1400" dirty="0">
                <a:sym typeface="Wingdings" panose="05000000000000000000" pitchFamily="2" charset="2"/>
              </a:rPr>
              <a:t>Especifica la versión del proyecto. </a:t>
            </a: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3431" y="-250998"/>
            <a:ext cx="1556340" cy="15563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31ABBA-28F5-AABD-96A5-98B125556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596" y="2396615"/>
            <a:ext cx="346758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1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INTRODUCCION A MAVEN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2F8162-3B3D-F19E-51B1-9885B45347C9}"/>
              </a:ext>
            </a:extLst>
          </p:cNvPr>
          <p:cNvSpPr txBox="1"/>
          <p:nvPr/>
        </p:nvSpPr>
        <p:spPr>
          <a:xfrm>
            <a:off x="1502229" y="1662198"/>
            <a:ext cx="83659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INTRODUCCION A MAVEN</a:t>
            </a:r>
          </a:p>
          <a:p>
            <a:endParaRPr lang="es-ES" dirty="0"/>
          </a:p>
          <a:p>
            <a:r>
              <a:rPr lang="es-ES" dirty="0"/>
              <a:t>POM</a:t>
            </a:r>
            <a:r>
              <a:rPr lang="es-ES" dirty="0">
                <a:sym typeface="Wingdings" panose="05000000000000000000" pitchFamily="2" charset="2"/>
              </a:rPr>
              <a:t> Project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Model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Packaging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Indica como se empaqueta  el proyecto al ser compilado.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ym typeface="Wingdings" panose="05000000000000000000" pitchFamily="2" charset="2"/>
              </a:rPr>
              <a:t>Jar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Empaqueta el proyecto como un fichero Jar (Java Archive).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ym typeface="Wingdings" panose="05000000000000000000" pitchFamily="2" charset="2"/>
              </a:rPr>
              <a:t>War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Empaqueta el proyecto como un archivo WAR (Web </a:t>
            </a:r>
            <a:r>
              <a:rPr lang="es-ES" sz="1400" dirty="0" err="1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Application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Archive) utilizado principalmente para aplicaciones web.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sym typeface="Wingdings" panose="05000000000000000000" pitchFamily="2" charset="2"/>
              </a:rPr>
              <a:t>Ear</a:t>
            </a:r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Para proyectos empresariales de Java EE.</a:t>
            </a: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sz="1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s-ES" dirty="0"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BF92D56-CA8F-6C7F-79C1-3E5B1AC6D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3431" y="-250998"/>
            <a:ext cx="1556340" cy="15563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772887-9FFA-B6C0-00B0-BB46C8863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988" y="2556759"/>
            <a:ext cx="527758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50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706</TotalTime>
  <Words>1080</Words>
  <Application>Microsoft Office PowerPoint</Application>
  <PresentationFormat>Panorámica</PresentationFormat>
  <Paragraphs>267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Malla</vt:lpstr>
      <vt:lpstr> CURSO formacion maven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53</cp:revision>
  <dcterms:created xsi:type="dcterms:W3CDTF">2023-10-19T16:07:48Z</dcterms:created>
  <dcterms:modified xsi:type="dcterms:W3CDTF">2023-12-26T12:18:12Z</dcterms:modified>
</cp:coreProperties>
</file>