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2" r:id="rId3"/>
    <p:sldId id="274" r:id="rId4"/>
    <p:sldId id="277" r:id="rId5"/>
    <p:sldId id="273" r:id="rId6"/>
    <p:sldId id="275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0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292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118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05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152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733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414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425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565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02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</a:t>
            </a:r>
            <a:br>
              <a:rPr lang="es-ES" dirty="0"/>
            </a:br>
            <a:r>
              <a:rPr lang="es-ES" dirty="0" err="1"/>
              <a:t>maven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2023-2024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272D5710-FE3A-4E63-BE5E-8B7015F4D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43" y="-318795"/>
            <a:ext cx="2528596" cy="2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CICLO DE VIDA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55540"/>
            <a:ext cx="83659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CICLO DE VIDA</a:t>
            </a:r>
          </a:p>
          <a:p>
            <a:endParaRPr lang="es-ES" dirty="0"/>
          </a:p>
          <a:p>
            <a:endParaRPr lang="es-ES" dirty="0"/>
          </a:p>
          <a:p>
            <a:pPr lvl="1"/>
            <a:r>
              <a:rPr lang="es-ES" dirty="0"/>
              <a:t>Fase de Instalación: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realizan están tareas:</a:t>
            </a:r>
          </a:p>
          <a:p>
            <a:pPr lvl="1"/>
            <a:r>
              <a:rPr lang="es-E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Compila.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Ejecuta las pruebas unitarias si las hubiera.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Empaqueta el código.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Instalación del artefacto resultante en tu repositorio local de Maven.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Es un repositorio local dependencias y artefactos para construirse correctamente.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  <p:pic>
        <p:nvPicPr>
          <p:cNvPr id="3" name="Picture 2" descr="Lightbox">
            <a:extLst>
              <a:ext uri="{FF2B5EF4-FFF2-40B4-BE49-F238E27FC236}">
                <a16:creationId xmlns:a16="http://schemas.microsoft.com/office/drawing/2014/main" id="{7D1FFA8D-AFBE-5343-6084-434593EBB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212" y="1109828"/>
            <a:ext cx="1916625" cy="183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51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CICLO DE VIDA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55540"/>
            <a:ext cx="83659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CICLO DE VIDA</a:t>
            </a:r>
          </a:p>
          <a:p>
            <a:endParaRPr lang="es-ES" dirty="0"/>
          </a:p>
          <a:p>
            <a:endParaRPr lang="es-ES" dirty="0"/>
          </a:p>
          <a:p>
            <a:pPr lvl="1"/>
            <a:r>
              <a:rPr lang="es-ES" dirty="0"/>
              <a:t>Fase de Despliegue: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realizan están tareas:</a:t>
            </a:r>
          </a:p>
          <a:p>
            <a:pPr lvl="1"/>
            <a:r>
              <a:rPr lang="es-E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Compila.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Ejecuta las pruebas unitarias si las hubiera.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Empaqueta el código.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Despliega el paquete en el repositorio especificado en la configuración del 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Es importante configurar el settings.xml de Maven con las credenciales correctas para acceder al repositorio remoto donde se desea desplegar tu artefacto.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  <p:pic>
        <p:nvPicPr>
          <p:cNvPr id="3" name="Picture 2" descr="Lightbox">
            <a:extLst>
              <a:ext uri="{FF2B5EF4-FFF2-40B4-BE49-F238E27FC236}">
                <a16:creationId xmlns:a16="http://schemas.microsoft.com/office/drawing/2014/main" id="{7D1FFA8D-AFBE-5343-6084-434593EBB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212" y="1109828"/>
            <a:ext cx="1916625" cy="183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00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CICLO DE VIDA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CICLO DE VIDA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ciclo de vida de Maven se refiere a las diferentes fases por las que pasa un proyecto durante su construcción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Diferentes fases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Fase de Validez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Fase de Limpieza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Fase de Compilación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Fase de Despliegue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CICLO DE VIDA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CICLO DE VIDA</a:t>
            </a:r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Fase de Validez</a:t>
            </a:r>
            <a:r>
              <a:rPr lang="es-ES" dirty="0">
                <a:sym typeface="Wingdings" panose="05000000000000000000" pitchFamily="2" charset="2"/>
              </a:rPr>
              <a:t> Maven </a:t>
            </a:r>
            <a:r>
              <a:rPr lang="es-ES" dirty="0" err="1">
                <a:sym typeface="Wingdings" panose="05000000000000000000" pitchFamily="2" charset="2"/>
              </a:rPr>
              <a:t>Validate</a:t>
            </a:r>
            <a:endParaRPr lang="es-E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Realiza una validación básica del proyecto.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Para asegurarse de que esta correctamente estructurado y de que cumple ciertos criterios. </a:t>
            </a:r>
          </a:p>
          <a:p>
            <a:pPr lvl="1"/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SI Verifica: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Fichero Pom.xml Configuración y sintaxis.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Errores de configuración de Maven.</a:t>
            </a:r>
          </a:p>
          <a:p>
            <a:pPr lvl="1"/>
            <a:r>
              <a:rPr lang="es-ES" dirty="0">
                <a:solidFill>
                  <a:srgbClr val="FF0000"/>
                </a:solidFill>
                <a:sym typeface="Wingdings" panose="05000000000000000000" pitchFamily="2" charset="2"/>
              </a:rPr>
              <a:t>NO Verifica:</a:t>
            </a:r>
            <a:endParaRPr lang="es-E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No verifica la lógica del código.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1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CICLO DE VIDA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CICLO DE VIDA</a:t>
            </a:r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Fase de Validez</a:t>
            </a:r>
            <a:r>
              <a:rPr lang="es-ES" dirty="0">
                <a:sym typeface="Wingdings" panose="05000000000000000000" pitchFamily="2" charset="2"/>
              </a:rPr>
              <a:t> Maven </a:t>
            </a:r>
            <a:r>
              <a:rPr lang="es-ES" dirty="0" err="1">
                <a:sym typeface="Wingdings" panose="05000000000000000000" pitchFamily="2" charset="2"/>
              </a:rPr>
              <a:t>Validate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sz="1600" dirty="0">
              <a:sym typeface="Wingdings" panose="05000000000000000000" pitchFamily="2" charset="2"/>
            </a:endParaRPr>
          </a:p>
          <a:p>
            <a:pPr lvl="1"/>
            <a:r>
              <a:rPr lang="es-ES" sz="1600" dirty="0">
                <a:sym typeface="Wingdings" panose="05000000000000000000" pitchFamily="2" charset="2"/>
              </a:rPr>
              <a:t>Realiza una validación básica del proyecto.</a:t>
            </a:r>
          </a:p>
          <a:p>
            <a:pPr lvl="1"/>
            <a:endParaRPr lang="es-ES" sz="1600" dirty="0">
              <a:sym typeface="Wingdings" panose="05000000000000000000" pitchFamily="2" charset="2"/>
            </a:endParaRPr>
          </a:p>
          <a:p>
            <a:pPr lvl="1"/>
            <a:r>
              <a:rPr lang="es-ES" sz="1600" dirty="0"/>
              <a:t>Es el primer paso, y se ejecuta antes de manera automática en los otros pasos como puede ser en el compilar, test.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314A9FCC-CE21-F644-1916-124BE6910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072" y="1211802"/>
            <a:ext cx="2309581" cy="221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60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CICLO DE VIDA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CICLO DE VIDA</a:t>
            </a:r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Fase de Limpieza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Maven 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Clean</a:t>
            </a: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dirty="0"/>
          </a:p>
          <a:p>
            <a:pPr lvl="1"/>
            <a:r>
              <a:rPr lang="es-ES" dirty="0"/>
              <a:t>Es una instrucción que nos permite limpiar el proyecto eliminando los archivos generados previamente por compilaciones anteriores.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Instrucción: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	Maven </a:t>
            </a:r>
            <a:r>
              <a:rPr lang="es-ES" dirty="0" err="1"/>
              <a:t>clean</a:t>
            </a:r>
            <a:r>
              <a:rPr lang="es-ES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Deja únicamente solo los archivos fuente y los recursos.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Se borran: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/>
              <a:t>Archivos compilados .</a:t>
            </a:r>
            <a:r>
              <a:rPr lang="es-ES" dirty="0" err="1"/>
              <a:t>class</a:t>
            </a:r>
            <a:endParaRPr lang="es-ES" dirty="0"/>
          </a:p>
          <a:p>
            <a:pPr lvl="3"/>
            <a:endParaRPr lang="es-ES" dirty="0"/>
          </a:p>
          <a:p>
            <a:pPr lvl="3"/>
            <a:r>
              <a:rPr lang="es-ES" dirty="0">
                <a:solidFill>
                  <a:srgbClr val="FF0000"/>
                </a:solidFill>
              </a:rPr>
              <a:t>Cualquier cambio no guardado se perderá.</a:t>
            </a:r>
          </a:p>
          <a:p>
            <a:pPr lvl="3"/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  <p:pic>
        <p:nvPicPr>
          <p:cNvPr id="3" name="Picture 2" descr="Lightbox">
            <a:extLst>
              <a:ext uri="{FF2B5EF4-FFF2-40B4-BE49-F238E27FC236}">
                <a16:creationId xmlns:a16="http://schemas.microsoft.com/office/drawing/2014/main" id="{B4A1E34B-8C18-899C-C3C4-DBB92474D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980" y="3519996"/>
            <a:ext cx="2309581" cy="221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05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CICLO DE VIDA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55540"/>
            <a:ext cx="83659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CICLO DE VIDA</a:t>
            </a:r>
          </a:p>
          <a:p>
            <a:endParaRPr lang="es-ES" dirty="0"/>
          </a:p>
          <a:p>
            <a:endParaRPr lang="es-ES" dirty="0"/>
          </a:p>
          <a:p>
            <a:pPr lvl="1"/>
            <a:r>
              <a:rPr lang="es-ES" dirty="0"/>
              <a:t>Fase de Compilación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Es el proceso de compilación del código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¿Qué es compilar?</a:t>
            </a:r>
          </a:p>
          <a:p>
            <a:pPr lvl="1"/>
            <a:r>
              <a:rPr lang="es-ES" dirty="0"/>
              <a:t>	Transformar el código de alto nivel(JAVA)  a código maquina.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Realiza la compilación del código, sin empaquetarlo. Transformará los ficheros </a:t>
            </a:r>
            <a:r>
              <a:rPr lang="es-ES" dirty="0" err="1"/>
              <a:t>src</a:t>
            </a:r>
            <a:r>
              <a:rPr lang="es-ES" dirty="0"/>
              <a:t>/</a:t>
            </a:r>
            <a:r>
              <a:rPr lang="es-ES" dirty="0" err="1"/>
              <a:t>main</a:t>
            </a:r>
            <a:r>
              <a:rPr lang="es-ES" dirty="0"/>
              <a:t>/java por defecto y los transformara a tipo .</a:t>
            </a:r>
            <a:r>
              <a:rPr lang="es-ES" dirty="0" err="1"/>
              <a:t>class</a:t>
            </a:r>
            <a:endParaRPr lang="es-ES" dirty="0"/>
          </a:p>
          <a:p>
            <a:pPr lvl="1"/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  <p:pic>
        <p:nvPicPr>
          <p:cNvPr id="3" name="Picture 2" descr="Lightbox">
            <a:extLst>
              <a:ext uri="{FF2B5EF4-FFF2-40B4-BE49-F238E27FC236}">
                <a16:creationId xmlns:a16="http://schemas.microsoft.com/office/drawing/2014/main" id="{7D1FFA8D-AFBE-5343-6084-434593EBB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641" y="1131903"/>
            <a:ext cx="2309581" cy="221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85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CICLO DE VIDA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55540"/>
            <a:ext cx="83659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CICLO DE VIDA</a:t>
            </a:r>
          </a:p>
          <a:p>
            <a:endParaRPr lang="es-ES" dirty="0"/>
          </a:p>
          <a:p>
            <a:endParaRPr lang="es-ES" dirty="0"/>
          </a:p>
          <a:p>
            <a:pPr lvl="1"/>
            <a:r>
              <a:rPr lang="es-ES" dirty="0"/>
              <a:t>Fase de Test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utiliza para ejecutar pruebas unitarias.</a:t>
            </a:r>
          </a:p>
          <a:p>
            <a:pPr lvl="1"/>
            <a:r>
              <a:rPr lang="es-E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Buscará las pruebas de tipo 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JUnit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o 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TestNG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y las ejecutará.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Si las pruebas tienen éxito, mostrará un resumen de las pruebas pasadas y su tiempo.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Es necesario tener configurado el entorno de test en el pom.xml. 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  <p:pic>
        <p:nvPicPr>
          <p:cNvPr id="3" name="Picture 2" descr="Lightbox">
            <a:extLst>
              <a:ext uri="{FF2B5EF4-FFF2-40B4-BE49-F238E27FC236}">
                <a16:creationId xmlns:a16="http://schemas.microsoft.com/office/drawing/2014/main" id="{7D1FFA8D-AFBE-5343-6084-434593EBB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212" y="1109828"/>
            <a:ext cx="1916625" cy="183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9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CICLO DE VIDA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55540"/>
            <a:ext cx="83659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CICLO DE VIDA</a:t>
            </a:r>
          </a:p>
          <a:p>
            <a:endParaRPr lang="es-ES" dirty="0"/>
          </a:p>
          <a:p>
            <a:endParaRPr lang="es-ES" dirty="0"/>
          </a:p>
          <a:p>
            <a:pPr lvl="1"/>
            <a:r>
              <a:rPr lang="es-ES" dirty="0"/>
              <a:t>Fase de </a:t>
            </a:r>
            <a:r>
              <a:rPr lang="es-ES" dirty="0" err="1"/>
              <a:t>Package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Se realizan están tareas:</a:t>
            </a:r>
          </a:p>
          <a:p>
            <a:pPr lvl="1"/>
            <a:r>
              <a:rPr lang="es-E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Compila.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Ejecuta las pruebas si las hubiera.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Empaqueta los archivos en formato .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jar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war</a:t>
            </a: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es-E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ear</a:t>
            </a: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 puede distribuir la aplicación Java en diferentes entornos</a:t>
            </a:r>
            <a:r>
              <a:rPr lang="es-ES" dirty="0"/>
              <a:t>. 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  <p:pic>
        <p:nvPicPr>
          <p:cNvPr id="3" name="Picture 2" descr="Lightbox">
            <a:extLst>
              <a:ext uri="{FF2B5EF4-FFF2-40B4-BE49-F238E27FC236}">
                <a16:creationId xmlns:a16="http://schemas.microsoft.com/office/drawing/2014/main" id="{7D1FFA8D-AFBE-5343-6084-434593EBB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212" y="1109828"/>
            <a:ext cx="1916625" cy="183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81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CICLO DE VIDA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55540"/>
            <a:ext cx="8365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CICLO DE VIDA</a:t>
            </a:r>
          </a:p>
          <a:p>
            <a:endParaRPr lang="es-ES" dirty="0"/>
          </a:p>
          <a:p>
            <a:endParaRPr lang="es-ES" dirty="0"/>
          </a:p>
          <a:p>
            <a:pPr lvl="1"/>
            <a:r>
              <a:rPr lang="es-ES" dirty="0"/>
              <a:t>Fase de Verificación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realizan están tareas:</a:t>
            </a:r>
          </a:p>
          <a:p>
            <a:pPr lvl="1"/>
            <a:r>
              <a:rPr lang="es-E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Compila.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Ejecuta las pruebas unitarias si las hubiera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Prueba el paquete.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Verifica el paquete</a:t>
            </a:r>
            <a:r>
              <a:rPr lang="es-E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Verifica la integridad del proyecto en las diferentes etapas. Si es correcto o valido, estará listo para su empaquetado o despliegue  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  <p:pic>
        <p:nvPicPr>
          <p:cNvPr id="3" name="Picture 2" descr="Lightbox">
            <a:extLst>
              <a:ext uri="{FF2B5EF4-FFF2-40B4-BE49-F238E27FC236}">
                <a16:creationId xmlns:a16="http://schemas.microsoft.com/office/drawing/2014/main" id="{7D1FFA8D-AFBE-5343-6084-434593EBB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212" y="1109828"/>
            <a:ext cx="1916625" cy="183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685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842</TotalTime>
  <Words>883</Words>
  <Application>Microsoft Office PowerPoint</Application>
  <PresentationFormat>Panorámica</PresentationFormat>
  <Paragraphs>195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Malla</vt:lpstr>
      <vt:lpstr> CURSO formacion maven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67</cp:revision>
  <dcterms:created xsi:type="dcterms:W3CDTF">2023-10-19T16:07:48Z</dcterms:created>
  <dcterms:modified xsi:type="dcterms:W3CDTF">2023-12-26T14:35:33Z</dcterms:modified>
</cp:coreProperties>
</file>