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0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910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53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29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00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mvnrepository.com/repos/centr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mvnrepository.com/repos/centra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mvnrepository.com/repos/centr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</a:t>
            </a:r>
            <a:br>
              <a:rPr lang="es-ES" dirty="0"/>
            </a:br>
            <a:r>
              <a:rPr lang="es-ES" dirty="0" err="1"/>
              <a:t>maven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2023-2024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272D5710-FE3A-4E63-BE5E-8B7015F4D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43" y="-318795"/>
            <a:ext cx="2528596" cy="2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CICLO DE VIDA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DEPENDENCIAS DE MAVEN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dependencia se refiere a un archivo .</a:t>
            </a:r>
            <a:r>
              <a:rPr lang="es-ES" dirty="0" err="1"/>
              <a:t>jar</a:t>
            </a:r>
            <a:r>
              <a:rPr lang="es-ES" dirty="0"/>
              <a:t> u otro recurso que un proyecto necesita para compilar , ejecutar o para su propio funcionamiento.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Para declarar las dependencias se utiliza el elemento </a:t>
            </a:r>
            <a:r>
              <a:rPr lang="es-ES" dirty="0" err="1"/>
              <a:t>xml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dependencies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 (…)</a:t>
            </a:r>
          </a:p>
          <a:p>
            <a:pPr lvl="1"/>
            <a:r>
              <a:rPr lang="es-ES" dirty="0"/>
              <a:t>&lt;/</a:t>
            </a:r>
            <a:r>
              <a:rPr lang="es-ES" dirty="0" err="1"/>
              <a:t>dependencies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s-ES" b="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b="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s-ES" b="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es-ES" b="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s-ES" b="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b="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s-ES" b="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s-E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boot</a:t>
            </a:r>
            <a:r>
              <a:rPr lang="es-E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-starter-</a:t>
            </a:r>
            <a:r>
              <a:rPr lang="es-ES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jdbc</a:t>
            </a:r>
            <a:r>
              <a:rPr lang="es-ES" b="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s-ES" b="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s-ES" b="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CICLO DE VIDA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DEPENDENCIAS DE MAVEN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 incluir la dependencia dentro del archivo pom.xml, Maven descarga automáticamente las dependencias necesarias desde los repositorios remotos, especificados, como Maven Central </a:t>
            </a:r>
            <a:r>
              <a:rPr lang="es-ES" dirty="0" err="1"/>
              <a:t>Repository</a:t>
            </a:r>
            <a:r>
              <a:rPr lang="es-ES" dirty="0"/>
              <a:t>, para que el proyecto pueda compilar y ejecutarse de manera correcta.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dependencies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&lt;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dependency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&lt;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groupId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&gt;grupo&lt;/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groupId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&lt;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artifactId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&gt;nombre-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artifacto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&lt;/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artifactId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      &lt;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version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&gt;1.0.0&lt;/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version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&lt;/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dependency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&lt;/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dependencies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8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CICLO DE VIDA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DEPENDENCIAS DE MAVEN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Maven Central </a:t>
            </a:r>
            <a:r>
              <a:rPr lang="es-ES" dirty="0" err="1"/>
              <a:t>Repository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>
                <a:hlinkClick r:id="rId4"/>
              </a:rPr>
              <a:t>https://mvnrepository.com/repos/central</a:t>
            </a:r>
            <a:endParaRPr lang="es-ES" dirty="0"/>
          </a:p>
          <a:p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C865F56-99AB-7082-4A05-9A978A5E03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3541" y="3522368"/>
            <a:ext cx="8655730" cy="17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CICLO DE VIDA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DEPENDENCIAS DE MAVEN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Maven Central </a:t>
            </a:r>
            <a:r>
              <a:rPr lang="es-ES" dirty="0" err="1"/>
              <a:t>Repository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>
                <a:hlinkClick r:id="rId4"/>
              </a:rPr>
              <a:t>https://mvnrepository.com/repos/central</a:t>
            </a:r>
            <a:endParaRPr lang="es-ES" dirty="0"/>
          </a:p>
          <a:p>
            <a:endParaRPr lang="es-ES" dirty="0"/>
          </a:p>
          <a:p>
            <a:r>
              <a:rPr lang="es-ES" dirty="0"/>
              <a:t>Dependiendo de la versión que necesitemos y de la estructura del proyecto escogeremos la versión para incluir dentro de nuestras propias dependencias dentro de nuestro proyecto pom.xml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0389F8-D17E-E167-D41A-A05B75CFD9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330" y="4301242"/>
            <a:ext cx="6754168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8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CICLO DE VIDA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DEPENDENCIAS DE MAVEN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Maven Central </a:t>
            </a:r>
            <a:r>
              <a:rPr lang="es-ES" dirty="0" err="1"/>
              <a:t>Repository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>
                <a:hlinkClick r:id="rId4"/>
              </a:rPr>
              <a:t>https://mvnrepository.com/repos/central</a:t>
            </a:r>
            <a:endParaRPr lang="es-ES" dirty="0"/>
          </a:p>
          <a:p>
            <a:endParaRPr lang="es-ES" dirty="0"/>
          </a:p>
          <a:p>
            <a:r>
              <a:rPr lang="es-ES" dirty="0"/>
              <a:t>Por ejemplo si necesito la dependencia de una base de datos:</a:t>
            </a:r>
          </a:p>
          <a:p>
            <a:endParaRPr lang="es-ES" dirty="0"/>
          </a:p>
          <a:p>
            <a:endParaRPr lang="es-ES" dirty="0"/>
          </a:p>
          <a:p>
            <a:endParaRPr lang="es-ES" b="1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2AF9C0-2953-51BD-DEBB-94CCE9238E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6271" y="2343695"/>
            <a:ext cx="3924848" cy="6192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0F48B2-1705-B2C4-233B-EECE15D79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5634" y="3773800"/>
            <a:ext cx="4506440" cy="284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64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863</TotalTime>
  <Words>436</Words>
  <Application>Microsoft Office PowerPoint</Application>
  <PresentationFormat>Panorámica</PresentationFormat>
  <Paragraphs>87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Consolas</vt:lpstr>
      <vt:lpstr>Malla</vt:lpstr>
      <vt:lpstr> CURSO formacion maven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75</cp:revision>
  <dcterms:created xsi:type="dcterms:W3CDTF">2023-10-19T16:07:48Z</dcterms:created>
  <dcterms:modified xsi:type="dcterms:W3CDTF">2023-12-26T14:57:45Z</dcterms:modified>
</cp:coreProperties>
</file>