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72" r:id="rId3"/>
    <p:sldId id="275" r:id="rId4"/>
    <p:sldId id="273" r:id="rId5"/>
    <p:sldId id="27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4E8B3-BC3D-4B17-AD72-6EEF0757A344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12D9C-889D-4610-A762-E75BDBE57E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96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609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624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626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0561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22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05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431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00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48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683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642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022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39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35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85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46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94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96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1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55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50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626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D987E-AC81-5B07-D38F-36002AD58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 CURSO formacion</a:t>
            </a:r>
            <a:br>
              <a:rPr lang="es-ES" dirty="0"/>
            </a:br>
            <a:r>
              <a:rPr lang="es-ES" dirty="0" err="1"/>
              <a:t>maven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0FF4A9-3AD2-C3C2-7206-56C12AAC7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CURSO 2023-2024</a:t>
            </a:r>
          </a:p>
        </p:txBody>
      </p:sp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11201"/>
            <a:ext cx="807968" cy="80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272D5710-FE3A-4E63-BE5E-8B7015F4D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43" y="-318795"/>
            <a:ext cx="2528596" cy="25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3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1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ESTRUCTURA DE  MAVEN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2F8162-3B3D-F19E-51B1-9885B45347C9}"/>
              </a:ext>
            </a:extLst>
          </p:cNvPr>
          <p:cNvSpPr txBox="1"/>
          <p:nvPr/>
        </p:nvSpPr>
        <p:spPr>
          <a:xfrm>
            <a:off x="1502229" y="1662198"/>
            <a:ext cx="8365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ESTRUCTURA DE MAVEN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BF92D56-CA8F-6C7F-79C1-3E5B1AC6D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2212" y="-402243"/>
            <a:ext cx="2064441" cy="206444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52F1D60-86A8-29C7-7037-E24E2C3FC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5836" y="2262362"/>
            <a:ext cx="8440328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1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ESTRUCTURA DE  MAVEN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2F8162-3B3D-F19E-51B1-9885B45347C9}"/>
              </a:ext>
            </a:extLst>
          </p:cNvPr>
          <p:cNvSpPr txBox="1"/>
          <p:nvPr/>
        </p:nvSpPr>
        <p:spPr>
          <a:xfrm>
            <a:off x="1502229" y="1662198"/>
            <a:ext cx="83659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ESTRUCTURA DE MAVEN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estructura de un proyecto Maven tiene que ser siempre similar</a:t>
            </a:r>
          </a:p>
          <a:p>
            <a:r>
              <a:rPr lang="es-ES" dirty="0">
                <a:sym typeface="Wingdings" panose="05000000000000000000" pitchFamily="2" charset="2"/>
              </a:rPr>
              <a:t>Estructura básica</a:t>
            </a:r>
          </a:p>
          <a:p>
            <a:pPr lvl="1"/>
            <a:endParaRPr lang="es-ES" sz="1200" dirty="0"/>
          </a:p>
          <a:p>
            <a:pPr lvl="1"/>
            <a:r>
              <a:rPr lang="es-ES" sz="1200" dirty="0"/>
              <a:t>nombre-del-proyecto</a:t>
            </a:r>
          </a:p>
          <a:p>
            <a:pPr lvl="1"/>
            <a:r>
              <a:rPr lang="es-ES" sz="1200" dirty="0"/>
              <a:t>├── </a:t>
            </a:r>
            <a:r>
              <a:rPr lang="es-ES" sz="1200" dirty="0" err="1"/>
              <a:t>src</a:t>
            </a:r>
            <a:endParaRPr lang="es-ES" sz="1200" dirty="0"/>
          </a:p>
          <a:p>
            <a:pPr lvl="1"/>
            <a:r>
              <a:rPr lang="es-ES" sz="1200" dirty="0"/>
              <a:t>│   ├── </a:t>
            </a:r>
            <a:r>
              <a:rPr lang="es-ES" sz="1200" dirty="0" err="1"/>
              <a:t>main</a:t>
            </a:r>
            <a:endParaRPr lang="es-ES" sz="1200" dirty="0"/>
          </a:p>
          <a:p>
            <a:pPr lvl="1"/>
            <a:r>
              <a:rPr lang="es-ES" sz="1200" dirty="0"/>
              <a:t>│   │   ├── java            // Código fuente Java principal</a:t>
            </a:r>
          </a:p>
          <a:p>
            <a:pPr lvl="1"/>
            <a:r>
              <a:rPr lang="es-ES" sz="1200" dirty="0"/>
              <a:t>│   │   ├── </a:t>
            </a:r>
            <a:r>
              <a:rPr lang="es-ES" sz="1200" dirty="0" err="1"/>
              <a:t>resources</a:t>
            </a:r>
            <a:r>
              <a:rPr lang="es-ES" sz="1200" dirty="0"/>
              <a:t>       // Archivos de recursos (configuraciones, archivos de propiedades, etc.)</a:t>
            </a:r>
          </a:p>
          <a:p>
            <a:pPr lvl="1"/>
            <a:r>
              <a:rPr lang="es-ES" sz="1200" dirty="0"/>
              <a:t>│   │   └── </a:t>
            </a:r>
            <a:r>
              <a:rPr lang="es-ES" sz="1200" dirty="0" err="1"/>
              <a:t>webapp</a:t>
            </a:r>
            <a:r>
              <a:rPr lang="es-ES" sz="1200" dirty="0"/>
              <a:t>          // Contenido web (para proyectos web)</a:t>
            </a:r>
          </a:p>
          <a:p>
            <a:pPr lvl="1"/>
            <a:r>
              <a:rPr lang="es-ES" sz="1200" dirty="0"/>
              <a:t>│   │       ├── WEB-INF     // Archivos de configuración de Servlet (si es una aplicación web Java)</a:t>
            </a:r>
          </a:p>
          <a:p>
            <a:pPr lvl="1"/>
            <a:r>
              <a:rPr lang="es-ES" sz="1200" dirty="0"/>
              <a:t>│   │       └── ...         // Otros recursos web (HTML, CSS, JS, etc.)</a:t>
            </a:r>
          </a:p>
          <a:p>
            <a:pPr lvl="1"/>
            <a:r>
              <a:rPr lang="es-ES" sz="1200" dirty="0"/>
              <a:t>│   └── test</a:t>
            </a:r>
          </a:p>
          <a:p>
            <a:pPr lvl="1"/>
            <a:r>
              <a:rPr lang="es-ES" sz="1200" dirty="0"/>
              <a:t>│       ├── java            // Código fuente Java para pruebas</a:t>
            </a:r>
          </a:p>
          <a:p>
            <a:pPr lvl="1"/>
            <a:r>
              <a:rPr lang="es-ES" sz="1200" dirty="0"/>
              <a:t>│       └── </a:t>
            </a:r>
            <a:r>
              <a:rPr lang="es-ES" sz="1200" dirty="0" err="1"/>
              <a:t>resources</a:t>
            </a:r>
            <a:r>
              <a:rPr lang="es-ES" sz="1200" dirty="0"/>
              <a:t>       // Archivos de recursos para pruebas</a:t>
            </a:r>
          </a:p>
          <a:p>
            <a:pPr lvl="1"/>
            <a:r>
              <a:rPr lang="es-ES" sz="1200" dirty="0"/>
              <a:t>├── target                 // Carpeta donde se generan los archivos compilados y construidos</a:t>
            </a:r>
          </a:p>
          <a:p>
            <a:pPr lvl="1"/>
            <a:r>
              <a:rPr lang="es-ES" sz="1200" dirty="0"/>
              <a:t>├── pom.xml                // Archivo POM (Project </a:t>
            </a:r>
            <a:r>
              <a:rPr lang="es-ES" sz="1200" dirty="0" err="1"/>
              <a:t>Object</a:t>
            </a:r>
            <a:r>
              <a:rPr lang="es-ES" sz="1200" dirty="0"/>
              <a:t> </a:t>
            </a:r>
            <a:r>
              <a:rPr lang="es-ES" sz="1200" dirty="0" err="1"/>
              <a:t>Model</a:t>
            </a:r>
            <a:r>
              <a:rPr lang="es-ES" sz="1200" dirty="0"/>
              <a:t>) para la configuración del proyecto</a:t>
            </a:r>
          </a:p>
          <a:p>
            <a:pPr lvl="1"/>
            <a:r>
              <a:rPr lang="es-ES" sz="1200" dirty="0"/>
              <a:t>└── ...                    // Otros archivos y directorios relacionados con el proyecto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BF92D56-CA8F-6C7F-79C1-3E5B1AC6D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2212" y="-402243"/>
            <a:ext cx="2064441" cy="206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0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1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ESTRUCTURA DE  MAVEN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2F8162-3B3D-F19E-51B1-9885B45347C9}"/>
              </a:ext>
            </a:extLst>
          </p:cNvPr>
          <p:cNvSpPr txBox="1"/>
          <p:nvPr/>
        </p:nvSpPr>
        <p:spPr>
          <a:xfrm>
            <a:off x="1502229" y="1662198"/>
            <a:ext cx="83659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ESTRUCTURA DE MAVEN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estructura de un proyecto Maven tiene que ser siempre similar: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 Se basa en la estructura de estas carpetas: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src</a:t>
            </a:r>
            <a:r>
              <a:rPr lang="es-ES" dirty="0"/>
              <a:t>/</a:t>
            </a:r>
            <a:r>
              <a:rPr lang="es-ES" dirty="0" err="1"/>
              <a:t>main</a:t>
            </a:r>
            <a:r>
              <a:rPr lang="es-ES" dirty="0"/>
              <a:t>/java</a:t>
            </a:r>
            <a:r>
              <a:rPr lang="es-ES" dirty="0">
                <a:sym typeface="Wingdings" panose="05000000000000000000" pitchFamily="2" charset="2"/>
              </a:rPr>
              <a:t> Que contiene el código fuente con nuestras clases Java incluida la estructura de paquetes.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src</a:t>
            </a:r>
            <a:r>
              <a:rPr lang="es-ES" dirty="0"/>
              <a:t>/</a:t>
            </a:r>
            <a:r>
              <a:rPr lang="es-ES" dirty="0" err="1"/>
              <a:t>main</a:t>
            </a:r>
            <a:r>
              <a:rPr lang="es-ES" dirty="0"/>
              <a:t>/</a:t>
            </a:r>
            <a:r>
              <a:rPr lang="es-ES" dirty="0" err="1"/>
              <a:t>resources</a:t>
            </a:r>
            <a:r>
              <a:rPr lang="es-ES" dirty="0">
                <a:sym typeface="Wingdings" panose="05000000000000000000" pitchFamily="2" charset="2"/>
              </a:rPr>
              <a:t> Que contiene ficheros de recursos como imágenes, ficheros( .</a:t>
            </a:r>
            <a:r>
              <a:rPr lang="es-ES" dirty="0" err="1">
                <a:sym typeface="Wingdings" panose="05000000000000000000" pitchFamily="2" charset="2"/>
              </a:rPr>
              <a:t>properties</a:t>
            </a:r>
            <a:r>
              <a:rPr lang="es-ES" dirty="0"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ym typeface="Wingdings" panose="05000000000000000000" pitchFamily="2" charset="2"/>
              </a:rPr>
              <a:t>src</a:t>
            </a:r>
            <a:r>
              <a:rPr lang="es-ES" dirty="0">
                <a:sym typeface="Wingdings" panose="05000000000000000000" pitchFamily="2" charset="2"/>
              </a:rPr>
              <a:t>/test/java Contiene el código fuente con nuestras clases Java para realizar test.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Target Contiene todo lo generado a partir de Maven.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Pom.xml Fichero de definición del proyecto.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BF92D56-CA8F-6C7F-79C1-3E5B1AC6D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2212" y="-402243"/>
            <a:ext cx="2064441" cy="206444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B713223-1E35-AFB4-7BAA-37E5CA5494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5219" y="317056"/>
            <a:ext cx="3435311" cy="158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3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1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ESTRUCTURA DE  MAVEN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2F8162-3B3D-F19E-51B1-9885B45347C9}"/>
              </a:ext>
            </a:extLst>
          </p:cNvPr>
          <p:cNvSpPr txBox="1"/>
          <p:nvPr/>
        </p:nvSpPr>
        <p:spPr>
          <a:xfrm>
            <a:off x="1502229" y="1662198"/>
            <a:ext cx="83659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ESTRUCTURA DE MAVEN</a:t>
            </a:r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Dentro de la carpeta </a:t>
            </a:r>
            <a:r>
              <a:rPr lang="es-ES" dirty="0" err="1">
                <a:sym typeface="Wingdings" panose="05000000000000000000" pitchFamily="2" charset="2"/>
              </a:rPr>
              <a:t>src</a:t>
            </a:r>
            <a:r>
              <a:rPr lang="es-ES" dirty="0">
                <a:sym typeface="Wingdings" panose="05000000000000000000" pitchFamily="2" charset="2"/>
              </a:rPr>
              <a:t>/</a:t>
            </a:r>
            <a:r>
              <a:rPr lang="es-ES" dirty="0" err="1">
                <a:sym typeface="Wingdings" panose="05000000000000000000" pitchFamily="2" charset="2"/>
              </a:rPr>
              <a:t>main</a:t>
            </a:r>
            <a:r>
              <a:rPr lang="es-ES" dirty="0">
                <a:sym typeface="Wingdings" panose="05000000000000000000" pitchFamily="2" charset="2"/>
              </a:rPr>
              <a:t>/java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Tendremos: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DAO Capa de Acceso a Datos.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dirty="0" err="1">
                <a:sym typeface="Wingdings" panose="05000000000000000000" pitchFamily="2" charset="2"/>
              </a:rPr>
              <a:t>Entities</a:t>
            </a:r>
            <a:r>
              <a:rPr lang="es-ES" dirty="0">
                <a:sym typeface="Wingdings" panose="05000000000000000000" pitchFamily="2" charset="2"/>
              </a:rPr>
              <a:t> Entidades u objetos para nuestro DAO, Servicios...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dirty="0" err="1">
                <a:sym typeface="Wingdings" panose="05000000000000000000" pitchFamily="2" charset="2"/>
              </a:rPr>
              <a:t>Services</a:t>
            </a:r>
            <a:r>
              <a:rPr lang="es-ES" dirty="0">
                <a:sym typeface="Wingdings" panose="05000000000000000000" pitchFamily="2" charset="2"/>
              </a:rPr>
              <a:t> Servicios encargados de los procesos internos o externos a nuestro desarrollo.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BF92D56-CA8F-6C7F-79C1-3E5B1AC6D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2212" y="-402243"/>
            <a:ext cx="2064441" cy="206444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B713223-1E35-AFB4-7BAA-37E5CA5494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5219" y="317056"/>
            <a:ext cx="3435311" cy="158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86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884</TotalTime>
  <Words>457</Words>
  <Application>Microsoft Office PowerPoint</Application>
  <PresentationFormat>Panorámica</PresentationFormat>
  <Paragraphs>71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Malla</vt:lpstr>
      <vt:lpstr> CURSO formacion maven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INTELIGENCIA ARTIFICIAL</dc:title>
  <dc:creator>Antonio Miguel Pardo Ruiz</dc:creator>
  <cp:lastModifiedBy>Antonio Miguel Pardo Ruiz</cp:lastModifiedBy>
  <cp:revision>79</cp:revision>
  <dcterms:created xsi:type="dcterms:W3CDTF">2023-10-19T16:07:48Z</dcterms:created>
  <dcterms:modified xsi:type="dcterms:W3CDTF">2023-12-26T15:19:58Z</dcterms:modified>
</cp:coreProperties>
</file>