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3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2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12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71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9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08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73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37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0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</a:t>
            </a:r>
            <a:br>
              <a:rPr lang="es-ES" dirty="0"/>
            </a:b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2023-2024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72D5710-FE3A-4E63-BE5E-8B7015F4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43" y="-318795"/>
            <a:ext cx="2528596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431208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JACOCO</a:t>
            </a:r>
          </a:p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¿Qué es?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Java </a:t>
            </a:r>
            <a:r>
              <a:rPr lang="es-ES" b="1" dirty="0" err="1">
                <a:sym typeface="Wingdings" panose="05000000000000000000" pitchFamily="2" charset="2"/>
              </a:rPr>
              <a:t>Code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Coverage</a:t>
            </a:r>
            <a:r>
              <a:rPr lang="es-ES" b="1" dirty="0">
                <a:sym typeface="Wingdings" panose="05000000000000000000" pitchFamily="2" charset="2"/>
              </a:rPr>
              <a:t>  </a:t>
            </a:r>
          </a:p>
          <a:p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Seria similar a añadir dentro del pom.xml el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Generar nuestros casos de 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Y una vez generamos nuestro </a:t>
            </a:r>
            <a:r>
              <a:rPr lang="es-ES" dirty="0" err="1">
                <a:sym typeface="Wingdings" panose="05000000000000000000" pitchFamily="2" charset="2"/>
              </a:rPr>
              <a:t>jar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war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ear</a:t>
            </a: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Podemos ver el reporte de la prueba realizada. </a:t>
            </a:r>
          </a:p>
          <a:p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8712B-F1FB-B70A-326D-C91F8F5A6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911" y="1073158"/>
            <a:ext cx="3011868" cy="228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C5E4DC-4E05-AA8D-BEB3-75414ABB2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168" y="3446920"/>
            <a:ext cx="3841857" cy="12318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024923-58F2-EA3C-DD6D-B35C3F31E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434" y="4863219"/>
            <a:ext cx="4164963" cy="9500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8F0677-EA51-77CB-C4FE-7BAC0C6A0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65" y="5464196"/>
            <a:ext cx="5902027" cy="5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738415" y="1679596"/>
            <a:ext cx="8365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TEST</a:t>
            </a:r>
          </a:p>
          <a:p>
            <a:endParaRPr lang="es-ES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¿Jenkins?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¿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SonarCube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¿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Postman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s-ES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Los veremos con Spring.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AMPLIACION DE LA 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2F1D60-86A8-29C7-7037-E24E2C3FC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836" y="2262362"/>
            <a:ext cx="844032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</a:t>
            </a:r>
          </a:p>
          <a:p>
            <a:r>
              <a:rPr lang="es-ES" dirty="0">
                <a:sym typeface="Wingdings" panose="05000000000000000000" pitchFamily="2" charset="2"/>
              </a:rPr>
              <a:t>Dos ficheros dependiendo de la estructura de Maven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Settings.xml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Archivo de  configuración el cual tiene información especifica del usuario o del entorno</a:t>
            </a:r>
          </a:p>
          <a:p>
            <a:r>
              <a:rPr lang="es-ES" dirty="0">
                <a:sym typeface="Wingdings" panose="05000000000000000000" pitchFamily="2" charset="2"/>
              </a:rPr>
              <a:t>	Configuración del servidor</a:t>
            </a:r>
          </a:p>
          <a:p>
            <a:r>
              <a:rPr lang="es-ES" dirty="0">
                <a:sym typeface="Wingdings" panose="05000000000000000000" pitchFamily="2" charset="2"/>
              </a:rPr>
              <a:t>	Ubicaciones de repositorios</a:t>
            </a:r>
          </a:p>
          <a:p>
            <a:r>
              <a:rPr lang="es-ES" dirty="0">
                <a:sym typeface="Wingdings" panose="05000000000000000000" pitchFamily="2" charset="2"/>
              </a:rPr>
              <a:t>	Credenciales de Acceso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 recomienda no compartir este archivo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</a:t>
            </a:r>
          </a:p>
          <a:p>
            <a:r>
              <a:rPr lang="es-ES" dirty="0">
                <a:sym typeface="Wingdings" panose="05000000000000000000" pitchFamily="2" charset="2"/>
              </a:rPr>
              <a:t>Dos ficheros dependiendo si es Spring o no.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Settings.xml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1026" name="Picture 2" descr="spring - maven settings.xml file proxy setting for personal computer -  Stack Overflow">
            <a:extLst>
              <a:ext uri="{FF2B5EF4-FFF2-40B4-BE49-F238E27FC236}">
                <a16:creationId xmlns:a16="http://schemas.microsoft.com/office/drawing/2014/main" id="{24CC97C1-5557-A34D-8368-9F248F3F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3803159"/>
            <a:ext cx="59340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</a:t>
            </a:r>
          </a:p>
          <a:p>
            <a:r>
              <a:rPr lang="es-ES" dirty="0">
                <a:sym typeface="Wingdings" panose="05000000000000000000" pitchFamily="2" charset="2"/>
              </a:rPr>
              <a:t>Dos ficheros dependiendo de la estructura de Maven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Aplication.properties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Archivo de  configuración basadas en el </a:t>
            </a:r>
            <a:r>
              <a:rPr lang="es-ES" dirty="0" err="1">
                <a:sym typeface="Wingdings" panose="05000000000000000000" pitchFamily="2" charset="2"/>
              </a:rPr>
              <a:t>framework</a:t>
            </a:r>
            <a:r>
              <a:rPr lang="es-ES" dirty="0">
                <a:sym typeface="Wingdings" panose="05000000000000000000" pitchFamily="2" charset="2"/>
              </a:rPr>
              <a:t> de Spring de Java, de tipo clave-valor.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	Configuraciones específicas de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	Configuración de las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	Configuraciones propias para nuestra aplicación.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</a:t>
            </a:r>
          </a:p>
          <a:p>
            <a:r>
              <a:rPr lang="es-ES" dirty="0">
                <a:sym typeface="Wingdings" panose="05000000000000000000" pitchFamily="2" charset="2"/>
              </a:rPr>
              <a:t>Dos ficheros dependiendo de la estructura de Maven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aplication.properties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2FC89D-BD46-7ECE-0CF4-17984053E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082" y="3808482"/>
            <a:ext cx="715427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SUREFIRE</a:t>
            </a:r>
          </a:p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¿Qué es?</a:t>
            </a:r>
          </a:p>
          <a:p>
            <a:r>
              <a:rPr lang="es-ES" dirty="0">
                <a:sym typeface="Wingdings" panose="05000000000000000000" pitchFamily="2" charset="2"/>
              </a:rPr>
              <a:t> Es un complemento de Maven que se utiliza principalmente para ejecutar pruebas unitarias en proyectos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Automatiza la ejecución de pruebas unitarias durante el ciclo de construcción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Genera informes sobre los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Maneja diferentes configuraciones para pruebas en un entorno de desarrollo Java.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SUREFIRE</a:t>
            </a:r>
          </a:p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¿Qué es?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 Es un complemento de Maven que se utiliza principalmente para ejecutar pruebas unitarias en proyectos Java.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Automatiza la ejecución de pruebas unitarias durante el ciclo de construcción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Genera informes sobre los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Maneja diferentes configuraciones para pruebas en un entorno de desarrollo Java.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JACOCO</a:t>
            </a:r>
          </a:p>
          <a:p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¿Qué es?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Java </a:t>
            </a:r>
            <a:r>
              <a:rPr lang="es-ES" b="1" dirty="0" err="1">
                <a:sym typeface="Wingdings" panose="05000000000000000000" pitchFamily="2" charset="2"/>
              </a:rPr>
              <a:t>Code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Coverage</a:t>
            </a:r>
            <a:r>
              <a:rPr lang="es-ES" b="1" dirty="0">
                <a:sym typeface="Wingdings" panose="05000000000000000000" pitchFamily="2" charset="2"/>
              </a:rPr>
              <a:t>  </a:t>
            </a:r>
          </a:p>
          <a:p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Este plugin se integra con Maven, que permite realizar mediciones detalladas sobre la cobertura de pruebas unitarias en el código fuente.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 Determina que porcentaje del código fuente ha sido cubierto por estas pruebas. Se encarga de ejecutar las pruebas y generar informes detallados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36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913</TotalTime>
  <Words>760</Words>
  <Application>Microsoft Office PowerPoint</Application>
  <PresentationFormat>Panorámica</PresentationFormat>
  <Paragraphs>183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Malla</vt:lpstr>
      <vt:lpstr> CURSO formacion maven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85</cp:revision>
  <dcterms:created xsi:type="dcterms:W3CDTF">2023-10-19T16:07:48Z</dcterms:created>
  <dcterms:modified xsi:type="dcterms:W3CDTF">2023-12-26T19:11:42Z</dcterms:modified>
</cp:coreProperties>
</file>