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06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275207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502229" y="811310"/>
            <a:ext cx="45937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Ejercicio 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 realizará una Aplicación Web de consultas médicas.</a:t>
            </a:r>
          </a:p>
          <a:p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Dispondremos de tres tipos de roles: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Médico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Cliente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La aplicación Web dispondrá de un módulo de seguridad con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login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y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password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el cual deberá estar guardado en la base de datos.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Los datos se guardarán en una base de datos de tipo relacional, podéis escoger el tipo de base de datos a trabajar.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 podrá trabajar a nivel de estilo con Bootstrap.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 trabajará con diferentes fragmentos, que se reutilizarán en toda la aplicación web. Navegadores,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footers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,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etc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, calendarios.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Las dependencias se irán incluyendo según se ira desarrollando el curso.</a:t>
            </a:r>
          </a:p>
          <a:p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502229" y="811310"/>
            <a:ext cx="45937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Ejercicio 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Funcionalidad de la aplicación. </a:t>
            </a:r>
          </a:p>
          <a:p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Login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(Módulo de seguridad).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Registro de usuarios.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Control  por parte del Medico de sus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 médico podrá disponer de una cartera de clientes, podrá cambiar las consultas, citas mediante un calendario.</a:t>
            </a:r>
          </a:p>
          <a:p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El medico también dispondrá de un historial del cliente.</a:t>
            </a:r>
          </a:p>
          <a:p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El cliente podrá acceder a la plataforma y pedir cita a los médicos dados de alta, según su tipología. El cliente podrá ver su historial de citas.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 dispondrá de un calendario de citas generalista tanto para clientes como médicos.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El administrador tendrá control total de toda la aplicación.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El cliente y el medico estarán limitados a sus áreas, el medico podrá modificar las fechas de las citas y eliminarlas.</a:t>
            </a:r>
          </a:p>
          <a:p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 dispondrá de un módulo de facturación para que el cliente pueda pagar las consultas médicas.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El medico podrá revisar si una consulta médica esta pagada.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09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921</TotalTime>
  <Words>357</Words>
  <Application>Microsoft Office PowerPoint</Application>
  <PresentationFormat>Panorámica</PresentationFormat>
  <Paragraphs>59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42</cp:revision>
  <dcterms:created xsi:type="dcterms:W3CDTF">2023-10-19T16:07:48Z</dcterms:created>
  <dcterms:modified xsi:type="dcterms:W3CDTF">2024-01-15T08:00:24Z</dcterms:modified>
</cp:coreProperties>
</file>