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9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16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51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06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7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52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96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5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spring-boot-annotations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52034"/>
            <a:ext cx="90799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@Component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indica para definir que es un componente de Spring. La cual lo marca como una clase java o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vean para que el mecanismo de exploración de componentes de Spring pueda agregarla al contexto de la aplicación.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@Controller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indica para definir que es un controlador. Sirve para identificar los controladores en la estructura Spring MVC.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@Service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indica para que una clase Java realiza algún servicio, como ejecutar lógica de negocios, cálculos o realizar llamadas a Api externas. Es una forma especializada de la anotación @Component.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@Repository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Se utiliza para las clases que acceden directamente a las bases de datos. Cuando ocurre una excepción en la clase @Repository, existe un controlador para esa excepción y no es necesario agregar un bloque try-catch.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52034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Spring MVC , Spring </a:t>
            </a:r>
            <a:r>
              <a:rPr lang="es-ES" sz="1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Rest</a:t>
            </a: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Servidor.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40000"/>
                  <a:lumOff val="6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4">
                  <a:lumMod val="40000"/>
                  <a:lumOff val="6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Anotaciones que veremos en los temas siguientes.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@RequestMapping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@CookieValue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@CrossOrigin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@GetMapping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@PostMapping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…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Mas información: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https://www.geeksforgeeks.org/spring-boot-annotations/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1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Las etiquetas o anotaciones permiten simplificar y configurar la aplicación de Spring.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Proporcionan metadatos y permiten configurar a las clases y a los métodos.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Proporcionan mucho contexto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Configuran los comportamientos de la aplicación.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@SpringBootApplication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utiliza en la clase de la aplicación, la cual tiene que estar alojada en el proyecto base. Agrega la siguientes anotaciones: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@Configuration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@EnableAutoConfiguration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@ComponentScan.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función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SpringBootApplication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es un escaneo de los componentes, escaneando solo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subpaquetes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asociados.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30313C-D270-D062-DEAC-CF2F0EBD0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738" y="4260358"/>
            <a:ext cx="62587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@EnableAutoConfiguration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incluye generalmente en la clase principal de la aplicación. Define un paquete de búsqueda base. Esta anotación arranca el proceso de agregar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según la configuración del proyecto.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@Configuration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usa para clases que definen un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 Es similar al archivo de configuración de XML. La clase anotada debe tener métodos para crear instancias y configurar las dependencias.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EA5F0E-672E-97F7-5AAC-880276720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27" y="3895930"/>
            <a:ext cx="497274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Se puede usar.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Campos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Constructores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Setters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propiedades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F7815C-AFAA-187E-E552-0DDFFCE2D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192" y="3691392"/>
            <a:ext cx="5071649" cy="19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Setters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7DB5C5-4D94-67FB-B4D9-1F9E6F031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365" y="3477380"/>
            <a:ext cx="6566118" cy="24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Constructores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D2BC04-3DAE-E9D3-F5AD-293A72F7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60" y="3497802"/>
            <a:ext cx="5785999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1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52034"/>
            <a:ext cx="907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utiliza a nivel de método. Funciona como @Configuration para crear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de Spring.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 un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Es un componente reutilizable.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Es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serializable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Tiene todos sus atributos privados Campos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Tiene todos los métodos set() y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() públicos de los atributos privados que necesitemos.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Tener un constructor público por defecto. 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El método anotado con esta anotación funciona como la ID del vean , crea y devuelve un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real.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4BA00C-B706-F21E-D15F-F2D188639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808" y="292962"/>
            <a:ext cx="2234896" cy="35998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E81D2D-8E3E-21FF-DC31-C7E39277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505" y="4515636"/>
            <a:ext cx="466790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1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815</TotalTime>
  <Words>1027</Words>
  <Application>Microsoft Office PowerPoint</Application>
  <PresentationFormat>Panorámica</PresentationFormat>
  <Paragraphs>227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47</cp:revision>
  <dcterms:created xsi:type="dcterms:W3CDTF">2023-10-19T16:07:48Z</dcterms:created>
  <dcterms:modified xsi:type="dcterms:W3CDTF">2024-01-15T08:33:54Z</dcterms:modified>
</cp:coreProperties>
</file>