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50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81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17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65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02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4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0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707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64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12/01/2024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spring.io/tool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start.spring.io/" TargetMode="External"/><Relationship Id="rId4" Type="http://schemas.openxmlformats.org/officeDocument/2006/relationships/hyperlink" Target="https://spring.io/tool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Una vez que ya tengamos las dependencias. Continuamos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Guardamos el proyecto generado en la carpeta que nosotros queramos: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F6DA18-C0BD-6278-B824-7BC87D0E2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485" y="1909016"/>
            <a:ext cx="5687219" cy="933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D38022-A916-FB8F-6624-D86D2E245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710" y="4020346"/>
            <a:ext cx="4956803" cy="11626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8FC5029-7759-7F1D-8031-75F6BB8AA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33" y="3880277"/>
            <a:ext cx="4318748" cy="13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0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95936"/>
            <a:ext cx="90799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Una vez creado el proyecto lo abrimos y vemos su fichero pom.xml para comprobar las dependencias.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F6DA18-C0BD-6278-B824-7BC87D0E2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485" y="1909016"/>
            <a:ext cx="5687219" cy="9335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1D13DE-1546-DF65-0753-54451D31B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392" y="3429000"/>
            <a:ext cx="4887007" cy="27340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7CB6632-D5AD-3412-74AD-7EDE1C1BD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6888" y="3428735"/>
            <a:ext cx="228001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3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/>
              <a:t>¿Qué es Spring Framework?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 un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framework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para desarrollo de aplicaciones para Java.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Permite la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gestion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la configuración.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Modelo MVC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Implementación mediante POJO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Inyección de dependencias.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Manejar transacciones.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Seguridad.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Desarrollo Web.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Acceso a Datos: ORM, DAO, JDBC.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Integración: comunicación Remota JSM, correo electrónico, tareas, programación, cache.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 administra los objetos y sus dependencia: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Permite: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Aplicación más modular.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Flexible.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Fácil de mantener.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Integración con otros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Frameworks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/>
              <a:t>¿Qué ventajas tiene trabajar con Spring?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 está organizado de manera modular. Únicamente nos centraremos en los paquetes que estamos desarrollando.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Permite trabajar mediante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JavaBeanStyle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se vuelve más fácil para la utilización de inyección de dependencias para hacer pruebas o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mocks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 proporciona una API para traducir excepciones específicas de la tecnología( las generadas por JDBC,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Hibernate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 JDO) en excepciones consistentes y verificadas.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Proporciona una interfaz de gestión de transacciones coherente que puede reducirse a una transacción local.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Cuenta con plantillas para diversas tecnologías entre las cuales podemos destacar la siguientes: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JDBC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Hibernate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JPA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Las cuales simplifican el trabajo. </a:t>
            </a: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00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 el </a:t>
            </a:r>
            <a:r>
              <a:rPr lang="es-ES" sz="1200" dirty="0"/>
              <a:t>curso de SPRING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trabajaremos con: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Visual Studio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/>
              </a:rPr>
              <a:t>https://spring.io/tools/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Deberemos descargarnos la extensión: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Extension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Esta extensión para Visual Studio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nos permite: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Las herramientas IDE Java para desarrollar y solucionar problemas de aplicaciones de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Soporte para editar los archivos de propiedades de configuración de la aplicación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También nos incluye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inializr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Sirve para generar proyectos de inicio rápido de 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Spring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Dashboard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Cuadro de mando para para la ejecución, detención o depuración rápida de un proyecto Spring.</a:t>
            </a: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72F446-671E-2FD0-4102-9F95A891F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644" y="215803"/>
            <a:ext cx="6344566" cy="20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 el </a:t>
            </a:r>
            <a:r>
              <a:rPr lang="es-ES" sz="1200" dirty="0"/>
              <a:t>curso de SPRING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trabajaremos con: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/>
              <a:t>Visual Studio </a:t>
            </a:r>
            <a:r>
              <a:rPr lang="es-ES" sz="1200" dirty="0" err="1"/>
              <a:t>Code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/>
              </a:rPr>
              <a:t>https://spring.io/tools/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También tenemos la opción de poder generar nuestro proyecto Spring desde la propia URL de Spring </a:t>
            </a: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5"/>
              </a:rPr>
              <a:t>https://start.spring.io/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60FAE14-D45B-4527-7338-6442D579B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446" y="1331295"/>
            <a:ext cx="2591162" cy="4667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25019D-17C6-5C5B-D92B-4214BEA68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8473" y="4044436"/>
            <a:ext cx="4449554" cy="22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 Accedemos a Visual Studio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2- Abrimos una nueva ventana. Y seleccionamos Spring.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3- Otra opción es directamente desde el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ejecutador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comandos , mediante la ejecución:</a:t>
            </a: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CTRL+SHIFT+P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6BB238-E10C-1811-03FE-697FFC353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672" y="113847"/>
            <a:ext cx="5893412" cy="299248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83C5696-DE13-118B-A6A2-A3A700C42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419" y="4041981"/>
            <a:ext cx="3433063" cy="24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 Accedemos a Visual Studio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2- Abrimos una nueva ventana. Y seleccionamos Spring.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3- Otra opción es directamente desde el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ejecutador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comandos , mediante la ejecución:</a:t>
            </a: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CTRL+SHIFT+P</a:t>
            </a: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4- Una vez que ya tenemos la ventana de configuración del proyecto de Spring. Lo único que haremos será:</a:t>
            </a: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Vemos el paso a paso en imágenes: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1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3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Herramientas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CE7B5F-259C-D284-E6BD-269264C56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98910"/>
            <a:ext cx="3608911" cy="21834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C289D8-AD61-8DDF-5304-CF64CECB2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004" y="598910"/>
            <a:ext cx="3470148" cy="4560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C12EF8-F8C5-B8D3-CCA3-13E7846F17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004" y="1132299"/>
            <a:ext cx="2995468" cy="9717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2012E6B-82D1-34D9-2880-0FB351814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004" y="2233828"/>
            <a:ext cx="3091857" cy="5675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39572B2-96E0-61E8-E7D4-B5596668B1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4801" y="2971962"/>
            <a:ext cx="3172268" cy="9050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3EF8CF9-2471-AB8F-7EBB-5079BA76D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2345" y="2985914"/>
            <a:ext cx="2419688" cy="126700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6D8C47E-FEA8-3999-F549-A9A7CBFC57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4801" y="4127386"/>
            <a:ext cx="3172268" cy="43118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C2D6A58-FC5B-2AF7-424B-546BCFE61B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5942" y="4808991"/>
            <a:ext cx="5498978" cy="8781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7C6AB90-D62F-6E6F-4CC4-0A1AD172A6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5942" y="5877163"/>
            <a:ext cx="559195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SPRING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SPRING FRAMEWORK 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IDE.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 primer proyecto Spring. </a:t>
            </a: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 quisiéramos saber más información sobre la dependencia a instalar en nuestro proyecto, tenemos la opción de darle a más información.</a:t>
            </a:r>
          </a:p>
          <a:p>
            <a:pPr lvl="2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2286AC-5D4C-B45A-5668-F1406CA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Open VS Code and press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F1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or 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F Mono"/>
              </a:rPr>
              <a:t>Ctrl + Shift + P</a:t>
            </a: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839496"/>
                </a:solidFill>
                <a:effectLst/>
                <a:latin typeface="Segoe WPC"/>
              </a:rPr>
              <a:t> 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93EAFA-3E6A-4120-CCA3-3FBFBEA00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49" y="3613317"/>
            <a:ext cx="430590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856</TotalTime>
  <Words>1047</Words>
  <Application>Microsoft Office PowerPoint</Application>
  <PresentationFormat>Panorámica</PresentationFormat>
  <Paragraphs>281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Segoe WPC</vt:lpstr>
      <vt:lpstr>SF Mono</vt:lpstr>
      <vt:lpstr>Titillium Web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37</cp:revision>
  <dcterms:created xsi:type="dcterms:W3CDTF">2023-10-19T16:07:48Z</dcterms:created>
  <dcterms:modified xsi:type="dcterms:W3CDTF">2024-01-12T11:53:01Z</dcterms:modified>
</cp:coreProperties>
</file>