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303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4E8B3-BC3D-4B17-AD72-6EEF0757A344}" type="datetimeFigureOut">
              <a:rPr lang="es-ES" smtClean="0"/>
              <a:t>10/01/2024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12D9C-889D-4610-A762-E75BDBE57E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0962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84686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9543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26584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81068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602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7679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5835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4020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1529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8736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134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44209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4693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10/01/2024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722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10/01/2024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005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10/01/2024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3431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10/01/2024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7009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10/01/2024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148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10/01/2024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683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10/01/2024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0642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10/01/2024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6022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10/01/2024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639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10/01/2024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035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10/01/2024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0859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10/01/2024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8465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10/01/2024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3948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10/01/2024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1965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10/01/2024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01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10/01/2024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055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CD7214D7-428D-4601-A337-8B3EF9271EE1}" type="datetimeFigureOut">
              <a:rPr lang="es-ES" smtClean="0"/>
              <a:t>10/01/2024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4500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D7214D7-428D-4601-A337-8B3EF9271EE1}" type="datetimeFigureOut">
              <a:rPr lang="es-ES" smtClean="0"/>
              <a:t>10/01/2024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46262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postman.com/downloads/" TargetMode="External"/><Relationship Id="rId5" Type="http://schemas.openxmlformats.org/officeDocument/2006/relationships/hyperlink" Target="https://www.postman.com/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D987E-AC81-5B07-D38F-36002AD580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 CURSO FORMACION EN </a:t>
            </a:r>
            <a:r>
              <a:rPr lang="es-ES" dirty="0" err="1"/>
              <a:t>spring</a:t>
            </a:r>
            <a:r>
              <a:rPr lang="es-ES" dirty="0"/>
              <a:t> java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0FF4A9-3AD2-C3C2-7206-56C12AAC75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CURSO 2024</a:t>
            </a:r>
          </a:p>
        </p:txBody>
      </p:sp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705" y="6011201"/>
            <a:ext cx="807968" cy="80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pring | Home">
            <a:extLst>
              <a:ext uri="{FF2B5EF4-FFF2-40B4-BE49-F238E27FC236}">
                <a16:creationId xmlns:a16="http://schemas.microsoft.com/office/drawing/2014/main" id="{1B53E5CD-C494-D3B0-47A5-2DBE7C154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948" y="310628"/>
            <a:ext cx="3464510" cy="173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637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873506"/>
            <a:ext cx="9079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POSTMAN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644B738-0737-54FD-D865-CE1CBC1311FE}"/>
              </a:ext>
            </a:extLst>
          </p:cNvPr>
          <p:cNvSpPr txBox="1"/>
          <p:nvPr/>
        </p:nvSpPr>
        <p:spPr>
          <a:xfrm>
            <a:off x="8205186" y="25460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dirty="0" err="1">
                <a:latin typeface="Titillium Web" panose="00000500000000000000" pitchFamily="2" charset="0"/>
                <a:sym typeface="Wingdings" panose="05000000000000000000" pitchFamily="2" charset="2"/>
              </a:rPr>
              <a:t>DemoRest</a:t>
            </a:r>
            <a:endParaRPr lang="es-ES" sz="1800" dirty="0">
              <a:latin typeface="Titillium Web" panose="00000500000000000000" pitchFamily="2" charset="0"/>
              <a:sym typeface="Wingdings" panose="05000000000000000000" pitchFamily="2" charset="2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B55395C-1E46-7D7B-A131-18924C3DA0BA}"/>
              </a:ext>
            </a:extLst>
          </p:cNvPr>
          <p:cNvSpPr txBox="1"/>
          <p:nvPr/>
        </p:nvSpPr>
        <p:spPr>
          <a:xfrm>
            <a:off x="1057560" y="1920680"/>
            <a:ext cx="9079954" cy="987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POSTMAN</a:t>
            </a: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Dentro de una colección, añadiremos el número de peticiones que necesitemos. </a:t>
            </a: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Realizamos la primera prueba de nuestro primer ENDPOINT</a:t>
            </a: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1- Ejecutamos nuestro Servidor en Spring. </a:t>
            </a: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2- Vamos a POSTMAN y generamos nuestra primera petición.</a:t>
            </a: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3- Es una petición de tipo GET. </a:t>
            </a: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4- Le damos al boton de enviar SEND.</a:t>
            </a: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Revisamos en la respuesta los datos recuperados. </a:t>
            </a: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143000" lvl="2" indent="-228600">
              <a:buFont typeface="+mj-lt"/>
              <a:buAutoNum type="arabicPeriod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2000250" lvl="4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4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2050" name="Picture 2" descr="Postman | Postman API Network">
            <a:extLst>
              <a:ext uri="{FF2B5EF4-FFF2-40B4-BE49-F238E27FC236}">
                <a16:creationId xmlns:a16="http://schemas.microsoft.com/office/drawing/2014/main" id="{75791A8A-2A96-8A22-5E6B-6855193A2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113847"/>
            <a:ext cx="1077806" cy="1077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009960C-61DC-8217-01D2-9F9616BE57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2183" y="1460589"/>
            <a:ext cx="3594876" cy="154066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241325B-C48E-B581-FD83-1344194AA5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2183" y="3173767"/>
            <a:ext cx="4043223" cy="93676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CEAD008-DC9C-4F2E-3677-77DE36E341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54486" y="4831194"/>
            <a:ext cx="4894907" cy="157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64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873506"/>
            <a:ext cx="9079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POSTMAN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644B738-0737-54FD-D865-CE1CBC1311FE}"/>
              </a:ext>
            </a:extLst>
          </p:cNvPr>
          <p:cNvSpPr txBox="1"/>
          <p:nvPr/>
        </p:nvSpPr>
        <p:spPr>
          <a:xfrm>
            <a:off x="8205186" y="25460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dirty="0" err="1">
                <a:latin typeface="Titillium Web" panose="00000500000000000000" pitchFamily="2" charset="0"/>
                <a:sym typeface="Wingdings" panose="05000000000000000000" pitchFamily="2" charset="2"/>
              </a:rPr>
              <a:t>DemoRest</a:t>
            </a:r>
            <a:endParaRPr lang="es-ES" sz="1800" dirty="0">
              <a:latin typeface="Titillium Web" panose="00000500000000000000" pitchFamily="2" charset="0"/>
              <a:sym typeface="Wingdings" panose="05000000000000000000" pitchFamily="2" charset="2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B55395C-1E46-7D7B-A131-18924C3DA0BA}"/>
              </a:ext>
            </a:extLst>
          </p:cNvPr>
          <p:cNvSpPr txBox="1"/>
          <p:nvPr/>
        </p:nvSpPr>
        <p:spPr>
          <a:xfrm>
            <a:off x="1057560" y="1920680"/>
            <a:ext cx="9079954" cy="914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POSTMAN</a:t>
            </a: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Dentro de una colección, añadiremos el número de peticiones que necesitemos. </a:t>
            </a: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Realizamos la primera prueba de nuestro primer ENDPOINT</a:t>
            </a: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Comprobamos el resultado en este caso nos lo devuelve en formato JSON.</a:t>
            </a: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143000" lvl="2" indent="-228600">
              <a:buFont typeface="+mj-lt"/>
              <a:buAutoNum type="arabicPeriod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2000250" lvl="4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4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2050" name="Picture 2" descr="Postman | Postman API Network">
            <a:extLst>
              <a:ext uri="{FF2B5EF4-FFF2-40B4-BE49-F238E27FC236}">
                <a16:creationId xmlns:a16="http://schemas.microsoft.com/office/drawing/2014/main" id="{75791A8A-2A96-8A22-5E6B-6855193A2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113847"/>
            <a:ext cx="1077806" cy="1077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4A2C5ED-5EB9-082E-73B1-9053C30DD1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9529" y="764693"/>
            <a:ext cx="5638235" cy="167342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3617B09-9D39-EC04-45E2-7B9ECA422A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7925" y="3897285"/>
            <a:ext cx="2933323" cy="283022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4D02C9F5-D857-467A-C864-22EA753178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27981" y="3897285"/>
            <a:ext cx="4873781" cy="124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10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873506"/>
            <a:ext cx="9079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POSTMAN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644B738-0737-54FD-D865-CE1CBC1311FE}"/>
              </a:ext>
            </a:extLst>
          </p:cNvPr>
          <p:cNvSpPr txBox="1"/>
          <p:nvPr/>
        </p:nvSpPr>
        <p:spPr>
          <a:xfrm>
            <a:off x="8205186" y="25460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dirty="0" err="1">
                <a:latin typeface="Titillium Web" panose="00000500000000000000" pitchFamily="2" charset="0"/>
                <a:sym typeface="Wingdings" panose="05000000000000000000" pitchFamily="2" charset="2"/>
              </a:rPr>
              <a:t>DemoRest</a:t>
            </a:r>
            <a:endParaRPr lang="es-ES" sz="1800" dirty="0">
              <a:latin typeface="Titillium Web" panose="00000500000000000000" pitchFamily="2" charset="0"/>
              <a:sym typeface="Wingdings" panose="05000000000000000000" pitchFamily="2" charset="2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B55395C-1E46-7D7B-A131-18924C3DA0BA}"/>
              </a:ext>
            </a:extLst>
          </p:cNvPr>
          <p:cNvSpPr txBox="1"/>
          <p:nvPr/>
        </p:nvSpPr>
        <p:spPr>
          <a:xfrm>
            <a:off x="1084719" y="1920680"/>
            <a:ext cx="9079954" cy="987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POSTMAN</a:t>
            </a: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Como generar documentación:</a:t>
            </a: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r>
              <a:rPr lang="es-ES" sz="1200" dirty="0" err="1">
                <a:solidFill>
                  <a:schemeClr val="accent4">
                    <a:lumMod val="75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Postman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nos permite generar documentación de nuestras colecciones, </a:t>
            </a: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al igual que nos permite exportar la información. Aquí tendríamos todos los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endpoints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. A los cuales podemos añadirles una</a:t>
            </a: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Descripción.  </a:t>
            </a: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143000" lvl="2" indent="-228600">
              <a:buFont typeface="+mj-lt"/>
              <a:buAutoNum type="arabicPeriod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2000250" lvl="4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4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2050" name="Picture 2" descr="Postman | Postman API Network">
            <a:extLst>
              <a:ext uri="{FF2B5EF4-FFF2-40B4-BE49-F238E27FC236}">
                <a16:creationId xmlns:a16="http://schemas.microsoft.com/office/drawing/2014/main" id="{75791A8A-2A96-8A22-5E6B-6855193A2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113847"/>
            <a:ext cx="1077806" cy="1077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1179EF3-3A3E-5481-CD79-BEF26685A2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7066" y="623936"/>
            <a:ext cx="1547546" cy="230863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E60D1E5-BE19-7982-4A80-E503908103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7327" y="3952005"/>
            <a:ext cx="7102537" cy="250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00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873506"/>
            <a:ext cx="9079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POSTMAN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644B738-0737-54FD-D865-CE1CBC1311FE}"/>
              </a:ext>
            </a:extLst>
          </p:cNvPr>
          <p:cNvSpPr txBox="1"/>
          <p:nvPr/>
        </p:nvSpPr>
        <p:spPr>
          <a:xfrm>
            <a:off x="8205186" y="25460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dirty="0" err="1">
                <a:latin typeface="Titillium Web" panose="00000500000000000000" pitchFamily="2" charset="0"/>
                <a:sym typeface="Wingdings" panose="05000000000000000000" pitchFamily="2" charset="2"/>
              </a:rPr>
              <a:t>DemoRest</a:t>
            </a:r>
            <a:endParaRPr lang="es-ES" sz="1800" dirty="0">
              <a:latin typeface="Titillium Web" panose="00000500000000000000" pitchFamily="2" charset="0"/>
              <a:sym typeface="Wingdings" panose="05000000000000000000" pitchFamily="2" charset="2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B55395C-1E46-7D7B-A131-18924C3DA0BA}"/>
              </a:ext>
            </a:extLst>
          </p:cNvPr>
          <p:cNvSpPr txBox="1"/>
          <p:nvPr/>
        </p:nvSpPr>
        <p:spPr>
          <a:xfrm>
            <a:off x="1084719" y="1920680"/>
            <a:ext cx="9079954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POSTMAN</a:t>
            </a: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</a:p>
          <a:p>
            <a:pPr lvl="2"/>
            <a:r>
              <a:rPr lang="es-ES" sz="1200" b="1" dirty="0">
                <a:latin typeface="Titillium Web" panose="00000500000000000000" pitchFamily="2" charset="0"/>
                <a:sym typeface="Wingdings" panose="05000000000000000000" pitchFamily="2" charset="2"/>
              </a:rPr>
              <a:t>Invitar a usuarios a colaborar.</a:t>
            </a: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Añadiendo el email, podremos asignar a personas y que puedan colaborar en el proyecto. Esto es muy cómodo para trabajo en equipo y para los desarrollos de aplicaciones. </a:t>
            </a: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143000" lvl="2" indent="-228600">
              <a:buFont typeface="+mj-lt"/>
              <a:buAutoNum type="arabicPeriod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2000250" lvl="4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4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2050" name="Picture 2" descr="Postman | Postman API Network">
            <a:extLst>
              <a:ext uri="{FF2B5EF4-FFF2-40B4-BE49-F238E27FC236}">
                <a16:creationId xmlns:a16="http://schemas.microsoft.com/office/drawing/2014/main" id="{75791A8A-2A96-8A22-5E6B-6855193A2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113847"/>
            <a:ext cx="1077806" cy="1077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CD5CC7D-9886-00A2-E743-70940E6A13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6149" y="1175448"/>
            <a:ext cx="6438774" cy="128988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B4D9945-A9DD-5BD6-A854-ABB713D3A7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5780" y="3650063"/>
            <a:ext cx="3025939" cy="249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998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873506"/>
            <a:ext cx="9079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POSTMAN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644B738-0737-54FD-D865-CE1CBC1311FE}"/>
              </a:ext>
            </a:extLst>
          </p:cNvPr>
          <p:cNvSpPr txBox="1"/>
          <p:nvPr/>
        </p:nvSpPr>
        <p:spPr>
          <a:xfrm>
            <a:off x="8205186" y="25460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dirty="0" err="1">
                <a:latin typeface="Titillium Web" panose="00000500000000000000" pitchFamily="2" charset="0"/>
                <a:sym typeface="Wingdings" panose="05000000000000000000" pitchFamily="2" charset="2"/>
              </a:rPr>
              <a:t>DemoRest</a:t>
            </a:r>
            <a:endParaRPr lang="es-ES" sz="1800" dirty="0">
              <a:latin typeface="Titillium Web" panose="00000500000000000000" pitchFamily="2" charset="0"/>
              <a:sym typeface="Wingdings" panose="05000000000000000000" pitchFamily="2" charset="2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B55395C-1E46-7D7B-A131-18924C3DA0BA}"/>
              </a:ext>
            </a:extLst>
          </p:cNvPr>
          <p:cNvSpPr txBox="1"/>
          <p:nvPr/>
        </p:nvSpPr>
        <p:spPr>
          <a:xfrm>
            <a:off x="1084719" y="1920680"/>
            <a:ext cx="9079954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POSTMAN</a:t>
            </a: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</a:p>
          <a:p>
            <a:pPr lvl="2"/>
            <a:r>
              <a:rPr lang="es-ES" sz="1200" b="1" dirty="0">
                <a:latin typeface="Titillium Web" panose="00000500000000000000" pitchFamily="2" charset="0"/>
                <a:sym typeface="Wingdings" panose="05000000000000000000" pitchFamily="2" charset="2"/>
              </a:rPr>
              <a:t>Crear diferentes Entornos.</a:t>
            </a: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Si accedemos a la ventana de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Environments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. Podremos configurar los diferentes entornos para nuestra API. </a:t>
            </a: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Podremos definir los diferentes entornos.</a:t>
            </a: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143000" lvl="2" indent="-228600">
              <a:buFont typeface="+mj-lt"/>
              <a:buAutoNum type="arabicPeriod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2000250" lvl="4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4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2050" name="Picture 2" descr="Postman | Postman API Network">
            <a:extLst>
              <a:ext uri="{FF2B5EF4-FFF2-40B4-BE49-F238E27FC236}">
                <a16:creationId xmlns:a16="http://schemas.microsoft.com/office/drawing/2014/main" id="{75791A8A-2A96-8A22-5E6B-6855193A2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709" y="113847"/>
            <a:ext cx="909688" cy="90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1B820F3-C780-90F0-F3CB-7C4AFF8293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2644" y="764693"/>
            <a:ext cx="2924023" cy="205437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548C999-5305-DFC2-5E6E-7345B94038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7385" y="3952005"/>
            <a:ext cx="6700802" cy="105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441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873506"/>
            <a:ext cx="9079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POSTMAN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644B738-0737-54FD-D865-CE1CBC1311FE}"/>
              </a:ext>
            </a:extLst>
          </p:cNvPr>
          <p:cNvSpPr txBox="1"/>
          <p:nvPr/>
        </p:nvSpPr>
        <p:spPr>
          <a:xfrm>
            <a:off x="8205186" y="25460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dirty="0" err="1">
                <a:latin typeface="Titillium Web" panose="00000500000000000000" pitchFamily="2" charset="0"/>
                <a:sym typeface="Wingdings" panose="05000000000000000000" pitchFamily="2" charset="2"/>
              </a:rPr>
              <a:t>DemoRest</a:t>
            </a:r>
            <a:endParaRPr lang="es-ES" sz="1800" dirty="0">
              <a:latin typeface="Titillium Web" panose="00000500000000000000" pitchFamily="2" charset="0"/>
              <a:sym typeface="Wingdings" panose="05000000000000000000" pitchFamily="2" charset="2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B55395C-1E46-7D7B-A131-18924C3DA0BA}"/>
              </a:ext>
            </a:extLst>
          </p:cNvPr>
          <p:cNvSpPr txBox="1"/>
          <p:nvPr/>
        </p:nvSpPr>
        <p:spPr>
          <a:xfrm>
            <a:off x="1136118" y="1951312"/>
            <a:ext cx="9079954" cy="877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POSTMAN</a:t>
            </a: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¿Qué es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Postman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?</a:t>
            </a: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Es una plataforma que permite a los desarrolladores de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APIs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Crear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Probar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Documentar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Compartir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Características claves de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Postman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:</a:t>
            </a: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  <a:r>
              <a:rPr lang="es-ES" sz="1200" dirty="0">
                <a:solidFill>
                  <a:schemeClr val="accent4">
                    <a:lumMod val="75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Colecciones: 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Permite aglutinar conjuntos de solicitudes HTTP que se pueden organizar, ejecutar y compartir. Esto 	facilita la colaboración entre equipos de desarrollo. </a:t>
            </a: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  <a:r>
              <a:rPr lang="es-ES" sz="1200" dirty="0">
                <a:solidFill>
                  <a:schemeClr val="accent4">
                    <a:lumMod val="75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Entorno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: Permite gestionar variables de entorno para simplificar la gestión de diferentes entornos( desarrollo, 	preproducción, producción, test…).</a:t>
            </a: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  <a:r>
              <a:rPr lang="es-ES" sz="1200" dirty="0">
                <a:solidFill>
                  <a:schemeClr val="accent4">
                    <a:lumMod val="75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Pruebas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: Permite escribir y ejecutar scripts de prueba para validar respuestas de API, lo que facilita la automatización 	de pruebas. </a:t>
            </a: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  <a:r>
              <a:rPr lang="es-ES" sz="1200" dirty="0">
                <a:solidFill>
                  <a:schemeClr val="accent4">
                    <a:lumMod val="75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Documentación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: Facilita la generación automática de documentación para las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APIs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creadas, lo que ayuda a 	comprender y compartir la funcionalidad de la API.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2000250" lvl="4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4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1026" name="Picture 2" descr="Postman | Postman API Network">
            <a:extLst>
              <a:ext uri="{FF2B5EF4-FFF2-40B4-BE49-F238E27FC236}">
                <a16:creationId xmlns:a16="http://schemas.microsoft.com/office/drawing/2014/main" id="{BACACC27-256D-FD17-3F6A-7F8AF49EF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558" y="739717"/>
            <a:ext cx="192405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0449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873506"/>
            <a:ext cx="9079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POSTMAN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644B738-0737-54FD-D865-CE1CBC1311FE}"/>
              </a:ext>
            </a:extLst>
          </p:cNvPr>
          <p:cNvSpPr txBox="1"/>
          <p:nvPr/>
        </p:nvSpPr>
        <p:spPr>
          <a:xfrm>
            <a:off x="8205186" y="25460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dirty="0" err="1">
                <a:latin typeface="Titillium Web" panose="00000500000000000000" pitchFamily="2" charset="0"/>
                <a:sym typeface="Wingdings" panose="05000000000000000000" pitchFamily="2" charset="2"/>
              </a:rPr>
              <a:t>DemoRest</a:t>
            </a:r>
            <a:endParaRPr lang="es-ES" sz="1800" dirty="0">
              <a:latin typeface="Titillium Web" panose="00000500000000000000" pitchFamily="2" charset="0"/>
              <a:sym typeface="Wingdings" panose="05000000000000000000" pitchFamily="2" charset="2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B55395C-1E46-7D7B-A131-18924C3DA0BA}"/>
              </a:ext>
            </a:extLst>
          </p:cNvPr>
          <p:cNvSpPr txBox="1"/>
          <p:nvPr/>
        </p:nvSpPr>
        <p:spPr>
          <a:xfrm>
            <a:off x="1136118" y="1951312"/>
            <a:ext cx="9079954" cy="766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POSTMAN</a:t>
            </a: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¿Qué es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Postman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?</a:t>
            </a: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Ofrece una interfaz amigable y una versión gratuita con funcionalidades básicas que pueden ser utilizada para empezar a trabajar con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APIs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. </a:t>
            </a: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Herramienta gratuita y útil. </a:t>
            </a: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Para poder acceder:</a:t>
            </a: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  <a:hlinkClick r:id="rId5"/>
              </a:rPr>
              <a:t>https://www.postman.com/</a:t>
            </a: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Para poder descargarla:</a:t>
            </a: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  <a:hlinkClick r:id="rId6"/>
              </a:rPr>
              <a:t>https://www.postman.com/downloads/</a:t>
            </a: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2000250" lvl="4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4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369D3A1-98A5-4078-210D-F8795A1001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8322" y="3429000"/>
            <a:ext cx="3136518" cy="2568748"/>
          </a:xfrm>
          <a:prstGeom prst="rect">
            <a:avLst/>
          </a:prstGeom>
        </p:spPr>
      </p:pic>
      <p:pic>
        <p:nvPicPr>
          <p:cNvPr id="2050" name="Picture 2" descr="Postman | Postman API Network">
            <a:extLst>
              <a:ext uri="{FF2B5EF4-FFF2-40B4-BE49-F238E27FC236}">
                <a16:creationId xmlns:a16="http://schemas.microsoft.com/office/drawing/2014/main" id="{75791A8A-2A96-8A22-5E6B-6855193A2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406" y="623936"/>
            <a:ext cx="192405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121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873506"/>
            <a:ext cx="9079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POSTMAN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644B738-0737-54FD-D865-CE1CBC1311FE}"/>
              </a:ext>
            </a:extLst>
          </p:cNvPr>
          <p:cNvSpPr txBox="1"/>
          <p:nvPr/>
        </p:nvSpPr>
        <p:spPr>
          <a:xfrm>
            <a:off x="8205186" y="25460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dirty="0" err="1">
                <a:latin typeface="Titillium Web" panose="00000500000000000000" pitchFamily="2" charset="0"/>
                <a:sym typeface="Wingdings" panose="05000000000000000000" pitchFamily="2" charset="2"/>
              </a:rPr>
              <a:t>DemoRest</a:t>
            </a:r>
            <a:endParaRPr lang="es-ES" sz="1800" dirty="0">
              <a:latin typeface="Titillium Web" panose="00000500000000000000" pitchFamily="2" charset="0"/>
              <a:sym typeface="Wingdings" panose="05000000000000000000" pitchFamily="2" charset="2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B55395C-1E46-7D7B-A131-18924C3DA0BA}"/>
              </a:ext>
            </a:extLst>
          </p:cNvPr>
          <p:cNvSpPr txBox="1"/>
          <p:nvPr/>
        </p:nvSpPr>
        <p:spPr>
          <a:xfrm>
            <a:off x="1057560" y="1920680"/>
            <a:ext cx="9079954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POSTMAN</a:t>
            </a: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Crear una colección:</a:t>
            </a: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Para ello dispondremos de varias plantillas. En nuestro caso</a:t>
            </a: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Para nuestras ejecuciones del curso.</a:t>
            </a: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Generaremos una plantilla en este caso de tipo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Blank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Collection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.</a:t>
            </a: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La llamaremos Curso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SpringRest</a:t>
            </a: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2000250" lvl="4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4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2050" name="Picture 2" descr="Postman | Postman API Network">
            <a:extLst>
              <a:ext uri="{FF2B5EF4-FFF2-40B4-BE49-F238E27FC236}">
                <a16:creationId xmlns:a16="http://schemas.microsoft.com/office/drawing/2014/main" id="{75791A8A-2A96-8A22-5E6B-6855193A2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113847"/>
            <a:ext cx="1077806" cy="1077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379B390-9E99-439B-F035-4C06326988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9276" y="1344333"/>
            <a:ext cx="4310029" cy="205064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3B568B4A-1A0B-621B-2C43-462FC9457E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89276" y="3625228"/>
            <a:ext cx="2619741" cy="201958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65018764-9B22-6E7A-B275-5EA96DF75D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54486" y="4222798"/>
            <a:ext cx="3524742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35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873506"/>
            <a:ext cx="9079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POSTMAN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644B738-0737-54FD-D865-CE1CBC1311FE}"/>
              </a:ext>
            </a:extLst>
          </p:cNvPr>
          <p:cNvSpPr txBox="1"/>
          <p:nvPr/>
        </p:nvSpPr>
        <p:spPr>
          <a:xfrm>
            <a:off x="8205186" y="25460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dirty="0" err="1">
                <a:latin typeface="Titillium Web" panose="00000500000000000000" pitchFamily="2" charset="0"/>
                <a:sym typeface="Wingdings" panose="05000000000000000000" pitchFamily="2" charset="2"/>
              </a:rPr>
              <a:t>DemoRest</a:t>
            </a:r>
            <a:endParaRPr lang="es-ES" sz="1800" dirty="0">
              <a:latin typeface="Titillium Web" panose="00000500000000000000" pitchFamily="2" charset="0"/>
              <a:sym typeface="Wingdings" panose="05000000000000000000" pitchFamily="2" charset="2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B55395C-1E46-7D7B-A131-18924C3DA0BA}"/>
              </a:ext>
            </a:extLst>
          </p:cNvPr>
          <p:cNvSpPr txBox="1"/>
          <p:nvPr/>
        </p:nvSpPr>
        <p:spPr>
          <a:xfrm>
            <a:off x="1057560" y="1920680"/>
            <a:ext cx="9079954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POSTMAN</a:t>
            </a: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Dentro de una colección, añadiremos el número de peticiones que necesitemos. </a:t>
            </a: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Cada petición se podrá nombrar como nosotros definíamos. Es recomendable darle un valor a esa descripción que nos permite saber que se está </a:t>
            </a:r>
            <a:r>
              <a:rPr lang="es-ES" sz="1200" b="1" dirty="0">
                <a:latin typeface="Titillium Web" panose="00000500000000000000" pitchFamily="2" charset="0"/>
                <a:sym typeface="Wingdings" panose="05000000000000000000" pitchFamily="2" charset="2"/>
              </a:rPr>
              <a:t>haciendo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en ese método. </a:t>
            </a: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2000250" lvl="4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4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2050" name="Picture 2" descr="Postman | Postman API Network">
            <a:extLst>
              <a:ext uri="{FF2B5EF4-FFF2-40B4-BE49-F238E27FC236}">
                <a16:creationId xmlns:a16="http://schemas.microsoft.com/office/drawing/2014/main" id="{75791A8A-2A96-8A22-5E6B-6855193A2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113847"/>
            <a:ext cx="1077806" cy="1077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F8329AA-E274-8C42-7E1B-00DDD3CA5E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2616" y="3526596"/>
            <a:ext cx="3578613" cy="231137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B5BFB76-F447-7E08-7307-B8AC7E1F73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2374" y="3526596"/>
            <a:ext cx="3315163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02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873506"/>
            <a:ext cx="9079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POSTMAN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644B738-0737-54FD-D865-CE1CBC1311FE}"/>
              </a:ext>
            </a:extLst>
          </p:cNvPr>
          <p:cNvSpPr txBox="1"/>
          <p:nvPr/>
        </p:nvSpPr>
        <p:spPr>
          <a:xfrm>
            <a:off x="8205186" y="25460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dirty="0" err="1">
                <a:latin typeface="Titillium Web" panose="00000500000000000000" pitchFamily="2" charset="0"/>
                <a:sym typeface="Wingdings" panose="05000000000000000000" pitchFamily="2" charset="2"/>
              </a:rPr>
              <a:t>DemoRest</a:t>
            </a:r>
            <a:endParaRPr lang="es-ES" sz="1800" dirty="0">
              <a:latin typeface="Titillium Web" panose="00000500000000000000" pitchFamily="2" charset="0"/>
              <a:sym typeface="Wingdings" panose="05000000000000000000" pitchFamily="2" charset="2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B55395C-1E46-7D7B-A131-18924C3DA0BA}"/>
              </a:ext>
            </a:extLst>
          </p:cNvPr>
          <p:cNvSpPr txBox="1"/>
          <p:nvPr/>
        </p:nvSpPr>
        <p:spPr>
          <a:xfrm>
            <a:off x="1057560" y="1920680"/>
            <a:ext cx="9079954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POSTMAN</a:t>
            </a: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Dentro de una colección, añadiremos el número de peticiones que necesitemos. </a:t>
            </a: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Cada petición se podrá nombrar como nosotros definíamos. Es recomendable darle un valor a esa descripción que nos permite saber que se está </a:t>
            </a:r>
            <a:r>
              <a:rPr lang="es-ES" sz="1200" b="1" dirty="0">
                <a:latin typeface="Titillium Web" panose="00000500000000000000" pitchFamily="2" charset="0"/>
                <a:sym typeface="Wingdings" panose="05000000000000000000" pitchFamily="2" charset="2"/>
              </a:rPr>
              <a:t>haciendo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en ese método. </a:t>
            </a: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En la sección de la petición, indicamos el método http que vamos a hacer la petición: </a:t>
            </a: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2000250" lvl="4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4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2050" name="Picture 2" descr="Postman | Postman API Network">
            <a:extLst>
              <a:ext uri="{FF2B5EF4-FFF2-40B4-BE49-F238E27FC236}">
                <a16:creationId xmlns:a16="http://schemas.microsoft.com/office/drawing/2014/main" id="{75791A8A-2A96-8A22-5E6B-6855193A2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113847"/>
            <a:ext cx="1077806" cy="1077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FC079DD-E3C9-AB75-E6E9-8A7E19DD1D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8223" y="3855647"/>
            <a:ext cx="4527088" cy="255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039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873506"/>
            <a:ext cx="9079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POSTMAN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644B738-0737-54FD-D865-CE1CBC1311FE}"/>
              </a:ext>
            </a:extLst>
          </p:cNvPr>
          <p:cNvSpPr txBox="1"/>
          <p:nvPr/>
        </p:nvSpPr>
        <p:spPr>
          <a:xfrm>
            <a:off x="8205186" y="25460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dirty="0" err="1">
                <a:latin typeface="Titillium Web" panose="00000500000000000000" pitchFamily="2" charset="0"/>
                <a:sym typeface="Wingdings" panose="05000000000000000000" pitchFamily="2" charset="2"/>
              </a:rPr>
              <a:t>DemoRest</a:t>
            </a:r>
            <a:endParaRPr lang="es-ES" sz="1800" dirty="0">
              <a:latin typeface="Titillium Web" panose="00000500000000000000" pitchFamily="2" charset="0"/>
              <a:sym typeface="Wingdings" panose="05000000000000000000" pitchFamily="2" charset="2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B55395C-1E46-7D7B-A131-18924C3DA0BA}"/>
              </a:ext>
            </a:extLst>
          </p:cNvPr>
          <p:cNvSpPr txBox="1"/>
          <p:nvPr/>
        </p:nvSpPr>
        <p:spPr>
          <a:xfrm>
            <a:off x="1057560" y="1920680"/>
            <a:ext cx="9079954" cy="914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POSTMAN</a:t>
            </a: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Dentro de una colección, añadiremos el número de peticiones que necesitemos. </a:t>
            </a: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Datos a incorporar:</a:t>
            </a: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La URL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Si necesitamos añadir datos: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Por parámetros:</a:t>
            </a: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Por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Body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 En modo Raw Podremos seleccionar el tipo de texto que usaremos. Por defecto recomiendo trabajar con JSON. 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143000" lvl="2" indent="-228600">
              <a:buFont typeface="+mj-lt"/>
              <a:buAutoNum type="arabicPeriod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2000250" lvl="4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4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2050" name="Picture 2" descr="Postman | Postman API Network">
            <a:extLst>
              <a:ext uri="{FF2B5EF4-FFF2-40B4-BE49-F238E27FC236}">
                <a16:creationId xmlns:a16="http://schemas.microsoft.com/office/drawing/2014/main" id="{75791A8A-2A96-8A22-5E6B-6855193A2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113847"/>
            <a:ext cx="1077806" cy="1077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6DE007A-0727-3955-AF17-5EA7C6668B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3573" y="1287498"/>
            <a:ext cx="4539412" cy="102239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FBB5E95-B50F-5D4F-AC07-F28F9E9005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1245" y="3109023"/>
            <a:ext cx="6542637" cy="80458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6A9A7D7-E431-42D3-A629-B56A6417D4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0056" y="4886219"/>
            <a:ext cx="5831935" cy="109827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DA2014C5-8984-091D-2212-D049D1EB9E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05186" y="4879665"/>
            <a:ext cx="1822779" cy="135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47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873506"/>
            <a:ext cx="9079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POSTMAN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644B738-0737-54FD-D865-CE1CBC1311FE}"/>
              </a:ext>
            </a:extLst>
          </p:cNvPr>
          <p:cNvSpPr txBox="1"/>
          <p:nvPr/>
        </p:nvSpPr>
        <p:spPr>
          <a:xfrm>
            <a:off x="8205186" y="25460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dirty="0" err="1">
                <a:latin typeface="Titillium Web" panose="00000500000000000000" pitchFamily="2" charset="0"/>
                <a:sym typeface="Wingdings" panose="05000000000000000000" pitchFamily="2" charset="2"/>
              </a:rPr>
              <a:t>DemoRest</a:t>
            </a:r>
            <a:endParaRPr lang="es-ES" sz="1800" dirty="0">
              <a:latin typeface="Titillium Web" panose="00000500000000000000" pitchFamily="2" charset="0"/>
              <a:sym typeface="Wingdings" panose="05000000000000000000" pitchFamily="2" charset="2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B55395C-1E46-7D7B-A131-18924C3DA0BA}"/>
              </a:ext>
            </a:extLst>
          </p:cNvPr>
          <p:cNvSpPr txBox="1"/>
          <p:nvPr/>
        </p:nvSpPr>
        <p:spPr>
          <a:xfrm>
            <a:off x="1057560" y="1920680"/>
            <a:ext cx="9079954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POSTMAN</a:t>
            </a: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Dentro de una colección, añadiremos el número de peticiones que necesitemos. </a:t>
            </a: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Datos a incorporar:</a:t>
            </a: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La URL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Si necesitamos añadir datos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Para añadir los datos tenemos que generar nuestra propia estructura: 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143000" lvl="2" indent="-228600">
              <a:buFont typeface="+mj-lt"/>
              <a:buAutoNum type="arabicPeriod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2000250" lvl="4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4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2050" name="Picture 2" descr="Postman | Postman API Network">
            <a:extLst>
              <a:ext uri="{FF2B5EF4-FFF2-40B4-BE49-F238E27FC236}">
                <a16:creationId xmlns:a16="http://schemas.microsoft.com/office/drawing/2014/main" id="{75791A8A-2A96-8A22-5E6B-6855193A2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113847"/>
            <a:ext cx="1077806" cy="1077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BB6CA0E-A26C-37C7-21F0-9E04B10E9F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6984" y="4350602"/>
            <a:ext cx="4851989" cy="224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376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873506"/>
            <a:ext cx="9079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POSTMAN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644B738-0737-54FD-D865-CE1CBC1311FE}"/>
              </a:ext>
            </a:extLst>
          </p:cNvPr>
          <p:cNvSpPr txBox="1"/>
          <p:nvPr/>
        </p:nvSpPr>
        <p:spPr>
          <a:xfrm>
            <a:off x="8205186" y="25460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dirty="0" err="1">
                <a:latin typeface="Titillium Web" panose="00000500000000000000" pitchFamily="2" charset="0"/>
                <a:sym typeface="Wingdings" panose="05000000000000000000" pitchFamily="2" charset="2"/>
              </a:rPr>
              <a:t>DemoRest</a:t>
            </a:r>
            <a:endParaRPr lang="es-ES" sz="1800" dirty="0">
              <a:latin typeface="Titillium Web" panose="00000500000000000000" pitchFamily="2" charset="0"/>
              <a:sym typeface="Wingdings" panose="05000000000000000000" pitchFamily="2" charset="2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B55395C-1E46-7D7B-A131-18924C3DA0BA}"/>
              </a:ext>
            </a:extLst>
          </p:cNvPr>
          <p:cNvSpPr txBox="1"/>
          <p:nvPr/>
        </p:nvSpPr>
        <p:spPr>
          <a:xfrm>
            <a:off x="1057560" y="1920680"/>
            <a:ext cx="9079954" cy="914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POSTMAN</a:t>
            </a: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Dentro de una colección, añadiremos el número de peticiones que necesitemos. </a:t>
            </a: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Datos a incorporar:</a:t>
            </a: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La URL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Si necesitamos añadir datos.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Ejecutar una sentencia o método Le damos al boton enviar. </a:t>
            </a: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143000" lvl="2" indent="-228600">
              <a:buFont typeface="+mj-lt"/>
              <a:buAutoNum type="arabicPeriod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2000250" lvl="4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4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2050" name="Picture 2" descr="Postman | Postman API Network">
            <a:extLst>
              <a:ext uri="{FF2B5EF4-FFF2-40B4-BE49-F238E27FC236}">
                <a16:creationId xmlns:a16="http://schemas.microsoft.com/office/drawing/2014/main" id="{75791A8A-2A96-8A22-5E6B-6855193A2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113847"/>
            <a:ext cx="1077806" cy="1077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009960C-61DC-8217-01D2-9F9616BE57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8698" y="1321462"/>
            <a:ext cx="3847315" cy="1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4319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2427</TotalTime>
  <Words>1203</Words>
  <Application>Microsoft Office PowerPoint</Application>
  <PresentationFormat>Panorámica</PresentationFormat>
  <Paragraphs>692</Paragraphs>
  <Slides>14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Titillium Web</vt:lpstr>
      <vt:lpstr>Malla</vt:lpstr>
      <vt:lpstr> CURSO FORMACION EN spring java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INTELIGENCIA ARTIFICIAL</dc:title>
  <dc:creator>Antonio Miguel Pardo Ruiz</dc:creator>
  <cp:lastModifiedBy>Antonio Miguel Pardo Ruiz</cp:lastModifiedBy>
  <cp:revision>143</cp:revision>
  <dcterms:created xsi:type="dcterms:W3CDTF">2023-10-19T16:07:48Z</dcterms:created>
  <dcterms:modified xsi:type="dcterms:W3CDTF">2024-01-10T15:21:03Z</dcterms:modified>
</cp:coreProperties>
</file>