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72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0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10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27/12/2023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antoniomiguel.pardo@inycom.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antoniomiguel.pardo@inycom.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18" y="275207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63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CONTENIDO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7A0AE1-296B-BCD0-0424-E8F8F1012054}"/>
              </a:ext>
            </a:extLst>
          </p:cNvPr>
          <p:cNvSpPr txBox="1"/>
          <p:nvPr/>
        </p:nvSpPr>
        <p:spPr>
          <a:xfrm>
            <a:off x="6862440" y="802433"/>
            <a:ext cx="5154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FORMADOR</a:t>
            </a:r>
          </a:p>
          <a:p>
            <a:pPr lvl="1"/>
            <a:endParaRPr lang="es-ES" dirty="0"/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Antonio Miguel Pardo Ruiz</a:t>
            </a:r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Email: </a:t>
            </a:r>
            <a:r>
              <a:rPr lang="es-ES" sz="1200" dirty="0">
                <a:hlinkClick r:id="rId4"/>
              </a:rPr>
              <a:t>antoniomiguel.pardo@inycom.es</a:t>
            </a:r>
            <a:endParaRPr lang="es-ES" sz="1200" dirty="0"/>
          </a:p>
          <a:p>
            <a:pPr lvl="1"/>
            <a:endParaRPr lang="es-ES" sz="1200" dirty="0"/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Jefe de Proyecto en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Nunsys,Sothis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 Inycom.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Formacion: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Ingeniero de Telecomunicaciones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Master en desarrollo de aplicaciones y servicios web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502229" y="811310"/>
            <a:ext cx="459377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CONTENIDO</a:t>
            </a:r>
          </a:p>
          <a:p>
            <a:endParaRPr lang="es-ES" dirty="0"/>
          </a:p>
          <a:p>
            <a:pPr lvl="1"/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</a:rPr>
              <a:t>Bloque 1 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tillium Web" panose="00000500000000000000" pitchFamily="2" charset="0"/>
              </a:rPr>
              <a:t>UNIDAD 1: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Introducción a Spring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endParaRPr lang="es-ES" dirty="0"/>
          </a:p>
          <a:p>
            <a:pPr lvl="1"/>
            <a:r>
              <a:rPr lang="es-ES" sz="1200" dirty="0">
                <a:solidFill>
                  <a:srgbClr val="FF0000"/>
                </a:solidFill>
                <a:latin typeface="Titillium Web" panose="00000500000000000000" pitchFamily="2" charset="0"/>
              </a:rPr>
              <a:t>Bloque 2 SPRING REST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tillium Web" panose="00000500000000000000" pitchFamily="2" charset="0"/>
              </a:rPr>
              <a:t>UNIDAD 1: 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Introducción a Spring</a:t>
            </a:r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2050" name="Picture 2" descr="Spring | Home">
            <a:extLst>
              <a:ext uri="{FF2B5EF4-FFF2-40B4-BE49-F238E27FC236}">
                <a16:creationId xmlns:a16="http://schemas.microsoft.com/office/drawing/2014/main" id="{E1DEEAE9-FAC7-CFF8-5CE4-DC4BF409F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40" y="3187083"/>
            <a:ext cx="4849428" cy="242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77339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4F3223E-C2D0-645D-FAE3-F2DD4646A626}"/>
              </a:ext>
            </a:extLst>
          </p:cNvPr>
          <p:cNvSpPr txBox="1"/>
          <p:nvPr/>
        </p:nvSpPr>
        <p:spPr>
          <a:xfrm>
            <a:off x="1502229" y="802433"/>
            <a:ext cx="4463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 EVALUABLE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366595" y="1252198"/>
            <a:ext cx="446356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ES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METODOLOGIA</a:t>
            </a:r>
          </a:p>
          <a:p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Sesiones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40% Teoría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60% Ejercicios prácticos.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</a:rPr>
              <a:t>Al final de cada bloque, se realizará un ejercicio individual entregable.</a:t>
            </a:r>
          </a:p>
          <a:p>
            <a:pPr lvl="1"/>
            <a:endParaRPr lang="es-ES" sz="1200" dirty="0">
              <a:latin typeface="Titillium Web" panose="00000500000000000000" pitchFamily="2" charset="0"/>
            </a:endParaRPr>
          </a:p>
          <a:p>
            <a:pPr lvl="1"/>
            <a:endParaRPr lang="es-ES" sz="1200" dirty="0"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</a:rPr>
              <a:t>Todos los ejercicios los tendréis que mandar a esta dirección:</a:t>
            </a:r>
          </a:p>
          <a:p>
            <a:pPr lvl="1"/>
            <a:endParaRPr lang="es-ES" sz="1200" dirty="0"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</a:rPr>
              <a:t>antoniomiguel.pardo@inycom.es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E792DC-7385-4830-D136-F8DD390FEC2F}"/>
              </a:ext>
            </a:extLst>
          </p:cNvPr>
          <p:cNvSpPr txBox="1"/>
          <p:nvPr/>
        </p:nvSpPr>
        <p:spPr>
          <a:xfrm>
            <a:off x="6755908" y="802433"/>
            <a:ext cx="51549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FORMADOR</a:t>
            </a:r>
          </a:p>
          <a:p>
            <a:pPr lvl="1"/>
            <a:endParaRPr lang="es-ES" dirty="0"/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Antonio Miguel Pardo Ruiz</a:t>
            </a:r>
          </a:p>
          <a:p>
            <a:pPr lvl="1"/>
            <a:endParaRPr lang="es-ES" sz="1200" dirty="0"/>
          </a:p>
          <a:p>
            <a:pPr lvl="1"/>
            <a:r>
              <a:rPr lang="es-ES" sz="1200" dirty="0"/>
              <a:t>Email: </a:t>
            </a:r>
            <a:r>
              <a:rPr lang="es-ES" sz="1200" dirty="0">
                <a:hlinkClick r:id="rId4"/>
              </a:rPr>
              <a:t>antoniomiguel.pardo@inycom.es</a:t>
            </a:r>
            <a:endParaRPr lang="es-ES" sz="1200" dirty="0"/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Jefe de Proyecto en </a:t>
            </a:r>
            <a:r>
              <a:rPr lang="es-ES" sz="1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Nunsys,Sothis</a:t>
            </a:r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 Inycom.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Formacion: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Ingeniero de Telecomunicaciones</a:t>
            </a: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Master en desarrollo de aplicaciones y servicios web</a:t>
            </a:r>
          </a:p>
        </p:txBody>
      </p:sp>
      <p:pic>
        <p:nvPicPr>
          <p:cNvPr id="3074" name="Picture 2" descr="Spring | Home">
            <a:extLst>
              <a:ext uri="{FF2B5EF4-FFF2-40B4-BE49-F238E27FC236}">
                <a16:creationId xmlns:a16="http://schemas.microsoft.com/office/drawing/2014/main" id="{29EDE140-9CE0-0851-1A14-3335EA89E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45" y="3491779"/>
            <a:ext cx="4778406" cy="238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76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617</TotalTime>
  <Words>214</Words>
  <Application>Microsoft Office PowerPoint</Application>
  <PresentationFormat>Panorámica</PresentationFormat>
  <Paragraphs>61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Titillium Web</vt:lpstr>
      <vt:lpstr>Malla</vt:lpstr>
      <vt:lpstr> CURSO FORMACION EN spring java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35</cp:revision>
  <dcterms:created xsi:type="dcterms:W3CDTF">2023-10-19T16:07:48Z</dcterms:created>
  <dcterms:modified xsi:type="dcterms:W3CDTF">2023-12-27T08:13:12Z</dcterms:modified>
</cp:coreProperties>
</file>