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58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66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79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76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3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Maven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Revisar curso de Maven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3C57AD-886C-AE60-10E3-32854E51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266" y="113848"/>
            <a:ext cx="3930056" cy="13712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D5A427-DFD9-CEB0-CEE8-421979F32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266" y="1654705"/>
            <a:ext cx="3930056" cy="21082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CDA657-0C05-E7B5-89A0-2F557FB27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944" y="3159994"/>
            <a:ext cx="590632" cy="7430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1EA3F5-F611-0FD5-F810-A0A6FFD852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944" y="4069204"/>
            <a:ext cx="514421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Maven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Revisar curso de Maven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 las dependencias cargadas, ya hemos embebido un servidor Tomcat, por tanto no será necesario para ejecutar la aplicación la necesidad de descargarnos ningún servidor ni unirlo.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¿Cómo ejecutar el proyecto?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Dentro de la sección Apps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Nos aparecerá el proyecto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Tendremos dos opciones: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Run De ejecutar la aplicación.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Debug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Debugar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el código. Para ello será necesario añadirle puntos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rúptura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3F9CC9-3865-5D8B-F479-832D6ABB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176" y="3486703"/>
            <a:ext cx="5660913" cy="9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 las dependencias cargadas, ya hemos embebido un servidor Tomcat, por tanto no será necesario para ejecutar la aplicación la necesidad de descargarnos ningún servidor ni unirlo.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Tendremos dos opciones: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Run De ejecutar la aplicación.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Debug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6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Debuggar</a:t>
            </a:r>
            <a:r>
              <a:rPr lang="es-ES" sz="1200" dirty="0">
                <a:solidFill>
                  <a:schemeClr val="accent6">
                    <a:lumMod val="75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el código. Para ello será necesario añadirle puntos de ruptura y ejecutar el paso a paso.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la ejecución ha sido correcta. No tendremos ningún mensaje de error en el terminal de ejecución.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7A370-72E2-8082-1597-26996BBB3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5" y="4705482"/>
            <a:ext cx="8552154" cy="19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7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Maven</a:t>
            </a:r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Revisar curso de Maven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observamos la ejecución vemos que tenemos información que nos ofrece la ejecución. Esta información que nos aparezca cuando ejecutamos la aplicación se puede modificar.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Ahora en la clase IntrocursoApplication.java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Añadir esta sentencia: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System.out.println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(“ Arranque de aplicación”).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Y volver a guardar.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Comprobareis que una vez guardéis los cambios, se reinicia el servidor de apache, sin necesidad que nosotros tengamos que reiniciarlo.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7A370-72E2-8082-1597-26996BBB3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544" y="1157708"/>
            <a:ext cx="6545802" cy="15048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EF5D3C-C9FF-FA31-EA8C-7BF137DF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643" y="4022326"/>
            <a:ext cx="4318973" cy="8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observamos la ejecución vemos que tenemos información que nos ofrece la ejecución. Esta información que nos aparezca cuando ejecutamos la aplicación se puede modificar.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vemos el terminal comprobamos como los mensajes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Print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al igual cuando utilicemos la librería de Log nos aparecerán en el propio terminal.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7A370-72E2-8082-1597-26996BBB3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544" y="1157708"/>
            <a:ext cx="6545802" cy="15048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F56AE16-61B6-A0F6-F703-51FBF7F5B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581" y="3949606"/>
            <a:ext cx="7662909" cy="24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79421" y="2197759"/>
            <a:ext cx="907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Si añadimos otra línea comprobaremos que guardando la aplicación, el servidor se reinicia de manera automática.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System.out.println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(“El servidor se reinicia de manera automática”);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AAA3D3-9272-623A-22F4-F4B0F70A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827" y="3594767"/>
            <a:ext cx="6159977" cy="13311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BAE5D5-BAF9-6206-0ED0-086AD3EF0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827" y="5014193"/>
            <a:ext cx="2766690" cy="16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52788" y="2182505"/>
            <a:ext cx="90799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Son objetos gestionados por el contenedor de Spring, lo que permite la inyección de dependencias.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Endpoint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Mappings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  Lo definiremos cuando se alcance el modelo REST.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0A7B8F-18C3-E7A7-39B7-EA19FDA67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091" y="3626653"/>
            <a:ext cx="4929640" cy="19751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BB4C06-AA10-DE9E-8350-24A3097B8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50" y="3776482"/>
            <a:ext cx="3881830" cy="7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CON VISUAL STUDIO CODE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HERRAMIENTAS DE VISUAL STUDIO CODE.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352788" y="2182505"/>
            <a:ext cx="9079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Dashboard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Parar el servidor.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Ver la aplicación Web.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Te enlaza directamente a la dirección: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http://localhost:8080/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Te la carga directamente en el propio visual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studio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code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A6BBF1-FC4A-835E-F463-833151789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075" y="1079237"/>
            <a:ext cx="4377803" cy="9537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AE4873-6549-15A6-3D62-8F4F76364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075" y="2329767"/>
            <a:ext cx="4851137" cy="10217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03F641-E69E-464A-F9D4-00B9C882A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095" y="4259997"/>
            <a:ext cx="3898995" cy="17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744</TotalTime>
  <Words>795</Words>
  <Application>Microsoft Office PowerPoint</Application>
  <PresentationFormat>Panorámica</PresentationFormat>
  <Paragraphs>182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40</cp:revision>
  <dcterms:created xsi:type="dcterms:W3CDTF">2023-10-19T16:07:48Z</dcterms:created>
  <dcterms:modified xsi:type="dcterms:W3CDTF">2023-12-27T10:23:05Z</dcterms:modified>
</cp:coreProperties>
</file>