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E8B3-BC3D-4B17-AD72-6EEF0757A344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12D9C-889D-4610-A762-E75BDBE57E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6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09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932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899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167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5515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06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673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8521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6968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85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22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05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43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00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48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83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64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02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39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3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8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46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96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1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5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5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626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eeksforgeeks.org/spring-boot-annotations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D987E-AC81-5B07-D38F-36002AD58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 CURSO FORMACION EN </a:t>
            </a:r>
            <a:r>
              <a:rPr lang="es-ES" dirty="0" err="1"/>
              <a:t>spring</a:t>
            </a:r>
            <a:r>
              <a:rPr lang="es-ES" dirty="0"/>
              <a:t>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FF4A9-3AD2-C3C2-7206-56C12AAC7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CURSO 2024</a:t>
            </a:r>
          </a:p>
        </p:txBody>
      </p:sp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11201"/>
            <a:ext cx="807968" cy="8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pring | Home">
            <a:extLst>
              <a:ext uri="{FF2B5EF4-FFF2-40B4-BE49-F238E27FC236}">
                <a16:creationId xmlns:a16="http://schemas.microsoft.com/office/drawing/2014/main" id="{1B53E5CD-C494-D3B0-47A5-2DBE7C154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48" y="310628"/>
            <a:ext cx="3464510" cy="173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37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ANOTACIONES.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253654" y="1952034"/>
            <a:ext cx="90799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Spring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Boot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@Component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: Se indica para definir que es un componente de Spring. La cual lo marca como una clase java o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on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vean para que el mecanismo de exploración de componentes de Spring pueda agregarla al contexto de la aplicación.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@Controller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: Se indica para definir que es un controlador. Sirve para identificar los controladores en la estructura Spring MVC.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@Service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: Se indica para que una clase Java realiza algún servicio, como ejecutar lógica de negocios, cálculos o realizar llamadas a Api externas. Es una forma especializada de la anotación @Component.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@Repository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:  Se utiliza para las clases que acceden directamente a las bases de datos. Cuando ocurre una excepción en la clase @Repository, existe un controlador para esa excepción y no es necesario agregar un bloque try-catch.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63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ANOTACIONES.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253654" y="1952034"/>
            <a:ext cx="90799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Spring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Boot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Spring MVC , Spring </a:t>
            </a:r>
            <a:r>
              <a:rPr lang="es-ES" sz="12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Rest</a:t>
            </a: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y Servidor.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40000"/>
                  <a:lumOff val="6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4">
                  <a:lumMod val="40000"/>
                  <a:lumOff val="6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Anotaciones que veremos en los temas siguientes.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@RequestMapping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@CookieValue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@CrossOrigin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@GetMapping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@PostMapping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…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Mas información: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  <a:hlinkClick r:id="rId5"/>
              </a:rPr>
              <a:t>https://www.geeksforgeeks.org/spring-boot-annotations/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81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ANOTACIONES.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253654" y="1966940"/>
            <a:ext cx="9079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Spring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Boot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Las etiquetas o anotaciones permiten simplificar y configurar la aplicación de Spring.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Proporcionan metadatos y permiten configurar a las clases y a los métodos.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Proporcionan mucho contexto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Configuran los comportamientos de la aplicación. 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ANOTACIONES.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253654" y="1966940"/>
            <a:ext cx="907995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Spring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Boot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@SpringBootApplication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: Se utiliza en la clase de la aplicación, la cual tiene que estar alojada en el proyecto base. Agrega la siguientes anotaciones: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@Configuration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@EnableAutoConfiguration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@ComponentScan.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La función de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SpringBootApplication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es un escaneo de los componentes, escaneando solo los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subpaquetes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asociados.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C30313C-D270-D062-DEAC-CF2F0EBD0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3738" y="4260358"/>
            <a:ext cx="625879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7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ANOTACIONES.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253654" y="1966940"/>
            <a:ext cx="90799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Spring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Boot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@EnableAutoConfiguration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: Se incluye generalmente en la clase principal de la aplicación. Define un paquete de búsqueda base. Esta anotación arranca el proceso de agregar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beans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según la configuración del proyecto.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@Configuration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: Se usa para clases que definen un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bean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. Es similar al archivo de configuración de XML. La clase anotada debe tener métodos para crear instancias y configurar las dependencias.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5EA5F0E-672E-97F7-5AAC-880276720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127" y="3895930"/>
            <a:ext cx="4972744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ANOTACIONES.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253654" y="1966940"/>
            <a:ext cx="907995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Spring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Boot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@Autowired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:  Es la anotación que realiza la inyección de dependencia del objeto implícitamente. En este caso el contenedor de Spring que resuelva automáticamente las dependencias de los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beans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y las inyecte en el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bean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que necesita.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Se puede usar.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Campos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Constructores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Setters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28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ANOTACIONES.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253654" y="1966940"/>
            <a:ext cx="90799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Spring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Boot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En propiedades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@Autowired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:  Es la anotación que realiza la inyección de dependencia del objeto implícitamente. En este caso el contenedor de Spring que resuelva automáticamente las dependencias de los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beans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y las inyecte en el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bean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que necesita.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0F7815C-AFAA-187E-E552-0DDFFCE2D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192" y="3691392"/>
            <a:ext cx="5071649" cy="190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4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ANOTACIONES.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253654" y="1966940"/>
            <a:ext cx="90799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Spring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Boot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En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Setters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@Autowired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:  Es la anotación que realiza la inyección de dependencia del objeto implícitamente. En este caso el contenedor de Spring que resuelva automáticamente las dependencias de los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beans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y las inyecte en el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bean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que necesita.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7DB5C5-4D94-67FB-B4D9-1F9E6F031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365" y="3477380"/>
            <a:ext cx="6566118" cy="246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ANOTACIONES.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253654" y="1966940"/>
            <a:ext cx="90799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Spring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Boot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En Constructores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@Autowired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:  Es la anotación que realiza la inyección de dependencia del objeto implícitamente. En este caso el contenedor de Spring que resuelva automáticamente las dependencias de los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beans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y las inyecte en el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bean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que necesita.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D2BC04-3DAE-E9D3-F5AD-293A72F77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4760" y="3497802"/>
            <a:ext cx="5785999" cy="27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1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ANOTACIONES.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253654" y="1952034"/>
            <a:ext cx="90799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Spring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Boot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@Bean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: Se utiliza a nivel de método. Funciona como @Configuration para crear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beans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de Spring. 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¿Qué es un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bean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?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Es un componente reutilizable.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Es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serializable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Tiene todos sus atributos privados Campos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Tiene todos los métodos set() y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get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() públicos de los atributos privados que necesitemos. </a:t>
            </a: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Tener un constructor público por defecto. 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El método anotado con esta anotación funciona como la ID del vean , crea y devuelve un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bean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real.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74BA00C-B706-F21E-D15F-F2D188639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6808" y="292962"/>
            <a:ext cx="2234896" cy="359989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6E81D2D-8E3E-21FF-DC31-C7E39277D8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5505" y="4515636"/>
            <a:ext cx="4667901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81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799</TotalTime>
  <Words>1027</Words>
  <Application>Microsoft Office PowerPoint</Application>
  <PresentationFormat>Panorámica</PresentationFormat>
  <Paragraphs>227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Titillium Web</vt:lpstr>
      <vt:lpstr>Malla</vt:lpstr>
      <vt:lpstr> CURSO FORMACION EN spring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INTELIGENCIA ARTIFICIAL</dc:title>
  <dc:creator>Antonio Miguel Pardo Ruiz</dc:creator>
  <cp:lastModifiedBy>Antonio Miguel Pardo Ruiz</cp:lastModifiedBy>
  <cp:revision>47</cp:revision>
  <dcterms:created xsi:type="dcterms:W3CDTF">2023-10-19T16:07:48Z</dcterms:created>
  <dcterms:modified xsi:type="dcterms:W3CDTF">2023-12-27T11:20:56Z</dcterms:modified>
</cp:coreProperties>
</file>