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46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2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5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03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7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94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41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46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17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00388" y="830976"/>
            <a:ext cx="90799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Ejercicio Excepciones.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 partir del ejercicio anterior de la consulta médica, realizamos un método que todos los errores que se produzcan nos lleven a  una plantilla o vista de error. En este caso una plantilla más  amigable con los errores, que se han producido.  Con un boton de volver a inicio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Menú.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 Parecido a lo que </a:t>
            </a:r>
            <a:r>
              <a:rPr lang="es-ES" sz="120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 muestra: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A23E2DF-3B8B-9310-31C5-A832DC9DE787}"/>
              </a:ext>
            </a:extLst>
          </p:cNvPr>
          <p:cNvSpPr txBox="1"/>
          <p:nvPr/>
        </p:nvSpPr>
        <p:spPr>
          <a:xfrm>
            <a:off x="7956598" y="3967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demoMVCIDEEX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4AE66E-9B2B-F2D6-03F3-131FD8CBE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021" y="3152439"/>
            <a:ext cx="3889957" cy="31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3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Control de 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En Java los errores en tiempo de ejecución se llaman Excepciones, y se produce cuando existe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algun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error en alguna de las instrucciones de nuestro programa:</a:t>
            </a:r>
          </a:p>
          <a:p>
            <a:pPr lvl="4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Se hace una división entre cero</a:t>
            </a:r>
          </a:p>
          <a:p>
            <a:pPr lvl="4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Cuando un objeto es nulo y no puede serlo. </a:t>
            </a: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La experiencia nos lleva a conocer profundamente como se comportará el sistema y el tipo de excepción que se nos ejecutará o lanzará en la ejecución de nuestro programa. </a:t>
            </a: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7BCAD2-92AA-6A80-2017-181A89428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089" y="4013232"/>
            <a:ext cx="6193323" cy="23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Control de 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¿Cómo controlar una excepción?</a:t>
            </a: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evitar que nuestro programa deje de funcionar y pare, podemos hacer un control de excepciones para que nuestro programa no se pare de manera inesperada y aunque se produzca una excepción, nuestro programa siga su ejecución. Donde el proceso es: Try Si se produce una excepción vamos a catch y luego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finally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, podemos no usar o catch o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finally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Try-Catch-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Finally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E8FE79-6F54-0A63-B7FE-AFE0CDF6B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797" y="4468014"/>
            <a:ext cx="4670970" cy="19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8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Control de 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Vemos unos ejemplos:</a:t>
            </a: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218554-4EB9-DDD1-08D4-F6A6149F0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289" y="339800"/>
            <a:ext cx="4991722" cy="26276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EC8A09-D8BD-44E8-3FEF-60BDCC8E1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831" y="3111822"/>
            <a:ext cx="4654169" cy="30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00388" y="830976"/>
            <a:ext cx="907995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Control de 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Listado de Excepciones que nos podemos encontrar: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Aquí tenemos unos ejemplos: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</a:t>
            </a:r>
            <a:r>
              <a:rPr lang="es-ES" sz="1200" dirty="0" err="1">
                <a:latin typeface="Titillium Web" panose="00000500000000000000" pitchFamily="2" charset="0"/>
              </a:rPr>
              <a:t>NullPointException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Cuando intentas acceder a un objeto que tiene un valor nulo(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null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).</a:t>
            </a: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           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ArrayIndexOutOfBoundsException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Se produce cuando intentas acceder a un índice fuera del rango de un arreglo.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           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ArithmeticException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Aparece cuando ocurre un error en una operación aritmética, como la división por cero.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Existen muchas…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También tenemos la posibilidad de recuperar la excepción, de manera más  general. Y mostrar la excepción por consola. Todas las excepciones derivan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Exception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9DAC2C-0EB6-102D-7428-F37C580F9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333" y="593058"/>
            <a:ext cx="3955371" cy="226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00388" y="830976"/>
            <a:ext cx="907995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Control de Excepciones en Spring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Para el control de excepciones en Spring: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Nos crearemos una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Con nombre Error donde definiremos estos valores:</a:t>
            </a:r>
          </a:p>
          <a:p>
            <a:pPr marL="1143000" lvl="2" indent="-228600">
              <a:buFont typeface="+mj-lt"/>
              <a:buAutoNum type="arabicPeriod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mensaje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String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error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String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estado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int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fechaDate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Generamos sus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Setters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&amp;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Getters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2- Creamos el controlador especial para manejar las excepciones.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HandlerExceptionController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Y usaremos una anotación especial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:@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ControlAdvice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Esta anotación captura los lanzamientos de la excepción y podremos manejarlo en un método. 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3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00388" y="830976"/>
            <a:ext cx="907995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Control de Excepciones en Spring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Para el control de excepciones en Spring: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Creamos dentro del controlador de excepciones los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metodos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con la anotación @ExceptionHandler.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Por ejemplo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@ExceptionHandler(exception_class)</a:t>
            </a: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public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String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aritmeticaError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(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Exception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ex,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Model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model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){</a:t>
            </a: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model.addAttribute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(“error”, ….)</a:t>
            </a: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….</a:t>
            </a: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return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 “error/aritmética”</a:t>
            </a: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           }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40BAC5-99B8-4202-5769-3766A345B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700" y="519146"/>
            <a:ext cx="5734850" cy="1505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BE822E3-392D-4DED-7A44-B947AE9D8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003" y="4649928"/>
            <a:ext cx="610637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00388" y="830976"/>
            <a:ext cx="90799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Control de Excepciones en Spring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VISTA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Para el control de excepciones en Spring: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Plantilla donde recibiremos los datos de la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excepcion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Cuando se lance la excepción queremos que se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rediriga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a una pagina que tengamos nosotros por defecto. En este caso siempre tenemos la petición 404 o error 500.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este caso tendríamos una plantilla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html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 Donde recibiremos los datos.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80CDAF-2673-9DFB-36B2-93B3D5BA1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080" y="402274"/>
            <a:ext cx="340090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00388" y="830976"/>
            <a:ext cx="90799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EXCEPCIONES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Control de Excepciones en Spring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CONTROLLER PRINCIPAL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 nuestro @controller principal, no deberíamos tener ningún tipo de problema. Ya que cualquier error que se produzca, el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exception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handler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actuará y redirigirá donde nosotros hayamos decidido.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2B71779-0E71-563B-933B-368E4D7CA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658" y="3429000"/>
            <a:ext cx="7849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85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2900</TotalTime>
  <Words>927</Words>
  <Application>Microsoft Office PowerPoint</Application>
  <PresentationFormat>Panorámica</PresentationFormat>
  <Paragraphs>289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146</cp:revision>
  <dcterms:created xsi:type="dcterms:W3CDTF">2023-10-19T16:07:48Z</dcterms:created>
  <dcterms:modified xsi:type="dcterms:W3CDTF">2024-01-05T10:00:39Z</dcterms:modified>
</cp:coreProperties>
</file>