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303" r:id="rId3"/>
    <p:sldId id="30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468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54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 EN </a:t>
            </a:r>
            <a:r>
              <a:rPr lang="es-ES" dirty="0" err="1"/>
              <a:t>spring</a:t>
            </a:r>
            <a:r>
              <a:rPr lang="es-ES" dirty="0"/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| Home">
            <a:extLst>
              <a:ext uri="{FF2B5EF4-FFF2-40B4-BE49-F238E27FC236}">
                <a16:creationId xmlns:a16="http://schemas.microsoft.com/office/drawing/2014/main" id="{1B53E5CD-C494-D3B0-47A5-2DBE7C15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48" y="310628"/>
            <a:ext cx="3464510" cy="17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ENTITY MANAGER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108957" y="1964353"/>
            <a:ext cx="907995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¿Qué es?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Es un componente utilizado en el desarrollo de software, específicamente en el contexto de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frameworks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y tecnologías de persistencias de datos.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Facilita las operaciones básicas sobre estas entidades, como la creación, lectura, actualización y eliminación( operaciones CRUD)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asi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como la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gestion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de la interacción entre el código de la aplicación y la base de datos subyacente. Proporciona métodos y funcionalidades para realizar las consultas, transacciones y mantener la coherencia de los datos de la aplicación.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4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ENTITY MANAGER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55395C-1E46-7D7B-A131-18924C3DA0BA}"/>
              </a:ext>
            </a:extLst>
          </p:cNvPr>
          <p:cNvSpPr txBox="1"/>
          <p:nvPr/>
        </p:nvSpPr>
        <p:spPr>
          <a:xfrm>
            <a:off x="1108957" y="1964353"/>
            <a:ext cx="90799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¿Qué es?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CreateQuery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60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2769</TotalTime>
  <Words>180</Words>
  <Application>Microsoft Office PowerPoint</Application>
  <PresentationFormat>Panorámica</PresentationFormat>
  <Paragraphs>73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Titillium Web</vt:lpstr>
      <vt:lpstr>Malla</vt:lpstr>
      <vt:lpstr> CURSO FORMACION EN spring java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139</cp:revision>
  <dcterms:created xsi:type="dcterms:W3CDTF">2023-10-19T16:07:48Z</dcterms:created>
  <dcterms:modified xsi:type="dcterms:W3CDTF">2024-01-04T16:40:36Z</dcterms:modified>
</cp:coreProperties>
</file>