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6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6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24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51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78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7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92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37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70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ev.mysql.com/downloads/mysql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dev.mysql.com/downloads/mysql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dev.mysql.com/downloads/mysql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45472" y="812765"/>
            <a:ext cx="90799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MySQL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Creamos nuestro primera tabla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Y así ya tendríamos nuestra primera tabla creada.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4AD6F41-BB80-8429-37E5-2268ADFD94B2}"/>
              </a:ext>
            </a:extLst>
          </p:cNvPr>
          <p:cNvSpPr txBox="1"/>
          <p:nvPr/>
        </p:nvSpPr>
        <p:spPr>
          <a:xfrm>
            <a:off x="6555595" y="2738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A6D87F-ED0B-1A46-72C7-4F03E86E4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20" y="2986166"/>
            <a:ext cx="418205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MySQL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89168"/>
            <a:ext cx="9079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Instalación de MYSQL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 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  <a:hlinkClick r:id="rId5"/>
              </a:rPr>
              <a:t>https://dev.mysql.com/downloads/mysql/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Descargamos la ultima version. 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este caso :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b="0" i="0" dirty="0">
                <a:solidFill>
                  <a:srgbClr val="F1F2F3"/>
                </a:solidFill>
                <a:effectLst/>
                <a:latin typeface="-apple-system"/>
              </a:rPr>
              <a:t>MySQL </a:t>
            </a:r>
            <a:r>
              <a:rPr lang="es-ES" sz="1200" b="0" i="0" dirty="0" err="1">
                <a:solidFill>
                  <a:srgbClr val="F1F2F3"/>
                </a:solidFill>
                <a:effectLst/>
                <a:latin typeface="-apple-system"/>
              </a:rPr>
              <a:t>Community</a:t>
            </a:r>
            <a:r>
              <a:rPr lang="es-ES" sz="1200" b="0" i="0" dirty="0">
                <a:solidFill>
                  <a:srgbClr val="F1F2F3"/>
                </a:solidFill>
                <a:effectLst/>
                <a:latin typeface="-apple-system"/>
              </a:rPr>
              <a:t> (GPL) </a:t>
            </a:r>
            <a:r>
              <a:rPr lang="es-ES" sz="1200" b="0" i="0" dirty="0" err="1">
                <a:solidFill>
                  <a:srgbClr val="F1F2F3"/>
                </a:solidFill>
                <a:effectLst/>
                <a:latin typeface="-apple-system"/>
              </a:rPr>
              <a:t>Downloads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este caso para Windows. Mediante el instalable. 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C6A779-62C2-2E1C-B51F-E2964C65F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3631" y="840087"/>
            <a:ext cx="5640044" cy="31130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D50494-704A-DAEC-ACCF-87D957A0D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631" y="4169321"/>
            <a:ext cx="3353268" cy="6287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449B0A-6226-113A-07EF-77DB20337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2154" y="4169321"/>
            <a:ext cx="3405912" cy="23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MySQL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89168"/>
            <a:ext cx="90799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Instalación de MYSQL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 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  <a:hlinkClick r:id="rId5"/>
              </a:rPr>
              <a:t>https://dev.mysql.com/downloads/mysql/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Descargamos la ultima version. 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este caso :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b="0" i="0" dirty="0">
                <a:solidFill>
                  <a:srgbClr val="F1F2F3"/>
                </a:solidFill>
                <a:effectLst/>
                <a:latin typeface="-apple-system"/>
              </a:rPr>
              <a:t>MySQL </a:t>
            </a:r>
            <a:r>
              <a:rPr lang="es-ES" sz="1200" b="0" i="0" dirty="0" err="1">
                <a:solidFill>
                  <a:srgbClr val="F1F2F3"/>
                </a:solidFill>
                <a:effectLst/>
                <a:latin typeface="-apple-system"/>
              </a:rPr>
              <a:t>Community</a:t>
            </a:r>
            <a:r>
              <a:rPr lang="es-ES" sz="1200" b="0" i="0" dirty="0">
                <a:solidFill>
                  <a:srgbClr val="F1F2F3"/>
                </a:solidFill>
                <a:effectLst/>
                <a:latin typeface="-apple-system"/>
              </a:rPr>
              <a:t> (GPL) </a:t>
            </a:r>
            <a:r>
              <a:rPr lang="es-ES" sz="1200" b="0" i="0" dirty="0" err="1">
                <a:solidFill>
                  <a:srgbClr val="F1F2F3"/>
                </a:solidFill>
                <a:effectLst/>
                <a:latin typeface="-apple-system"/>
              </a:rPr>
              <a:t>Downloads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este caso para Windows. Mediante el instalable. 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Aceptamos los terminos.</a:t>
            </a:r>
          </a:p>
          <a:p>
            <a:pPr marL="685800" lvl="1" indent="-228600">
              <a:buFont typeface="+mj-lt"/>
              <a:buAutoNum type="arabicPeriod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Escogemos la instalacion tipica.</a:t>
            </a:r>
          </a:p>
          <a:p>
            <a:pPr marL="685800" lvl="1" indent="-228600">
              <a:buFont typeface="+mj-lt"/>
              <a:buAutoNum type="arabicPeriod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Instalamos.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Añadimos  pass</a:t>
            </a: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mysql123(sin mayus)</a:t>
            </a: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Mysql123</a:t>
            </a:r>
          </a:p>
          <a:p>
            <a:pPr lvl="2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Seguimos por defecto y pulsamos a ejecutar.</a:t>
            </a:r>
          </a:p>
          <a:p>
            <a:pPr marL="685800" lvl="1" indent="-228600">
              <a:buFont typeface="+mj-lt"/>
              <a:buAutoNum type="arabicPeriod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3BEB0C-63C6-FC0C-8A72-775F4975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556" y="113847"/>
            <a:ext cx="2890238" cy="16178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4DD6027-65CA-C5E4-CFFA-3DEEF251E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6840" y="113847"/>
            <a:ext cx="2481959" cy="186625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AC43B90-DD93-6298-E49D-87D7F0591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0556" y="2076115"/>
            <a:ext cx="2876728" cy="22409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46698B4-4A7D-12AB-A37C-1E858E48B1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6840" y="2308535"/>
            <a:ext cx="2740094" cy="22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MySQL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89168"/>
            <a:ext cx="90799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Instalación de MYSQL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 </a:t>
            </a: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  <a:hlinkClick r:id="rId5"/>
              </a:rPr>
              <a:t>https://dev.mysql.com/downloads/mysql/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Descargamos la ultima version. 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este caso :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b="0" i="0" dirty="0">
                <a:solidFill>
                  <a:srgbClr val="F1F2F3"/>
                </a:solidFill>
                <a:effectLst/>
                <a:latin typeface="-apple-system"/>
              </a:rPr>
              <a:t>MySQL </a:t>
            </a:r>
            <a:r>
              <a:rPr lang="es-ES" sz="1200" b="0" i="0" dirty="0" err="1">
                <a:solidFill>
                  <a:srgbClr val="F1F2F3"/>
                </a:solidFill>
                <a:effectLst/>
                <a:latin typeface="-apple-system"/>
              </a:rPr>
              <a:t>Community</a:t>
            </a:r>
            <a:r>
              <a:rPr lang="es-ES" sz="1200" b="0" i="0" dirty="0">
                <a:solidFill>
                  <a:srgbClr val="F1F2F3"/>
                </a:solidFill>
                <a:effectLst/>
                <a:latin typeface="-apple-system"/>
              </a:rPr>
              <a:t> (GPL) </a:t>
            </a:r>
            <a:r>
              <a:rPr lang="es-ES" sz="1200" b="0" i="0" dirty="0" err="1">
                <a:solidFill>
                  <a:srgbClr val="F1F2F3"/>
                </a:solidFill>
                <a:effectLst/>
                <a:latin typeface="-apple-system"/>
              </a:rPr>
              <a:t>Downloads</a:t>
            </a: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este caso para Windows. Mediante el instalable. 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Aceptamos los terminos.</a:t>
            </a:r>
          </a:p>
          <a:p>
            <a:pPr marL="685800" lvl="1" indent="-228600">
              <a:buFont typeface="+mj-lt"/>
              <a:buAutoNum type="arabicPeriod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Escogemos la instalacion tipica.</a:t>
            </a:r>
          </a:p>
          <a:p>
            <a:pPr marL="685800" lvl="1" indent="-228600">
              <a:buFont typeface="+mj-lt"/>
              <a:buAutoNum type="arabicPeriod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Instalamos.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Añadimos  pass</a:t>
            </a: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mysql123(sin mayus)</a:t>
            </a:r>
          </a:p>
          <a:p>
            <a:pPr lvl="2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Seguimos por defecto y pulsamos a ejecutar.</a:t>
            </a:r>
          </a:p>
          <a:p>
            <a:pPr lvl="2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5. Finalizamos la instalacion.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F814F3-83F1-9630-A4C1-BADA07304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443" y="508052"/>
            <a:ext cx="4581261" cy="27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72105" y="852963"/>
            <a:ext cx="90799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MySQL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Descargamos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workbench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Ejecutamos el descargable.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 configuramos donde guardamos el gestor de MySQL.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15912" y="2323735"/>
            <a:ext cx="9079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https://www.mysql.com/products/workbench/</a:t>
            </a: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04FAC3-5F62-DF23-7251-76B5A0B08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457" y="717100"/>
            <a:ext cx="4820880" cy="25842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13E055A-2B70-2650-9D76-3147A78A5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457" y="3457799"/>
            <a:ext cx="3672168" cy="27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8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72105" y="852963"/>
            <a:ext cx="90799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MySQL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Descargamos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workbench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Ejecutamos el descargable.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 configuramos donde guardamos el gestor de MySQL.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tillium Web" panose="00000500000000000000" pitchFamily="2" charset="0"/>
              </a:rPr>
              <a:t>Lanzamos nuestra herramienta.</a:t>
            </a: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15912" y="2323735"/>
            <a:ext cx="9079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https://www.mysql.com/products/workbench/</a:t>
            </a: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7A4510-17D1-6B42-4A86-71523F7DE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751" y="287091"/>
            <a:ext cx="3607208" cy="27870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4097CF-BE41-4CDB-D2A9-9C6E7157F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426" y="3299191"/>
            <a:ext cx="3675858" cy="26394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28C9FF-E70A-041B-BB66-9C1DBE5019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105" y="4345079"/>
            <a:ext cx="4657518" cy="16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3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72105" y="852963"/>
            <a:ext cx="90799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MySQL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Creamos nuestra primera base de datos. 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Curso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User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: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root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1D34E5-EC51-9F9E-F0C8-E2DCA0FE2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195" y="1418704"/>
            <a:ext cx="3905795" cy="20195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8417E17-E1FC-8B8B-7827-A679184FF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511" y="3577701"/>
            <a:ext cx="4919310" cy="31664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93E77FD-CF3C-1885-6E3F-82EF550B0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916" y="3518185"/>
            <a:ext cx="3200847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80982" y="786132"/>
            <a:ext cx="90799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MySQL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Creamos nuestra primer esquema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Creamos nuestra primera tabla dentro del esquema, para ello vamos a la vista de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Schemas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.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Nueva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tabla:usuarios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5DB1A7E-CFBC-508F-0614-EC2F417D1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511" y="1483772"/>
            <a:ext cx="4915586" cy="13336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957F01-B47C-E770-77C7-6B6154B3A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981" y="2956352"/>
            <a:ext cx="2391109" cy="714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425DF42-607D-A1E3-6EF1-F0B6F2271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853354"/>
            <a:ext cx="442021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4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80982" y="786132"/>
            <a:ext cx="90799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MySQL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Creamos nuestro primera tabla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	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0B45B2-601D-3618-8227-258FE692F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194" y="2274350"/>
            <a:ext cx="9214106" cy="23093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4AD6F41-BB80-8429-37E5-2268ADFD94B2}"/>
              </a:ext>
            </a:extLst>
          </p:cNvPr>
          <p:cNvSpPr txBox="1"/>
          <p:nvPr/>
        </p:nvSpPr>
        <p:spPr>
          <a:xfrm>
            <a:off x="6555595" y="273802"/>
            <a:ext cx="6094520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dni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seguro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sz="11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r>
              <a:rPr lang="es-ES" sz="1100" b="1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E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numPoliza</a:t>
            </a:r>
            <a:r>
              <a:rPr lang="es-E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01DB6B5-E6A5-D8C1-C029-600073905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595" y="4645207"/>
            <a:ext cx="3409045" cy="209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47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1609</TotalTime>
  <Words>678</Words>
  <Application>Microsoft Office PowerPoint</Application>
  <PresentationFormat>Panorámica</PresentationFormat>
  <Paragraphs>239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Century Gothic</vt:lpstr>
      <vt:lpstr>Consolas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101</cp:revision>
  <dcterms:created xsi:type="dcterms:W3CDTF">2023-10-19T16:07:48Z</dcterms:created>
  <dcterms:modified xsi:type="dcterms:W3CDTF">2024-01-02T12:41:09Z</dcterms:modified>
</cp:coreProperties>
</file>