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03" r:id="rId3"/>
    <p:sldId id="304" r:id="rId4"/>
    <p:sldId id="305" r:id="rId5"/>
    <p:sldId id="306" r:id="rId6"/>
    <p:sldId id="309" r:id="rId7"/>
    <p:sldId id="310" r:id="rId8"/>
    <p:sldId id="307" r:id="rId9"/>
    <p:sldId id="3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46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54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16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00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55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85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20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88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ee%2F6%2Fapi%2F%2F/javax/persistence/Query.html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89165" y="837995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es?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Es un componente utilizado en el desarrollo de software, específicamente en el contexto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frameworks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tecnologías de persistencias de datos.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Facilita las operaciones básicas sobre estas entidades, como la creación, lectura, actualización y eliminación( operaciones CRUD)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asi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como la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gestion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de la interacción entre el código de la aplicación y la base de datos subyacente. Proporciona métodos y funcionalidades para realizar las consultas, transacciones y mantener la coherencia de los datos de la aplicación.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es?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CreateQuery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Es el método para crear consultas en lenguaje JPQL o SQL, dependiendo del proveedor de persistencia. Esta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funcion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te permite construir consultas para recuperar datos de la base de datos actualizar la información o realizar otras operaciones.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Nos podemos basar en esta nomenclatura: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es?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CreateQuery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Es el método para crear consultas en lenguaje JPQL o SQL, dependiendo del proveedor de persistencia. Esta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funcion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te permite construir consultas para recuperar datos de la base de datos actualizar la información o realizar otras operaciones.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Nos podemos basar en esta nomenclatura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EntityManager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entityManager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3"/>
            <a:endParaRPr lang="es-ES" sz="1200" i="1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String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jpqlQuery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= "SELECT e FROM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EntityName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e WHERE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e.attribute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= :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value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“;</a:t>
            </a:r>
          </a:p>
          <a:p>
            <a:pPr lvl="3"/>
            <a:endParaRPr lang="es-ES" sz="1200" i="1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Query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query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=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entityManager.createQuery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(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jpqlQuery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EntityName.class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);</a:t>
            </a:r>
          </a:p>
          <a:p>
            <a:pPr lvl="3"/>
            <a:endParaRPr lang="es-ES" sz="1200" i="1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i="1" dirty="0">
                <a:latin typeface="Titillium Web" panose="00000500000000000000" pitchFamily="2" charset="0"/>
                <a:sym typeface="Wingdings" panose="05000000000000000000" pitchFamily="2" charset="2"/>
              </a:rPr>
              <a:t>//Si tenemos que añadir los parámetros.</a:t>
            </a:r>
          </a:p>
          <a:p>
            <a:pPr lvl="3"/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query.setParameter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("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value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",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someValue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);</a:t>
            </a:r>
          </a:p>
          <a:p>
            <a:pPr lvl="3"/>
            <a:endParaRPr lang="es-ES" sz="1200" i="1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i="1" dirty="0">
                <a:latin typeface="Titillium Web" panose="00000500000000000000" pitchFamily="2" charset="0"/>
                <a:sym typeface="Wingdings" panose="05000000000000000000" pitchFamily="2" charset="2"/>
              </a:rPr>
              <a:t>//Si recuperamos más de un parámetro podremos usar </a:t>
            </a:r>
            <a:r>
              <a:rPr lang="es-ES" sz="1200" i="1" dirty="0" err="1">
                <a:latin typeface="Titillium Web" panose="00000500000000000000" pitchFamily="2" charset="0"/>
                <a:sym typeface="Wingdings" panose="05000000000000000000" pitchFamily="2" charset="2"/>
              </a:rPr>
              <a:t>getResultList</a:t>
            </a:r>
            <a:endParaRPr lang="es-ES" sz="1200" i="1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List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&lt;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EntityName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&gt;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results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= </a:t>
            </a:r>
            <a:r>
              <a:rPr lang="es-E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query.getResultList</a:t>
            </a:r>
            <a:r>
              <a:rPr lang="es-ES" sz="1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();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es?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CreateQuery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Es el método para crear consultas en lenguaje JPQL o SQL, dependiendo del proveedor de persistencia. Esta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funcion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te permite construir consultas para recuperar datos de la base de datos actualizar la información o realizar otras operaciones.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Nos podemos basar en esta nomenclatura: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A16AE3-CFFE-04E0-04AF-9498AC44C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529" y="4294142"/>
            <a:ext cx="835459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es?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CreateQuery</a:t>
            </a: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el caso de que tengamos que añadir parámetros a una consulta, utilizaremos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setParameter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(“nombre”,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nombre_java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). Los parámetros en la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Query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se usarán con el :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Nombre_parametros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Vemos un ejemplo: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4C2CBE-9DCC-4586-5A6B-E277CAF1A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492" y="3806709"/>
            <a:ext cx="451548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es?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CreateQuery</a:t>
            </a: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Podemos también usar parámetros con nombre en las consultas. Los parámetros posicionales tienen como prefijo un signo de interrogación (?) seguido de la posición numérica del parámetro en la consulta. 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Vemos este ejemplo. 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4D5BED-D25F-37FE-7C05-D357BCB42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014" y="3953170"/>
            <a:ext cx="440116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es?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CreateQuery</a:t>
            </a: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getResultList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().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Mas información: 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  <a:hlinkClick r:id="rId5"/>
              </a:rPr>
              <a:t>https://docs.oracle.com/javaee%2F6%2Fapi%2F%2F/javax/persistence/Query.html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este caso es para recuperar  los datos de la consulta en el caso de que tengamos mas de un resultado en nuestra búsqueda.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getResult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().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Devuelve el resultado de esa consulta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Dependiendo del tipo de consulta y de cómo se configuró el resultado puede ser un objeto, una lista de objetos u otro tipo de resultado según lo especificado en la consulta.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getSingleResult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().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Devuelve el resultado de esa consulta. En este caso debemos solo recuperará un único resultado.</a:t>
            </a: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+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Info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https://docs.oracle.com/javaee/6/tutorial/doc/bnbrg.html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5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55691" y="1892805"/>
            <a:ext cx="907995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Info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https://docs.oracle.com/javaee/6/tutorial/doc/bnbrg.html</a:t>
            </a: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CreateQuery</a:t>
            </a: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 err="1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Query</a:t>
            </a: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con relaciones</a:t>
            </a:r>
          </a:p>
          <a:p>
            <a:pPr lvl="2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Alta o nuevo objeto en la base de datos/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Insert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Modificación/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Update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Borrado/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Delete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27A416-25ED-C396-3AC0-71AD9AE0C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490" y="4176162"/>
            <a:ext cx="3439005" cy="6192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993E3F-17AD-504C-D871-B17BAE2A9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429" y="5151304"/>
            <a:ext cx="2638793" cy="6573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069C15F-B11E-7702-89E1-CE2677771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490" y="2904831"/>
            <a:ext cx="4696822" cy="9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87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2811</TotalTime>
  <Words>901</Words>
  <Application>Microsoft Office PowerPoint</Application>
  <PresentationFormat>Panorámica</PresentationFormat>
  <Paragraphs>356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145</cp:revision>
  <dcterms:created xsi:type="dcterms:W3CDTF">2023-10-19T16:07:48Z</dcterms:created>
  <dcterms:modified xsi:type="dcterms:W3CDTF">2024-01-05T08:02:33Z</dcterms:modified>
</cp:coreProperties>
</file>