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6" r:id="rId3"/>
    <p:sldId id="297" r:id="rId4"/>
    <p:sldId id="282" r:id="rId5"/>
    <p:sldId id="291" r:id="rId6"/>
    <p:sldId id="292" r:id="rId7"/>
    <p:sldId id="293" r:id="rId8"/>
    <p:sldId id="295" r:id="rId9"/>
    <p:sldId id="303" r:id="rId10"/>
    <p:sldId id="290" r:id="rId11"/>
    <p:sldId id="298" r:id="rId12"/>
    <p:sldId id="299" r:id="rId13"/>
    <p:sldId id="300" r:id="rId14"/>
    <p:sldId id="301" r:id="rId15"/>
    <p:sldId id="302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-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4E8B3-BC3D-4B17-AD72-6EEF0757A344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12D9C-889D-4610-A762-E75BDBE57ED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766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860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757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266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352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058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25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7933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45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5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931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238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76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901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buscamos cualquier definición de inteligencia artificial veremos que la inteligencia es:</a:t>
            </a:r>
          </a:p>
          <a:p>
            <a:r>
              <a:rPr lang="es-ES" dirty="0"/>
              <a:t>Es la capacidad o facultad de entender, razonar, saber, aprender y de resolver problemas.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12D9C-889D-4610-A762-E75BDBE57ED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4731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22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05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431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700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48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683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642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6022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39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035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85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46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9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96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55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50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D7214D7-428D-4601-A337-8B3EF9271EE1}" type="datetimeFigureOut">
              <a:rPr lang="es-ES" smtClean="0"/>
              <a:t>28/12/2023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830780A-7C6A-4F0F-8117-C4C44C7330A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626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987E-AC81-5B07-D38F-36002AD58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 CURSO FORMACION EN </a:t>
            </a:r>
            <a:r>
              <a:rPr lang="es-ES" dirty="0" err="1"/>
              <a:t>spring</a:t>
            </a:r>
            <a:r>
              <a:rPr lang="es-ES" dirty="0"/>
              <a:t>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0FF4A9-3AD2-C3C2-7206-56C12AAC75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 2024</a:t>
            </a:r>
          </a:p>
        </p:txBody>
      </p:sp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705" y="6011201"/>
            <a:ext cx="807968" cy="80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pring | Home">
            <a:extLst>
              <a:ext uri="{FF2B5EF4-FFF2-40B4-BE49-F238E27FC236}">
                <a16:creationId xmlns:a16="http://schemas.microsoft.com/office/drawing/2014/main" id="{1B53E5CD-C494-D3B0-47A5-2DBE7C154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48" y="310628"/>
            <a:ext cx="3464510" cy="17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37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36118" y="1951312"/>
            <a:ext cx="907995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Una vez visto el paso a paso.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Ejercicio.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Generar un aplicación Web en Spring donde podéis escoger la temática que vosotros queráis:</a:t>
            </a: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este primer ejercicio: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Generar un formulario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 Donde los datos van desde el Controlador a la Vista.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Generar una clase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Users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, donde almacenaremos los datos del formulario. Solo lo guardaremos cuando tanto el email y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password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vengan con datos.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Podéis seguir las explicaciones realizadas.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Podéis utilizar el PowerPoint.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25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188339" y="881178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Después de lo visto. 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Cuando yo acceda a una vista quiero que una vez rellene los datos de la vista, que la información rellenada se me muestre en otra página. 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¿Cómo se realizaría?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1- Creamos una nueva vista con nombre menu.html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2- En mi controller login, lo que hare es redireccionar  a menu.html. 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3- Para ello en el return pondria la direccion exacta, donde quiero que me redireccione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return(‘menu’);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4-En este caso, tenemos que hacerlo cuando validamos los datos de entrada. 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040B6A-135F-F4C3-AFE5-BA0B94C7B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873" y="353859"/>
            <a:ext cx="4552501" cy="19068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D3B42D-130F-18A8-7C5A-4BD507A64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775" y="3261182"/>
            <a:ext cx="4552501" cy="8064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33DDC87-5122-9DAA-C2AD-AE93214BD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4775" y="5303171"/>
            <a:ext cx="3508804" cy="9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90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188339" y="881178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775934"/>
            <a:ext cx="907995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el caso de que quiera redireccionar de una vista o un @controller.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RedirectView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Se utiliza para redirigir una solicitud a otra ubicación. Vemos un ejemplo.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br>
              <a:rPr lang="es-ES" sz="1200" dirty="0"/>
            </a:b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963F6-D75E-3B0A-48A1-0EE7DFF6B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755" y="484193"/>
            <a:ext cx="4086795" cy="88594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3E2473-E49B-2271-5348-C519D4CD6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0936" y="3426948"/>
            <a:ext cx="5772956" cy="12574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6A24A9C-E580-1C3F-BD67-231E9BCF1F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541" y="5067144"/>
            <a:ext cx="4086795" cy="130516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7DE3C04D-768F-72B7-82DA-78F538CD88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4988" y="1612930"/>
            <a:ext cx="4042327" cy="163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25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188339" y="881178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064052" y="1767127"/>
            <a:ext cx="9079954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Enviar datos desde nuestra vista</a:t>
            </a:r>
          </a:p>
          <a:p>
            <a:pPr lvl="3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@RequestParam</a:t>
            </a:r>
          </a:p>
          <a:p>
            <a:pPr marL="1600200" lvl="3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Ya lo vimos es obligatorio pasar el parámetro. En este caso los parámetros como hemos visto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iran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en la ruta del navegador. Irán en la cabecera.</a:t>
            </a:r>
          </a:p>
          <a:p>
            <a:pPr marL="1600200" lvl="3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@PathVariable</a:t>
            </a:r>
          </a:p>
          <a:p>
            <a:pPr lvl="3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2. Similar a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RequestParam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para poder enviar parámetros desde la vista al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controlador.m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3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 </a:t>
            </a:r>
          </a:p>
          <a:p>
            <a:pPr lvl="3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600200" lvl="3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/>
              <a:t>Para este caso, será necesario que en la </a:t>
            </a:r>
            <a:r>
              <a:rPr lang="es-ES" sz="1200" dirty="0" err="1"/>
              <a:t>url</a:t>
            </a:r>
            <a:r>
              <a:rPr lang="es-ES" sz="1200" dirty="0"/>
              <a:t> del método del, añadamos el campo que va a venir.</a:t>
            </a:r>
          </a:p>
          <a:p>
            <a:pPr lvl="1"/>
            <a:r>
              <a:rPr lang="es-ES" sz="1200" dirty="0"/>
              <a:t>En este caso </a:t>
            </a:r>
            <a:br>
              <a:rPr lang="es-ES" sz="1200" dirty="0"/>
            </a:b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Y para recuperar el valor, será similar que hicimos en @RequestParam</a:t>
            </a:r>
          </a:p>
          <a:p>
            <a:pPr marL="685800" lvl="1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DBF79F-2FCA-69F7-C4D0-FBD6002E5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049" y="4122875"/>
            <a:ext cx="4896533" cy="4382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3018AA5-0201-A20C-AF03-E99E3FDF11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0049" y="5133412"/>
            <a:ext cx="3458058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6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188339" y="881178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064052" y="1767127"/>
            <a:ext cx="9079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Enviar datos desde nuestra vista</a:t>
            </a:r>
          </a:p>
          <a:p>
            <a:pPr lvl="3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@RequestParam</a:t>
            </a:r>
          </a:p>
          <a:p>
            <a:pPr marL="1600200" lvl="3" indent="-228600">
              <a:buFont typeface="+mj-lt"/>
              <a:buAutoNum type="arabicPeriod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Ya lo vimos es obligatorio pasar el parámetro. En este caso los parámetros como hemos visto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iran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en la ruta del navegador. Irán en la cabecera.</a:t>
            </a:r>
          </a:p>
          <a:p>
            <a:pPr marL="1600200" lvl="3" indent="-228600">
              <a:buFont typeface="+mj-lt"/>
              <a:buAutoNum type="arabicPeriod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@PathVariable</a:t>
            </a:r>
          </a:p>
          <a:p>
            <a:pPr lvl="3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3. Si queremos recibir más de un parámetro será similar al ejemplo:</a:t>
            </a:r>
          </a:p>
          <a:p>
            <a:pPr lvl="3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7C516F-1640-D825-B234-0EAECDDE1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153" y="4186484"/>
            <a:ext cx="7725853" cy="1076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7EBD89-D847-DBD9-94E9-D7F7A2C4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978" y="372627"/>
            <a:ext cx="432495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18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188339" y="881178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064052" y="1767127"/>
            <a:ext cx="907995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Enviar datos desde nuestra vista a otra vista mediante @RequestParam.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Vamos a enviar a una nueva vista de menú, menú.html, el email que se relleno en la vista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Para ello haremos uso de la función de redirección y de @PathVariable. 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GetMapping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en la ruta añadir el parámetro que vendrá.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el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Redirect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para enviar la información seria de esta manera: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b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  <a:r>
              <a:rPr lang="es-ES" sz="1200" b="0" dirty="0" err="1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2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"redirect</a:t>
            </a:r>
            <a:r>
              <a:rPr lang="es-E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:/</a:t>
            </a:r>
            <a:r>
              <a:rPr lang="es-ES" sz="1200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s-E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es-E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s-ES" sz="12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email;</a:t>
            </a:r>
          </a:p>
          <a:p>
            <a:pPr lvl="3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También usaremos </a:t>
            </a:r>
            <a:r>
              <a:rPr lang="es-E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ModelAndView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Aqui tendriamos el ejemplo:</a:t>
            </a:r>
          </a:p>
          <a:p>
            <a:pPr lvl="3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7EBD89-D847-DBD9-94E9-D7F7A2C49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978" y="372628"/>
            <a:ext cx="3427682" cy="12079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65C38BA-038D-0D48-8520-50EA6952B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6467" y="4733115"/>
            <a:ext cx="3968853" cy="180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0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935650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36118" y="1951312"/>
            <a:ext cx="9079954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Una vez visto el paso a paso. 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Ejercicio.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Generar un aplicación Web en Spring donde podéis escoger la temática que vosotros queráis</a:t>
            </a: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Para este ejercicio: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Generar un formulario de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Login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: Donde los datos van desde la vista al Controlador.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Generar otro método o un nuevo @controller donde con nombre menú, donde recibamos el email y mostremos por la nueva vista menú el valor. 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Podéis seguir las explicaciones realizadas.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Podéis utilizar el PowerPoint.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2000250" lvl="4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4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3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0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Estructura Modelo Vista Controlador: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9F8F52C-C3A0-A48F-EA6C-CC249166E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5388" y="2497917"/>
            <a:ext cx="5645856" cy="31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Estructura Modelo Vista Controlador: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¿Como funciona Spring MVC?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Disponemos de un Front Controller DispatcherServlet: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Tenemos un servlet que esta recibiendo peticiones HTTP por parte del navegador.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Disponemos de un controlador basado en la URL(Handler mapping) y se asigna el request al Controlador.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El controlador se relaciona con componentes de la  lógica de negocio y envía datos a la vista usando el objeto Model.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El controlador retorna/asigna el mobre de la vista logica a mostrar—&gt; Lo tendriamos en la sentencia return.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Donde la vista es mostrada al cliente usando los datos del objeto Model.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644B738-0737-54FD-D865-CE1CBC1311FE}"/>
              </a:ext>
            </a:extLst>
          </p:cNvPr>
          <p:cNvSpPr txBox="1"/>
          <p:nvPr/>
        </p:nvSpPr>
        <p:spPr>
          <a:xfrm>
            <a:off x="8205186" y="2546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18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8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800" dirty="0">
              <a:latin typeface="Titillium Web" panose="00000500000000000000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6819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Métodos de Acceso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 partir del ejercicio realizado en la fase anterior. 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nuestro controlador. Cambiaremos en el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requestMapping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en vez de /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user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por /. 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Ahora la ruta de la ejecución será:</a:t>
            </a: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2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Y comprobamos que esta ruta nos resulta más sencilla para cuando arranque la aplicación. Ahora el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requestMapping</a:t>
            </a:r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 lo añadimos para definir una ruta por defecto.</a:t>
            </a:r>
          </a:p>
          <a:p>
            <a:pPr lvl="2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D7E773D-61CE-5756-3115-D8680C467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065" y="433935"/>
            <a:ext cx="4879255" cy="16977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DD91C9A-AEA0-2810-522D-5D01F5A03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487" y="3657854"/>
            <a:ext cx="3734321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Métodos de Acceso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@RequestMapping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Para acceder a nuestros métodos podemos usar los métodos 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Get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Post,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Delete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o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Put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. Pero también tendríamos la posibilidad de usar el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requestMapping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no solo para definir la ruta por defecto sino también para indicarle el tipo de método.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Seria de esta manera: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“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path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” indicaríamos la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url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 conexión: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Method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: Añadiríamos la parte del método con el que acceder. Quedando de esta forma. </a:t>
            </a: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2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200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RequestMapping</a:t>
            </a:r>
            <a:r>
              <a:rPr lang="en-US" sz="12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sz="12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RequestMethod</a:t>
            </a:r>
            <a:r>
              <a:rPr lang="en-US" sz="1200" b="0" dirty="0" err="1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b="0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tillium Web" panose="00000500000000000000" pitchFamily="2" charset="0"/>
              </a:rPr>
              <a:t>Como vemos si ejecutamos se ejecutaría de la misma manera: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FE086FD-AEE8-F9AB-5CEA-5BA1EED06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458" y="743697"/>
            <a:ext cx="6199573" cy="163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4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Métodos de Acceso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@RequestMapping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En el ejercicio anterior, lo que hicimos fue pasar Datos a partir de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Model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del controlador a la vista. Pero si lo que queremos es obtener los datos de la vista lo que realizaremos será: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1-  Utilizar la anotación @RequestParam dentro de la llamada al método del controlador.</a:t>
            </a: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r>
              <a:rPr lang="nb-NO" sz="1200" dirty="0"/>
              <a:t>@RequestParam(name="nombre") String nombre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Vemos un ejemplo de como recibir los datos desde la propia vista: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Y comprobamos que estamos recibiendo los datos. 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8231ED-FA2F-C0AF-6247-E1B746818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573" y="657037"/>
            <a:ext cx="7285599" cy="52462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74682A1-6EB6-A64F-8B33-0E22ABE643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5573" y="1296592"/>
            <a:ext cx="3500586" cy="149330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F09E59B-E986-FFC4-DD3A-B0A06B6798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7044" y="5057804"/>
            <a:ext cx="327705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6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Modelo.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Modelo Spring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FrameworkModel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1-Creamos un nuevo paquete en la misma ruta de controllers, que llamaremos models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2- Dentro del paquete de models, añadimos la clase user.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3- En la clase definimos todos los campos que usaremos para los datos del usuario.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4- Generaremos todos sus getters&amp;setters. 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3101829-0848-E877-5081-4822E9EB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2694" y="1161305"/>
            <a:ext cx="4401164" cy="4477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A5A960-801B-FA56-7A74-6E8D65DF5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694" y="1622865"/>
            <a:ext cx="4504393" cy="12819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C904E86-FEF0-5DEB-0B88-A54C7B422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3526" y="4158998"/>
            <a:ext cx="5218937" cy="16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88339" y="1896841"/>
            <a:ext cx="907995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Modelo.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Modelo Spring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FrameworkModel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1-Creamos un nuevo paquete en la misma ruta de controllers, que llamaremos models.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2- Dentro del paquete de models, añadimos la clase user.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3- En la clase definimos todos los campos que usaremos para los datos del usuario.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4- Generaremos todos sus getters&amp;setters. 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5-Una vez creado el modelo, lo usaremos en el controller. 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6- Una vez que accedamos, guardaremos los datos en el objeto. Como vemos en la figura.Y ya tendriamos los datos almacenados dentro de la clase.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7- Si queremos mostrar los datos en la vista del objeto.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Seria  th:text= ${nombreObjeto.campo_objeto}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E13A7D-4EAA-ED77-34F0-0FCBDD350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621" y="27304"/>
            <a:ext cx="3372321" cy="9526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ABD675-B155-4730-78BF-B7D0E683A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621" y="1133265"/>
            <a:ext cx="4724457" cy="15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03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uestro Equipo">
            <a:extLst>
              <a:ext uri="{FF2B5EF4-FFF2-40B4-BE49-F238E27FC236}">
                <a16:creationId xmlns:a16="http://schemas.microsoft.com/office/drawing/2014/main" id="{9948F5C4-A11B-BB63-E587-6CEB747B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858" y="6068461"/>
            <a:ext cx="675692" cy="675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1FA320B-398B-F9F1-38EA-BAF5DD083F19}"/>
              </a:ext>
            </a:extLst>
          </p:cNvPr>
          <p:cNvSpPr txBox="1"/>
          <p:nvPr/>
        </p:nvSpPr>
        <p:spPr>
          <a:xfrm>
            <a:off x="1253654" y="873506"/>
            <a:ext cx="9079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SPRING FRAMEWORK</a:t>
            </a:r>
          </a:p>
          <a:p>
            <a:pPr lvl="1"/>
            <a:endParaRPr lang="es-ES" sz="1200" dirty="0">
              <a:solidFill>
                <a:srgbClr val="FF0000"/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tillium Web" panose="00000500000000000000" pitchFamily="2" charset="0"/>
              </a:rPr>
              <a:t>SPRING MVC</a:t>
            </a: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br>
              <a:rPr lang="es-E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lvl="1"/>
            <a:endParaRPr lang="es-ES" sz="1200" dirty="0">
              <a:solidFill>
                <a:schemeClr val="accent1">
                  <a:lumMod val="40000"/>
                  <a:lumOff val="6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5" name="Picture 2" descr="Spring | Home">
            <a:extLst>
              <a:ext uri="{FF2B5EF4-FFF2-40B4-BE49-F238E27FC236}">
                <a16:creationId xmlns:a16="http://schemas.microsoft.com/office/drawing/2014/main" id="{6CBE6F06-F98A-B85B-B6AA-917CBDD1C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011" y="5262959"/>
            <a:ext cx="1351386" cy="67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77BDFD5-86BF-359C-0E77-061F61200E12}"/>
              </a:ext>
            </a:extLst>
          </p:cNvPr>
          <p:cNvSpPr txBox="1"/>
          <p:nvPr/>
        </p:nvSpPr>
        <p:spPr>
          <a:xfrm>
            <a:off x="1161706" y="1879086"/>
            <a:ext cx="907995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Aplicación 2: </a:t>
            </a:r>
            <a:r>
              <a:rPr lang="es-ES" sz="1200" dirty="0" err="1">
                <a:latin typeface="Titillium Web" panose="00000500000000000000" pitchFamily="2" charset="0"/>
                <a:sym typeface="Wingdings" panose="05000000000000000000" pitchFamily="2" charset="2"/>
              </a:rPr>
              <a:t>DemoMVCI</a:t>
            </a:r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latin typeface="Titillium Web" panose="00000500000000000000" pitchFamily="2" charset="0"/>
                <a:sym typeface="Wingdings" panose="05000000000000000000" pitchFamily="2" charset="2"/>
              </a:rPr>
              <a:t>Modelo.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ModelAndView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Es muy similar a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model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, nos permite pasar toda la </a:t>
            </a:r>
            <a:r>
              <a:rPr lang="es-ES" sz="12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lnformacion</a:t>
            </a:r>
            <a:r>
              <a:rPr lang="es-E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requerida por Spring MVC  en una sola devolución. </a:t>
            </a: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 </a:t>
            </a:r>
          </a:p>
          <a:p>
            <a:pPr lvl="1"/>
            <a:endParaRPr lang="nb-NO" sz="1200" b="1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addObject Para incluir el objeto a enviar a la vista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setViewName Para añadir la vista.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Defino donde estará  la vista y con la opcion de addObject, añadimos los datos que queramos pasar. 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endParaRPr lang="nb-NO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</a:p>
          <a:p>
            <a:pPr lvl="1"/>
            <a:r>
              <a:rPr lang="nb-NO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tillium Web" panose="00000500000000000000" pitchFamily="2" charset="0"/>
                <a:sym typeface="Wingdings" panose="05000000000000000000" pitchFamily="2" charset="2"/>
              </a:rPr>
              <a:t>	</a:t>
            </a:r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3">
                  <a:lumMod val="60000"/>
                  <a:lumOff val="40000"/>
                </a:schemeClr>
              </a:solidFill>
              <a:latin typeface="Titillium Web" panose="00000500000000000000" pitchFamily="2" charset="0"/>
              <a:sym typeface="Wingdings" panose="05000000000000000000" pitchFamily="2" charset="2"/>
            </a:endParaRPr>
          </a:p>
          <a:p>
            <a:pPr lvl="1"/>
            <a:endParaRPr lang="es-ES" sz="1200" dirty="0">
              <a:solidFill>
                <a:schemeClr val="accent4">
                  <a:lumMod val="60000"/>
                  <a:lumOff val="40000"/>
                </a:schemeClr>
              </a:solidFill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  <a:p>
            <a:pPr lvl="1"/>
            <a:endParaRPr lang="es-ES" sz="1200" b="0" i="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Titillium Web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DD77F83-0A2A-ACF2-7559-FBC8F494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915" y="3521227"/>
            <a:ext cx="5801535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1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1328</TotalTime>
  <Words>1837</Words>
  <Application>Microsoft Office PowerPoint</Application>
  <PresentationFormat>Panorámica</PresentationFormat>
  <Paragraphs>561</Paragraphs>
  <Slides>16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Titillium Web</vt:lpstr>
      <vt:lpstr>Malla</vt:lpstr>
      <vt:lpstr> CURSO FORMACION EN spring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INTELIGENCIA ARTIFICIAL</dc:title>
  <dc:creator>Antonio Miguel Pardo Ruiz</dc:creator>
  <cp:lastModifiedBy>Antonio Miguel Pardo Ruiz</cp:lastModifiedBy>
  <cp:revision>77</cp:revision>
  <dcterms:created xsi:type="dcterms:W3CDTF">2023-10-19T16:07:48Z</dcterms:created>
  <dcterms:modified xsi:type="dcterms:W3CDTF">2023-12-28T16:01:27Z</dcterms:modified>
</cp:coreProperties>
</file>