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3266540270"/>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All </a:t>
            </a:r>
            <a:r>
              <a:rPr lang="en-US" sz="1200" dirty="0">
                <a:solidFill>
                  <a:srgbClr val="000000"/>
                </a:solidFill>
                <a:latin typeface="Roboto"/>
                <a:ea typeface="Roboto"/>
                <a:cs typeface="Roboto"/>
                <a:sym typeface="Wingdings" pitchFamily="2" charset="2"/>
              </a:rPr>
              <a:t>changes to data are performed together, either all succeed, or all fail  “All or nothing”</a:t>
            </a:r>
            <a:r>
              <a:rPr lang="en-US" sz="1200" dirty="0">
                <a:solidFill>
                  <a:srgbClr val="000000"/>
                </a:solidFill>
                <a:latin typeface="Roboto"/>
                <a:ea typeface="Roboto"/>
                <a:cs typeface="Roboto"/>
                <a:sym typeface="Roboto"/>
              </a:rPr>
              <a:t> </a:t>
            </a: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dirty="0">
                <a:solidFill>
                  <a:srgbClr val="000000"/>
                </a:solidFill>
                <a:latin typeface="Roboto"/>
                <a:ea typeface="Roboto"/>
                <a:cs typeface="Roboto"/>
                <a:sym typeface="Roboto"/>
              </a:rPr>
              <a:t>Ensures concurrent transactions do not interfere, but appear to be executing in isolation</a:t>
            </a: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Isolated</a:t>
            </a:r>
            <a:endParaRPr b="1" dirty="0">
              <a:solidFill>
                <a:schemeClr val="lt1"/>
              </a:solidFill>
              <a:latin typeface="Fira Sans"/>
              <a:ea typeface="Fira Sans"/>
              <a:cs typeface="Fira Sans"/>
              <a:sym typeface="Fira Sans"/>
            </a:endParaRP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Atomic</a:t>
            </a:r>
            <a:endParaRPr b="1" dirty="0">
              <a:solidFill>
                <a:schemeClr val="lt1"/>
              </a:solidFill>
              <a:latin typeface="Fira Sans"/>
              <a:ea typeface="Fira Sans"/>
              <a:cs typeface="Fira Sans"/>
              <a:sym typeface="Fira Sans"/>
            </a:endParaRP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solidFill>
                  <a:srgbClr val="000000"/>
                </a:solidFill>
                <a:latin typeface="Roboto"/>
                <a:ea typeface="Roboto"/>
                <a:cs typeface="Roboto"/>
                <a:sym typeface="Roboto"/>
              </a:rPr>
              <a:t>Data is in a consistent state at the beginning and end of a transaction</a:t>
            </a: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dirty="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Durable</a:t>
            </a:r>
            <a:endParaRPr b="1" dirty="0">
              <a:solidFill>
                <a:schemeClr val="lt1"/>
              </a:solidFill>
              <a:latin typeface="Fira Sans"/>
              <a:ea typeface="Fira Sans"/>
              <a:cs typeface="Fira Sans"/>
              <a:sym typeface="Fira Sans"/>
            </a:endParaRP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Consistent</a:t>
            </a:r>
            <a:endParaRPr b="1" dirty="0">
              <a:solidFill>
                <a:schemeClr val="lt1"/>
              </a:solidFill>
              <a:latin typeface="Fira Sans"/>
              <a:ea typeface="Fira Sans"/>
              <a:cs typeface="Fira Sans"/>
              <a:sym typeface="Fira Sans"/>
            </a:endParaRPr>
          </a:p>
        </p:txBody>
      </p:sp>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6605</TotalTime>
  <Words>1448</Words>
  <Application>Microsoft Macintosh PowerPoint</Application>
  <PresentationFormat>Widescreen</PresentationFormat>
  <Paragraphs>187</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181</cp:revision>
  <dcterms:created xsi:type="dcterms:W3CDTF">2023-03-07T14:58:17Z</dcterms:created>
  <dcterms:modified xsi:type="dcterms:W3CDTF">2023-05-01T11:54:03Z</dcterms:modified>
</cp:coreProperties>
</file>