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2"/>
  </p:notesMasterIdLst>
  <p:sldIdLst>
    <p:sldId id="256" r:id="rId2"/>
    <p:sldId id="271" r:id="rId3"/>
    <p:sldId id="258" r:id="rId4"/>
    <p:sldId id="261" r:id="rId5"/>
    <p:sldId id="264" r:id="rId6"/>
    <p:sldId id="262" r:id="rId7"/>
    <p:sldId id="265" r:id="rId8"/>
    <p:sldId id="269" r:id="rId9"/>
    <p:sldId id="260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71"/>
            <p14:sldId id="258"/>
            <p14:sldId id="261"/>
            <p14:sldId id="264"/>
            <p14:sldId id="262"/>
            <p14:sldId id="265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E87A6-5692-DD46-89CD-9FD091247F19}" v="182" dt="2023-03-10T19:00:07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5707"/>
  </p:normalViewPr>
  <p:slideViewPr>
    <p:cSldViewPr snapToGrid="0">
      <p:cViewPr>
        <p:scale>
          <a:sx n="100" d="100"/>
          <a:sy n="100" d="100"/>
        </p:scale>
        <p:origin x="-4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S::523008@student.fontys.nl::b27b35d6-1459-4bed-af76-eef7aff762d7" providerId="AD" clId="Web-{20C2B948-EF28-CFE4-9F8D-3160B5CD79A2}"/>
    <pc:docChg chg="modSld addMainMaster delMainMaster">
      <pc:chgData name="Pirani,Antonio A." userId="S::523008@student.fontys.nl::b27b35d6-1459-4bed-af76-eef7aff762d7" providerId="AD" clId="Web-{20C2B948-EF28-CFE4-9F8D-3160B5CD79A2}" dt="2023-03-08T16:52:12.591" v="155"/>
      <pc:docMkLst>
        <pc:docMk/>
      </pc:docMkLst>
      <pc:sldChg chg="addSp delSp modSp mod setBg modClrScheme setClrOvrMap delDesignElem chgLayout">
        <pc:chgData name="Pirani,Antonio A." userId="S::523008@student.fontys.nl::b27b35d6-1459-4bed-af76-eef7aff762d7" providerId="AD" clId="Web-{20C2B948-EF28-CFE4-9F8D-3160B5CD79A2}" dt="2023-03-08T16:43:56.933" v="67"/>
        <pc:sldMkLst>
          <pc:docMk/>
          <pc:sldMk cId="109857222" sldId="256"/>
        </pc:sldMkLst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6" creationId="{9B7AD9F6-8CE7-4299-8FC6-328F4DCD3FF9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7" creationId="{F49775AF-8896-43EE-92C6-83497D6DC56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8" creationId="{C00D9662-5CF3-4BF8-85EE-E1503E35D0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6.445" v="4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2" creationId="{E91DC736-0EF8-4F87-9146-EBF1D2EE4D3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4" creationId="{097CD68E-23E3-4007-8847-CD0944C4F7B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09" v="7"/>
          <ac:spMkLst>
            <pc:docMk/>
            <pc:sldMk cId="109857222" sldId="256"/>
            <ac:spMk id="17" creationId="{06DA9DF9-31F7-4056-B42E-878CC92417B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19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1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3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28" creationId="{5BF951FB-3496-4321-9E03-62C6C49A2952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29" creationId="{0149A9F6-B857-488C-AC3A-007B781657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30" creationId="{249EFD05-C377-44BE-91F0-1D17C1D9BF6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2" creationId="{612CC157-1C7E-4345-89D3-52E61E0A142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3" creationId="{B3554ECE-6F4C-4F12-B9C2-1A807267231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4" creationId="{1D35B0FD-0F2F-4198-91DA-900B7FB3F9C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5" creationId="{25D5C296-F4B1-4AE5-8EEB-9FEB7ED1778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6" creationId="{9C1ACE66-194D-48C4-A14A-6933B35283F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7" creationId="{025B886A-7ED1-4B77-819B-76ACBEFB07D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8" creationId="{E7F94237-0536-4DB1-8C95-39E355CED9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9" creationId="{1A3C89F8-0D2F-47FF-B903-151248265F4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0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1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2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4" creationId="{508BEF50-7B1E-49A4-BC19-5F4F1D755E6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5" creationId="{3FBAD350-5664-4811-A208-657FB882D35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6" creationId="{C39ADB8F-D187-49D7-BDCF-C1B6DC72706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8" creationId="{464EC53C-35C4-4E84-AFE2-A7D08185261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9" creationId="{9A3F5928-D955-456A-97B5-AA390B8CE9D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1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2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3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5" creationId="{6CCA5F87-1D1E-45CB-8D83-FC7EEFAD993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6" creationId="{7CCFC2C6-6238-4A2F-93DE-2ADF74AF635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7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8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0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1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6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8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0" creationId="{107AFD8F-B650-4F99-851E-75E6F2A83BD2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1" creationId="{73C994B4-9721-4148-9EEC-6793CECDE8D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2" creationId="{DF5C8A94-E698-4356-9F20-5773888F17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3" creationId="{F9D95E49-763A-4886-B038-82F73474055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8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9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80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2" creationId="{9E88A012-21CA-4D96-9AAB-CA3E17869BD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7" creationId="{C1A1C5D3-C053-4EE9-BE1A-419B6E27CCA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9" creationId="{A3473CF9-37EB-43E7-89EF-D2D1C53D1DA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91" creationId="{586B4EF9-43BA-4655-A6FF-1D8E21574C95}"/>
          </ac:spMkLst>
        </pc:s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25" creationId="{3C9AA14C-80A4-427C-A911-28CD20C56E5E}"/>
          </ac:grpSpMkLst>
        </pc:gr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31" creationId="{F2FD01A0-E6FF-41CD-AEBD-279232B90D43}"/>
          </ac:grpSpMkLst>
        </pc:grpChg>
        <pc:picChg chg="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4" creationId="{CBE2077E-03C5-5347-4812-97EAF5BC59A4}"/>
          </ac:picMkLst>
        </pc:picChg>
        <pc:picChg chg="add 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9" creationId="{912BC9CD-37E1-4617-9879-504DE8570C5F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6" creationId="{39C7C206-8404-40AC-969B-40CE396E31FE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7" creationId="{BEAD64B3-D01F-43C5-AFF5-7EDCC3D37441}"/>
          </ac:picMkLst>
        </pc:picChg>
        <pc:cxnChg chg="add del">
          <ac:chgData name="Pirani,Antonio A." userId="S::523008@student.fontys.nl::b27b35d6-1459-4bed-af76-eef7aff762d7" providerId="AD" clId="Web-{20C2B948-EF28-CFE4-9F8D-3160B5CD79A2}" dt="2023-03-08T16:39:42.189" v="32"/>
          <ac:cxnSpMkLst>
            <pc:docMk/>
            <pc:sldMk cId="109857222" sldId="256"/>
            <ac:cxnSpMk id="43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39:44.799" v="34"/>
          <ac:cxnSpMkLst>
            <pc:docMk/>
            <pc:sldMk cId="109857222" sldId="256"/>
            <ac:cxnSpMk id="50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4" creationId="{5D28AB17-F6FA-4C53-B3E3-D0A39D4A33C0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6" creationId="{3EFADC67-92A1-44FB-8691-D8CD71A21EFA}"/>
          </ac:cxnSpMkLst>
        </pc:cxnChg>
      </pc:sldChg>
      <pc:sldChg chg="addSp delSp modSp mod modClrScheme chgLayout">
        <pc:chgData name="Pirani,Antonio A." userId="S::523008@student.fontys.nl::b27b35d6-1459-4bed-af76-eef7aff762d7" providerId="AD" clId="Web-{20C2B948-EF28-CFE4-9F8D-3160B5CD79A2}" dt="2023-03-08T16:52:12.591" v="155"/>
        <pc:sldMkLst>
          <pc:docMk/>
          <pc:sldMk cId="764908316" sldId="257"/>
        </pc:sldMkLst>
        <pc:spChg chg="mod ord">
          <ac:chgData name="Pirani,Antonio A." userId="S::523008@student.fontys.nl::b27b35d6-1459-4bed-af76-eef7aff762d7" providerId="AD" clId="Web-{20C2B948-EF28-CFE4-9F8D-3160B5CD79A2}" dt="2023-03-08T16:51:41.402" v="145" actId="20577"/>
          <ac:spMkLst>
            <pc:docMk/>
            <pc:sldMk cId="764908316" sldId="257"/>
            <ac:spMk id="2" creationId="{859C2C55-BD17-96C4-BF59-DDEDDC87AD63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8:28.223" v="143" actId="20577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S::523008@student.fontys.nl::b27b35d6-1459-4bed-af76-eef7aff762d7" providerId="AD" clId="Web-{20C2B948-EF28-CFE4-9F8D-3160B5CD79A2}" dt="2023-03-08T16:52:12.591" v="155"/>
          <ac:spMkLst>
            <pc:docMk/>
            <pc:sldMk cId="764908316" sldId="257"/>
            <ac:spMk id="4" creationId="{B35330C6-7420-95EE-02AD-175F256E3168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823489692" sldId="258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2" creationId="{DD14F7B3-94E7-F391-A8A9-5378DFF46F1E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3" creationId="{8EC76816-802D-6F65-A85F-5C9C008E3823}"/>
          </ac:spMkLst>
        </pc:spChg>
      </pc:sldChg>
      <pc:sldChg chg="delSp modSp mod modClrScheme delDesignElem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1051841186" sldId="259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2" creationId="{8E8CC8C2-2F57-B2F4-A22B-B23AA726D47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3" creationId="{7D3369F4-C1E2-15A0-25ED-C3D5A5502BB8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9" creationId="{09646535-AEF6-4883-A4F9-EEC1F8B4319E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1" creationId="{A4CEB5B4-CDED-47E6-9A79-D8983C3D4360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3" creationId="{D50332B2-2BC3-434F-B11C-851A29882D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5" creationId="{FF54EC60-509D-4A90-A637-580B5967E1DC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7" creationId="{FCC4408D-5823-4186-97B4-25D12A9F93B0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798494627" sldId="260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2" creationId="{EAEE4D1A-2144-070C-FF02-F5DCBADCAC6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3" creationId="{DD2152ED-C342-F018-0EBB-9AB9473CF607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920567303" sldId="261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2" creationId="{6BEFF12F-249E-A5F2-924E-3F981ADD7706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3" creationId="{30F0EAF9-66AE-0DD5-0C9D-341E4053F2EB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928994138" sldId="262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2" creationId="{4BF88A79-76F3-5D58-BD01-022AD7EE41EF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3" creationId="{AC51AF08-306D-8B20-7C3C-E56F7D9A0443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700990553" sldId="263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2" creationId="{1BACE221-1147-5EDD-6C22-B62FFD2F584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3" creationId="{78230B3C-428F-DF98-48B1-E78D4C2A9389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818610950" sldId="264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2" creationId="{F95A70B9-D451-D270-0CD6-D2FC63C4EDD5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3" creationId="{D5289D01-2AD9-215F-8C89-06248745E69C}"/>
          </ac:spMkLst>
        </pc:spChg>
      </pc:sldChg>
      <pc:sldMasterChg chg="del delSldLayout">
        <pc:chgData name="Pirani,Antonio A." userId="S::523008@student.fontys.nl::b27b35d6-1459-4bed-af76-eef7aff762d7" providerId="AD" clId="Web-{20C2B948-EF28-CFE4-9F8D-3160B5CD79A2}" dt="2023-03-08T16:34:48.866" v="0"/>
        <pc:sldMasterMkLst>
          <pc:docMk/>
          <pc:sldMasterMk cId="1555803907" sldId="2147483725"/>
        </pc:sldMasterMkLst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94521325" sldId="2147483726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090527648" sldId="2147483727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942503498" sldId="2147483728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04957596" sldId="2147483729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123811823" sldId="2147483730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6458586" sldId="2147483731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2621898564" sldId="2147483732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407607" sldId="2147483733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00080001" sldId="2147483734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375412644" sldId="2147483735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07.822" v="22"/>
        <pc:sldMasterMkLst>
          <pc:docMk/>
          <pc:sldMasterMk cId="2475927696" sldId="2147483737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96758966" sldId="214748373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880324280" sldId="214748373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736620803" sldId="214748374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148625273" sldId="214748374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478730326" sldId="214748374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60591850" sldId="214748374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983811415" sldId="214748374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039293145" sldId="214748374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31305704" sldId="214748374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654761869" sldId="214748374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569411816" sldId="2147483748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15.354" v="23"/>
        <pc:sldMasterMkLst>
          <pc:docMk/>
          <pc:sldMasterMk cId="2610375169" sldId="2147483749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195482027" sldId="214748375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4193033449" sldId="214748375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730560291" sldId="214748375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58644272" sldId="214748375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856683064" sldId="214748375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547640008" sldId="214748375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281075209" sldId="214748375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989892749" sldId="214748375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896831179" sldId="214748375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304236400" sldId="214748375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192750364" sldId="2147483760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21.791" v="24"/>
        <pc:sldMasterMkLst>
          <pc:docMk/>
          <pc:sldMasterMk cId="2951386037" sldId="2147483761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3919293655" sldId="214748376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651955604" sldId="214748376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974210760" sldId="214748376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644577174" sldId="214748376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780292246" sldId="214748376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258048089" sldId="214748376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403466778" sldId="214748376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417647354" sldId="214748376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03364208" sldId="214748377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40402827" sldId="214748377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9800057" sldId="214748377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20.467" v="26"/>
        <pc:sldMasterMkLst>
          <pc:docMk/>
          <pc:sldMasterMk cId="126722413" sldId="214748377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628935510" sldId="214748377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923104158" sldId="214748377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307600983" sldId="214748377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491811444" sldId="214748377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788534124" sldId="214748377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1066521556" sldId="214748377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53814939" sldId="214748378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721305270" sldId="214748378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10439" sldId="214748378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63335032" sldId="214748378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908572" sldId="214748378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35.030" v="27"/>
        <pc:sldMasterMkLst>
          <pc:docMk/>
          <pc:sldMasterMk cId="2740865849" sldId="214748378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095151789" sldId="214748378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60042950" sldId="214748378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243915253" sldId="214748378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306891427" sldId="214748378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4072700847" sldId="214748379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2291852" sldId="214748379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554185127" sldId="214748379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473937704" sldId="214748379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96492894" sldId="214748379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589675998" sldId="214748379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827408947" sldId="214748379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27556202" sldId="214748379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73897544" sldId="214748379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64084714" sldId="214748379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39351018" sldId="214748380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9512825" sldId="214748380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555748791" sldId="214748380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01.688" v="29"/>
        <pc:sldMasterMkLst>
          <pc:docMk/>
          <pc:sldMasterMk cId="385326077" sldId="214748380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469689303" sldId="214748380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008480393" sldId="214748380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99614088" sldId="214748380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03519760" sldId="214748380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791743001" sldId="214748380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396113544" sldId="214748380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914805495" sldId="214748381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364881494" sldId="214748381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118131501" sldId="214748381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250691628" sldId="214748381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09044146" sldId="214748381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3608987244" sldId="214748381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115304581" sldId="214748381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865487013" sldId="214748381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468248513" sldId="214748381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74655223" sldId="214748381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4269211789" sldId="214748382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689883480" sldId="214748382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244576562" sldId="214748382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27617142" sldId="214748382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76839897" sldId="214748382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607270644" sldId="214748382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737164316" sldId="2147483826"/>
          </pc:sldLayoutMkLst>
        </pc:sldLayoutChg>
      </pc:sldMasterChg>
      <pc:sldMasterChg chg="add add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704450452" sldId="2147483827"/>
        </pc:sldMasterMkLst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4080721671" sldId="2147483828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863334289" sldId="2147483829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01339084" sldId="2147483830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97171573" sldId="2147483831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8234749" sldId="2147483832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263040260" sldId="2147483833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11468105" sldId="2147483834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162073201" sldId="2147483835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341066654" sldId="2147483836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2819064834" sldId="2147483837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589812768" sldId="2147483838"/>
          </pc:sldLayoutMkLst>
        </pc:sldLayoutChg>
      </pc:sldMasterChg>
    </pc:docChg>
  </pc:docChgLst>
  <pc:docChgLst>
    <pc:chgData name="Pirani,Antonio A." userId="b27b35d6-1459-4bed-af76-eef7aff762d7" providerId="ADAL" clId="{4DCE87A6-5692-DD46-89CD-9FD091247F19}"/>
    <pc:docChg chg="undo redo custSel addSld delSld modSld sldOrd addSection delSection modSection">
      <pc:chgData name="Pirani,Antonio A." userId="b27b35d6-1459-4bed-af76-eef7aff762d7" providerId="ADAL" clId="{4DCE87A6-5692-DD46-89CD-9FD091247F19}" dt="2023-03-10T19:00:32.164" v="1980" actId="2696"/>
      <pc:docMkLst>
        <pc:docMk/>
      </pc:docMkLst>
      <pc:sldChg chg="addSp delSp modSp mod">
        <pc:chgData name="Pirani,Antonio A." userId="b27b35d6-1459-4bed-af76-eef7aff762d7" providerId="ADAL" clId="{4DCE87A6-5692-DD46-89CD-9FD091247F19}" dt="2023-03-08T17:12:32.385" v="166" actId="1076"/>
        <pc:sldMkLst>
          <pc:docMk/>
          <pc:sldMk cId="109857222" sldId="256"/>
        </pc:sldMkLst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8T17:11:26.716" v="160"/>
          <ac:spMkLst>
            <pc:docMk/>
            <pc:sldMk cId="109857222" sldId="256"/>
            <ac:spMk id="8" creationId="{1EEB835C-F858-A191-64F4-41B2765D2C0C}"/>
          </ac:spMkLst>
        </pc:spChg>
        <pc:spChg chg="del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2" creationId="{9E88A012-21CA-4D96-9AAB-CA3E17869BD8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4" creationId="{1FEEE36C-F7BE-4DD0-B2D6-E5D5CE8F5863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5" creationId="{A68CFF98-17D2-423B-B835-08CCF25C4925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6" creationId="{CF8AD9F3-9AF6-494F-83A3-2F677563935C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93" creationId="{0DA5DB8B-7E5C-4ABC-8069-A9A8806F3976}"/>
          </ac:spMkLst>
        </pc:spChg>
        <pc:picChg chg="del">
          <ac:chgData name="Pirani,Antonio A." userId="b27b35d6-1459-4bed-af76-eef7aff762d7" providerId="ADAL" clId="{4DCE87A6-5692-DD46-89CD-9FD091247F19}" dt="2023-03-08T17:10:25.110" v="152" actId="21"/>
          <ac:picMkLst>
            <pc:docMk/>
            <pc:sldMk cId="109857222" sldId="256"/>
            <ac:picMk id="4" creationId="{CBE2077E-03C5-5347-4812-97EAF5BC59A4}"/>
          </ac:picMkLst>
        </pc:picChg>
        <pc:picChg chg="del mod ord">
          <ac:chgData name="Pirani,Antonio A." userId="b27b35d6-1459-4bed-af76-eef7aff762d7" providerId="ADAL" clId="{4DCE87A6-5692-DD46-89CD-9FD091247F19}" dt="2023-03-08T17:12:24.114" v="163" actId="21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b27b35d6-1459-4bed-af76-eef7aff762d7" providerId="ADAL" clId="{4DCE87A6-5692-DD46-89CD-9FD091247F19}" dt="2023-03-08T17:12:32.385" v="166" actId="1076"/>
          <ac:picMkLst>
            <pc:docMk/>
            <pc:sldMk cId="109857222" sldId="256"/>
            <ac:picMk id="7" creationId="{3EB5844A-8F6C-3197-F8FB-2D4C825DC477}"/>
          </ac:picMkLst>
        </pc:picChg>
        <pc:picChg chg="del">
          <ac:chgData name="Pirani,Antonio A." userId="b27b35d6-1459-4bed-af76-eef7aff762d7" providerId="ADAL" clId="{4DCE87A6-5692-DD46-89CD-9FD091247F19}" dt="2023-03-08T17:11:10.631" v="157" actId="21"/>
          <ac:picMkLst>
            <pc:docMk/>
            <pc:sldMk cId="109857222" sldId="256"/>
            <ac:picMk id="9" creationId="{912BC9CD-37E1-4617-9879-504DE8570C5F}"/>
          </ac:picMkLst>
        </pc:picChg>
      </pc:sldChg>
      <pc:sldChg chg="addSp delSp modSp del mod setBg modAnim">
        <pc:chgData name="Pirani,Antonio A." userId="b27b35d6-1459-4bed-af76-eef7aff762d7" providerId="ADAL" clId="{4DCE87A6-5692-DD46-89CD-9FD091247F19}" dt="2023-03-10T19:00:32.164" v="1980" actId="2696"/>
        <pc:sldMkLst>
          <pc:docMk/>
          <pc:sldMk cId="764908316" sldId="257"/>
        </pc:sldMkLst>
        <pc:spChg chg="mo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2" creationId="{859C2C55-BD17-96C4-BF59-DDEDDC87AD63}"/>
          </ac:spMkLst>
        </pc:spChg>
        <pc:spChg chg="del">
          <ac:chgData name="Pirani,Antonio A." userId="b27b35d6-1459-4bed-af76-eef7aff762d7" providerId="ADAL" clId="{4DCE87A6-5692-DD46-89CD-9FD091247F19}" dt="2023-03-08T17:14:20.265" v="263" actId="21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b27b35d6-1459-4bed-af76-eef7aff762d7" providerId="ADAL" clId="{4DCE87A6-5692-DD46-89CD-9FD091247F19}" dt="2023-03-08T17:05:35.686" v="53" actId="21"/>
          <ac:spMkLst>
            <pc:docMk/>
            <pc:sldMk cId="764908316" sldId="257"/>
            <ac:spMk id="4" creationId="{3E767F97-3F97-26F9-311F-DA6DEAF1B48E}"/>
          </ac:spMkLst>
        </pc:spChg>
        <pc:spChg chg="add del mod">
          <ac:chgData name="Pirani,Antonio A." userId="b27b35d6-1459-4bed-af76-eef7aff762d7" providerId="ADAL" clId="{4DCE87A6-5692-DD46-89CD-9FD091247F19}" dt="2023-03-08T17:08:36.691" v="126" actId="21"/>
          <ac:spMkLst>
            <pc:docMk/>
            <pc:sldMk cId="764908316" sldId="257"/>
            <ac:spMk id="5" creationId="{9E0DC555-AF69-DB9F-FEEB-3539F5AECDD1}"/>
          </ac:spMkLst>
        </pc:spChg>
        <pc:spChg chg="add del mod">
          <ac:chgData name="Pirani,Antonio A." userId="b27b35d6-1459-4bed-af76-eef7aff762d7" providerId="ADAL" clId="{4DCE87A6-5692-DD46-89CD-9FD091247F19}" dt="2023-03-10T18:40:59.149" v="1756"/>
          <ac:spMkLst>
            <pc:docMk/>
            <pc:sldMk cId="764908316" sldId="257"/>
            <ac:spMk id="6" creationId="{6FB78E12-38A7-C9DE-3AFA-CA625F0FD7F7}"/>
          </ac:spMkLst>
        </pc:spChg>
        <pc:spChg chg="add del mod">
          <ac:chgData name="Pirani,Antonio A." userId="b27b35d6-1459-4bed-af76-eef7aff762d7" providerId="ADAL" clId="{4DCE87A6-5692-DD46-89CD-9FD091247F19}" dt="2023-03-08T17:05:32.948" v="52"/>
          <ac:spMkLst>
            <pc:docMk/>
            <pc:sldMk cId="764908316" sldId="257"/>
            <ac:spMk id="6" creationId="{D1FD59EF-12B8-414E-BEA7-9274B16BB0B6}"/>
          </ac:spMkLst>
        </pc:spChg>
        <pc:spChg chg="add del mod">
          <ac:chgData name="Pirani,Antonio A." userId="b27b35d6-1459-4bed-af76-eef7aff762d7" providerId="ADAL" clId="{4DCE87A6-5692-DD46-89CD-9FD091247F19}" dt="2023-03-08T17:13:25.529" v="200" actId="21"/>
          <ac:spMkLst>
            <pc:docMk/>
            <pc:sldMk cId="764908316" sldId="257"/>
            <ac:spMk id="7" creationId="{7B76B942-12B3-C21E-8B90-AC73A65826E9}"/>
          </ac:spMkLst>
        </pc:spChg>
        <pc:spChg chg="add del mod">
          <ac:chgData name="Pirani,Antonio A." userId="b27b35d6-1459-4bed-af76-eef7aff762d7" providerId="ADAL" clId="{4DCE87A6-5692-DD46-89CD-9FD091247F19}" dt="2023-03-10T18:41:00.866" v="1758"/>
          <ac:spMkLst>
            <pc:docMk/>
            <pc:sldMk cId="764908316" sldId="257"/>
            <ac:spMk id="7" creationId="{EB106DC7-C001-1B51-2926-8D3276783B1C}"/>
          </ac:spMkLst>
        </pc:spChg>
        <pc:spChg chg="add del mod">
          <ac:chgData name="Pirani,Antonio A." userId="b27b35d6-1459-4bed-af76-eef7aff762d7" providerId="ADAL" clId="{4DCE87A6-5692-DD46-89CD-9FD091247F19}" dt="2023-03-08T17:08:38.559" v="129" actId="21"/>
          <ac:spMkLst>
            <pc:docMk/>
            <pc:sldMk cId="764908316" sldId="257"/>
            <ac:spMk id="8" creationId="{39A20B44-89FB-A3F6-81BE-E40DF3417FCF}"/>
          </ac:spMkLst>
        </pc:spChg>
        <pc:spChg chg="add del mod">
          <ac:chgData name="Pirani,Antonio A." userId="b27b35d6-1459-4bed-af76-eef7aff762d7" providerId="ADAL" clId="{4DCE87A6-5692-DD46-89CD-9FD091247F19}" dt="2023-03-08T17:08:37.948" v="128" actId="21"/>
          <ac:spMkLst>
            <pc:docMk/>
            <pc:sldMk cId="764908316" sldId="257"/>
            <ac:spMk id="9" creationId="{A62EFBB6-948F-75CA-27F9-B5ADE4020768}"/>
          </ac:spMkLst>
        </pc:spChg>
        <pc:spChg chg="add del mod">
          <ac:chgData name="Pirani,Antonio A." userId="b27b35d6-1459-4bed-af76-eef7aff762d7" providerId="ADAL" clId="{4DCE87A6-5692-DD46-89CD-9FD091247F19}" dt="2023-03-08T17:08:37.333" v="127" actId="21"/>
          <ac:spMkLst>
            <pc:docMk/>
            <pc:sldMk cId="764908316" sldId="257"/>
            <ac:spMk id="10" creationId="{7A09A3E7-7349-001F-8C8C-859EFD7D1CD7}"/>
          </ac:spMkLst>
        </pc:spChg>
        <pc:spChg chg="add mod">
          <ac:chgData name="Pirani,Antonio A." userId="b27b35d6-1459-4bed-af76-eef7aff762d7" providerId="ADAL" clId="{4DCE87A6-5692-DD46-89CD-9FD091247F19}" dt="2023-03-08T17:36:47.535" v="437" actId="403"/>
          <ac:spMkLst>
            <pc:docMk/>
            <pc:sldMk cId="764908316" sldId="257"/>
            <ac:spMk id="11" creationId="{38236D8A-62D0-DF02-57F3-D4F39258FC8D}"/>
          </ac:spMkLst>
        </pc:spChg>
        <pc:spChg chg="add del mod">
          <ac:chgData name="Pirani,Antonio A." userId="b27b35d6-1459-4bed-af76-eef7aff762d7" providerId="ADAL" clId="{4DCE87A6-5692-DD46-89CD-9FD091247F19}" dt="2023-03-08T17:13:26.240" v="201" actId="21"/>
          <ac:spMkLst>
            <pc:docMk/>
            <pc:sldMk cId="764908316" sldId="257"/>
            <ac:spMk id="12" creationId="{402E001A-BBBA-C8E9-210D-4E8A1A3BC3BA}"/>
          </ac:spMkLst>
        </pc:spChg>
        <pc:spChg chg="add mod">
          <ac:chgData name="Pirani,Antonio A." userId="b27b35d6-1459-4bed-af76-eef7aff762d7" providerId="ADAL" clId="{4DCE87A6-5692-DD46-89CD-9FD091247F19}" dt="2023-03-08T17:36:06.677" v="425" actId="403"/>
          <ac:spMkLst>
            <pc:docMk/>
            <pc:sldMk cId="764908316" sldId="257"/>
            <ac:spMk id="13" creationId="{946C4C04-842F-D7AD-4989-AF24B371CC25}"/>
          </ac:spMkLst>
        </pc:spChg>
        <pc:spChg chg="add mod">
          <ac:chgData name="Pirani,Antonio A." userId="b27b35d6-1459-4bed-af76-eef7aff762d7" providerId="ADAL" clId="{4DCE87A6-5692-DD46-89CD-9FD091247F19}" dt="2023-03-08T17:36:30.451" v="434" actId="404"/>
          <ac:spMkLst>
            <pc:docMk/>
            <pc:sldMk cId="764908316" sldId="257"/>
            <ac:spMk id="14" creationId="{92E4E34C-9C31-FB83-401C-FE99E3F6FAFF}"/>
          </ac:spMkLst>
        </pc:spChg>
        <pc:spChg chg="add mod">
          <ac:chgData name="Pirani,Antonio A." userId="b27b35d6-1459-4bed-af76-eef7aff762d7" providerId="ADAL" clId="{4DCE87A6-5692-DD46-89CD-9FD091247F19}" dt="2023-03-08T17:34:51.872" v="415" actId="207"/>
          <ac:spMkLst>
            <pc:docMk/>
            <pc:sldMk cId="764908316" sldId="257"/>
            <ac:spMk id="15" creationId="{B9F85607-8DF8-A7D8-3B45-08C44EC4C273}"/>
          </ac:spMkLst>
        </pc:spChg>
        <pc:spChg chg="add mod">
          <ac:chgData name="Pirani,Antonio A." userId="b27b35d6-1459-4bed-af76-eef7aff762d7" providerId="ADAL" clId="{4DCE87A6-5692-DD46-89CD-9FD091247F19}" dt="2023-03-08T17:35:08.415" v="417" actId="207"/>
          <ac:spMkLst>
            <pc:docMk/>
            <pc:sldMk cId="764908316" sldId="257"/>
            <ac:spMk id="16" creationId="{A7B0CF5C-D14A-0669-48A5-427AD9063084}"/>
          </ac:spMkLst>
        </pc:spChg>
        <pc:spChg chg="add del mod">
          <ac:chgData name="Pirani,Antonio A." userId="b27b35d6-1459-4bed-af76-eef7aff762d7" providerId="ADAL" clId="{4DCE87A6-5692-DD46-89CD-9FD091247F19}" dt="2023-03-08T17:14:28.896" v="264" actId="21"/>
          <ac:spMkLst>
            <pc:docMk/>
            <pc:sldMk cId="764908316" sldId="257"/>
            <ac:spMk id="18" creationId="{51993870-1E28-D591-90BA-D878E78BD17B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19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1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2" creationId="{7301F447-EEF7-48F5-AF73-7566EE7F64AD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4" creationId="{F7117410-A2A4-4085-9ADC-46744551DBDE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5" creationId="{99F74EB5-E547-4FB4-95F5-BCC788F3C4A0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7" creationId="{53B021B3-DE93-4AB7-8A18-CF5F1CED88B8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8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9" creationId="{52D502E5-F6B4-4D58-B4AE-FC466FF15EE8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31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33" creationId="{9DECDBF4-02B6-4BB4-B65B-B8107AD6A9E8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4" creationId="{9D8233B0-41B5-4D9A-AEEC-13DB66A8C9B5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6" creationId="{E659831F-0D9A-4C63-9EBB-8435B85A440F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37" creationId="{F812110C-454D-45D4-A43C-D268FC305665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8" creationId="{839C83B4-CCB6-412E-B7FF-BA0CF31B3166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9" creationId="{D1BA989C-D286-48D4-B3F1-84F3CBF095C8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1" creationId="{A3663F10-4AEF-432D-B195-513FD3539145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3" creationId="{E8AEFC5D-4625-4A90-904B-81C44B4AF2F8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5" creationId="{56E9B3E6-E277-4D68-BA48-9CB43FFBD6E2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9" creationId="{D5B0017B-2ECA-49AF-B397-DC140825DF8D}"/>
          </ac:spMkLst>
        </pc:spChg>
        <pc:spChg chg="add del mod">
          <ac:chgData name="Pirani,Antonio A." userId="b27b35d6-1459-4bed-af76-eef7aff762d7" providerId="ADAL" clId="{4DCE87A6-5692-DD46-89CD-9FD091247F19}" dt="2023-03-08T17:21:01.438" v="321" actId="21"/>
          <ac:spMkLst>
            <pc:docMk/>
            <pc:sldMk cId="764908316" sldId="257"/>
            <ac:spMk id="63" creationId="{9203332B-BD24-2CE2-F8F2-266E1EF28D60}"/>
          </ac:spMkLst>
        </pc:spChg>
        <pc:grpChg chg="add del">
          <ac:chgData name="Pirani,Antonio A." userId="b27b35d6-1459-4bed-af76-eef7aff762d7" providerId="ADAL" clId="{4DCE87A6-5692-DD46-89CD-9FD091247F19}" dt="2023-03-08T17:16:54.973" v="284" actId="26606"/>
          <ac:grpSpMkLst>
            <pc:docMk/>
            <pc:sldMk cId="764908316" sldId="257"/>
            <ac:grpSpMk id="20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6:41.740" v="282" actId="26606"/>
          <ac:grpSpMkLst>
            <pc:docMk/>
            <pc:sldMk cId="764908316" sldId="257"/>
            <ac:grpSpMk id="23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7:06.394" v="286" actId="26606"/>
          <ac:grpSpMkLst>
            <pc:docMk/>
            <pc:sldMk cId="764908316" sldId="257"/>
            <ac:grpSpMk id="35" creationId="{28FAF094-D087-493F-8DF9-A486C2D6BBAA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0" creationId="{98925B56-689F-4DFB-8FD0-9BB9D8DE848B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2" creationId="{A7EE5FDC-1EEC-4871-BD9E-EF321D5F89B0}"/>
          </ac:grpSpMkLst>
        </pc:grpChg>
        <pc:grpChg chg="add">
          <ac:chgData name="Pirani,Antonio A." userId="b27b35d6-1459-4bed-af76-eef7aff762d7" providerId="ADAL" clId="{4DCE87A6-5692-DD46-89CD-9FD091247F19}" dt="2023-03-08T17:18:05.299" v="297" actId="26606"/>
          <ac:grpSpMkLst>
            <pc:docMk/>
            <pc:sldMk cId="764908316" sldId="257"/>
            <ac:grpSpMk id="46" creationId="{AE1C45F0-260A-458C-96ED-C1F6D2151219}"/>
          </ac:grpSpMkLst>
        </pc:grpChg>
        <pc:cxnChg chg="add del">
          <ac:chgData name="Pirani,Antonio A." userId="b27b35d6-1459-4bed-af76-eef7aff762d7" providerId="ADAL" clId="{4DCE87A6-5692-DD46-89CD-9FD091247F19}" dt="2023-03-08T17:16:41.740" v="282" actId="26606"/>
          <ac:cxnSpMkLst>
            <pc:docMk/>
            <pc:sldMk cId="764908316" sldId="257"/>
            <ac:cxnSpMk id="30" creationId="{6CF1BAF6-AD41-4082-B212-8A1F9A2E8779}"/>
          </ac:cxnSpMkLst>
        </pc:cxnChg>
        <pc:cxnChg chg="add del">
          <ac:chgData name="Pirani,Antonio A." userId="b27b35d6-1459-4bed-af76-eef7aff762d7" providerId="ADAL" clId="{4DCE87A6-5692-DD46-89CD-9FD091247F19}" dt="2023-03-08T17:16:54.973" v="284" actId="26606"/>
          <ac:cxnSpMkLst>
            <pc:docMk/>
            <pc:sldMk cId="764908316" sldId="257"/>
            <ac:cxnSpMk id="32" creationId="{6CF1BAF6-AD41-4082-B212-8A1F9A2E8779}"/>
          </ac:cxnSpMkLst>
        </pc:cxnChg>
        <pc:cxnChg chg="add">
          <ac:chgData name="Pirani,Antonio A." userId="b27b35d6-1459-4bed-af76-eef7aff762d7" providerId="ADAL" clId="{4DCE87A6-5692-DD46-89CD-9FD091247F19}" dt="2023-03-08T17:18:05.299" v="297" actId="26606"/>
          <ac:cxnSpMkLst>
            <pc:docMk/>
            <pc:sldMk cId="764908316" sldId="257"/>
            <ac:cxnSpMk id="50" creationId="{6CF1BAF6-AD41-4082-B212-8A1F9A2E8779}"/>
          </ac:cxnSpMkLst>
        </pc:cxnChg>
        <pc:cxnChg chg="add del mod">
          <ac:chgData name="Pirani,Antonio A." userId="b27b35d6-1459-4bed-af76-eef7aff762d7" providerId="ADAL" clId="{4DCE87A6-5692-DD46-89CD-9FD091247F19}" dt="2023-03-08T17:18:59.368" v="301" actId="11529"/>
          <ac:cxnSpMkLst>
            <pc:docMk/>
            <pc:sldMk cId="764908316" sldId="257"/>
            <ac:cxnSpMk id="52" creationId="{7D1E868B-FFD1-C817-A008-B41CE383E4D0}"/>
          </ac:cxnSpMkLst>
        </pc:cxnChg>
        <pc:cxnChg chg="add del mod">
          <ac:chgData name="Pirani,Antonio A." userId="b27b35d6-1459-4bed-af76-eef7aff762d7" providerId="ADAL" clId="{4DCE87A6-5692-DD46-89CD-9FD091247F19}" dt="2023-03-08T17:19:36.082" v="309" actId="11529"/>
          <ac:cxnSpMkLst>
            <pc:docMk/>
            <pc:sldMk cId="764908316" sldId="257"/>
            <ac:cxnSpMk id="54" creationId="{07652ECD-5B35-31F2-8567-B51D8485421D}"/>
          </ac:cxnSpMkLst>
        </pc:cxnChg>
        <pc:cxnChg chg="add mod">
          <ac:chgData name="Pirani,Antonio A." userId="b27b35d6-1459-4bed-af76-eef7aff762d7" providerId="ADAL" clId="{4DCE87A6-5692-DD46-89CD-9FD091247F19}" dt="2023-03-08T17:24:58.295" v="359" actId="17032"/>
          <ac:cxnSpMkLst>
            <pc:docMk/>
            <pc:sldMk cId="764908316" sldId="257"/>
            <ac:cxnSpMk id="59" creationId="{D71F6EAA-ADE1-1B21-E689-68ED0A289653}"/>
          </ac:cxnSpMkLst>
        </pc:cxnChg>
        <pc:cxnChg chg="add del mod">
          <ac:chgData name="Pirani,Antonio A." userId="b27b35d6-1459-4bed-af76-eef7aff762d7" providerId="ADAL" clId="{4DCE87A6-5692-DD46-89CD-9FD091247F19}" dt="2023-03-08T17:20:17.144" v="313" actId="21"/>
          <ac:cxnSpMkLst>
            <pc:docMk/>
            <pc:sldMk cId="764908316" sldId="257"/>
            <ac:cxnSpMk id="61" creationId="{B20ED0C3-9B57-BF3C-C2DA-4B342E2C89BE}"/>
          </ac:cxnSpMkLst>
        </pc:cxnChg>
        <pc:cxnChg chg="add mod">
          <ac:chgData name="Pirani,Antonio A." userId="b27b35d6-1459-4bed-af76-eef7aff762d7" providerId="ADAL" clId="{4DCE87A6-5692-DD46-89CD-9FD091247F19}" dt="2023-03-10T18:06:33.978" v="1491" actId="14100"/>
          <ac:cxnSpMkLst>
            <pc:docMk/>
            <pc:sldMk cId="764908316" sldId="257"/>
            <ac:cxnSpMk id="65" creationId="{CA912B27-99F7-2110-8985-BD305FD8FB1B}"/>
          </ac:cxnSpMkLst>
        </pc:cxnChg>
        <pc:cxnChg chg="add del mod">
          <ac:chgData name="Pirani,Antonio A." userId="b27b35d6-1459-4bed-af76-eef7aff762d7" providerId="ADAL" clId="{4DCE87A6-5692-DD46-89CD-9FD091247F19}" dt="2023-03-08T17:22:32.941" v="331" actId="11529"/>
          <ac:cxnSpMkLst>
            <pc:docMk/>
            <pc:sldMk cId="764908316" sldId="257"/>
            <ac:cxnSpMk id="70" creationId="{E34CA073-D626-C99A-4BBE-9B38EFF49783}"/>
          </ac:cxnSpMkLst>
        </pc:cxnChg>
        <pc:cxnChg chg="add mod">
          <ac:chgData name="Pirani,Antonio A." userId="b27b35d6-1459-4bed-af76-eef7aff762d7" providerId="ADAL" clId="{4DCE87A6-5692-DD46-89CD-9FD091247F19}" dt="2023-03-08T17:36:38.227" v="436" actId="14100"/>
          <ac:cxnSpMkLst>
            <pc:docMk/>
            <pc:sldMk cId="764908316" sldId="257"/>
            <ac:cxnSpMk id="72" creationId="{499E62E4-9164-C908-6FAE-0304F1A1C954}"/>
          </ac:cxnSpMkLst>
        </pc:cxnChg>
        <pc:cxnChg chg="add mod">
          <ac:chgData name="Pirani,Antonio A." userId="b27b35d6-1459-4bed-af76-eef7aff762d7" providerId="ADAL" clId="{4DCE87A6-5692-DD46-89CD-9FD091247F19}" dt="2023-03-10T18:06:42.747" v="1492" actId="14100"/>
          <ac:cxnSpMkLst>
            <pc:docMk/>
            <pc:sldMk cId="764908316" sldId="257"/>
            <ac:cxnSpMk id="76" creationId="{1B3834A9-6AB3-E927-A61C-E520A7D80D60}"/>
          </ac:cxnSpMkLst>
        </pc:cxnChg>
      </pc:sldChg>
      <pc:sldChg chg="add del">
        <pc:chgData name="Pirani,Antonio A." userId="b27b35d6-1459-4bed-af76-eef7aff762d7" providerId="ADAL" clId="{4DCE87A6-5692-DD46-89CD-9FD091247F19}" dt="2023-03-08T17:37:16.368" v="440" actId="2696"/>
        <pc:sldMkLst>
          <pc:docMk/>
          <pc:sldMk cId="1051841186" sldId="259"/>
        </pc:sldMkLst>
      </pc:sldChg>
      <pc:sldChg chg="addSp delSp modSp add mod modAnim">
        <pc:chgData name="Pirani,Antonio A." userId="b27b35d6-1459-4bed-af76-eef7aff762d7" providerId="ADAL" clId="{4DCE87A6-5692-DD46-89CD-9FD091247F19}" dt="2023-03-10T18:45:13.785" v="1849" actId="1076"/>
        <pc:sldMkLst>
          <pc:docMk/>
          <pc:sldMk cId="0" sldId="260"/>
        </pc:sldMkLst>
        <pc:spChg chg="add mod">
          <ac:chgData name="Pirani,Antonio A." userId="b27b35d6-1459-4bed-af76-eef7aff762d7" providerId="ADAL" clId="{4DCE87A6-5692-DD46-89CD-9FD091247F19}" dt="2023-03-10T18:45:13.785" v="1849" actId="1076"/>
          <ac:spMkLst>
            <pc:docMk/>
            <pc:sldMk cId="0" sldId="260"/>
            <ac:spMk id="14" creationId="{C4F5AACD-0FBE-4578-E0C5-297664277814}"/>
          </ac:spMkLst>
        </pc:spChg>
        <pc:spChg chg="mod">
          <ac:chgData name="Pirani,Antonio A." userId="b27b35d6-1459-4bed-af76-eef7aff762d7" providerId="ADAL" clId="{4DCE87A6-5692-DD46-89CD-9FD091247F19}" dt="2023-03-10T18:39:58.667" v="1752" actId="1076"/>
          <ac:spMkLst>
            <pc:docMk/>
            <pc:sldMk cId="0" sldId="260"/>
            <ac:spMk id="254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7:49.535" v="1574" actId="207"/>
          <ac:spMkLst>
            <pc:docMk/>
            <pc:sldMk cId="0" sldId="260"/>
            <ac:spMk id="256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8:14.728" v="1578" actId="207"/>
          <ac:spMkLst>
            <pc:docMk/>
            <pc:sldMk cId="0" sldId="260"/>
            <ac:spMk id="257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6:38.372" v="1692" actId="1076"/>
          <ac:spMkLst>
            <pc:docMk/>
            <pc:sldMk cId="0" sldId="260"/>
            <ac:spMk id="258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4:23.486" v="1558" actId="20577"/>
          <ac:spMkLst>
            <pc:docMk/>
            <pc:sldMk cId="0" sldId="260"/>
            <ac:spMk id="261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7:54.033" v="1732" actId="1076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5:52.995" v="1567" actId="20577"/>
          <ac:spMkLst>
            <pc:docMk/>
            <pc:sldMk cId="0" sldId="260"/>
            <ac:spMk id="265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6:53.131" v="1693" actId="14100"/>
          <ac:spMkLst>
            <pc:docMk/>
            <pc:sldMk cId="0" sldId="260"/>
            <ac:spMk id="266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9:31.578" v="1751" actId="113"/>
          <ac:spMkLst>
            <pc:docMk/>
            <pc:sldMk cId="0" sldId="260"/>
            <ac:spMk id="295" creationId="{00000000-0000-0000-0000-000000000000}"/>
          </ac:spMkLst>
        </pc:spChg>
        <pc:grpChg chg="del">
          <ac:chgData name="Pirani,Antonio A." userId="b27b35d6-1459-4bed-af76-eef7aff762d7" providerId="ADAL" clId="{4DCE87A6-5692-DD46-89CD-9FD091247F19}" dt="2023-03-10T18:32:57.595" v="1634" actId="21"/>
          <ac:grpSpMkLst>
            <pc:docMk/>
            <pc:sldMk cId="0" sldId="260"/>
            <ac:grpSpMk id="267" creationId="{00000000-0000-0000-0000-000000000000}"/>
          </ac:grpSpMkLst>
        </pc:grpChg>
        <pc:grpChg chg="del">
          <ac:chgData name="Pirani,Antonio A." userId="b27b35d6-1459-4bed-af76-eef7aff762d7" providerId="ADAL" clId="{4DCE87A6-5692-DD46-89CD-9FD091247F19}" dt="2023-03-10T18:32:04.823" v="1626" actId="21"/>
          <ac:grpSpMkLst>
            <pc:docMk/>
            <pc:sldMk cId="0" sldId="260"/>
            <ac:grpSpMk id="270" creationId="{00000000-0000-0000-0000-000000000000}"/>
          </ac:grpSpMkLst>
        </pc:grpChg>
        <pc:grpChg chg="del">
          <ac:chgData name="Pirani,Antonio A." userId="b27b35d6-1459-4bed-af76-eef7aff762d7" providerId="ADAL" clId="{4DCE87A6-5692-DD46-89CD-9FD091247F19}" dt="2023-03-10T18:29:45.696" v="1614" actId="21"/>
          <ac:grpSpMkLst>
            <pc:docMk/>
            <pc:sldMk cId="0" sldId="260"/>
            <ac:grpSpMk id="274" creationId="{00000000-0000-0000-0000-000000000000}"/>
          </ac:grpSpMkLst>
        </pc:grpChg>
        <pc:grpChg chg="mod">
          <ac:chgData name="Pirani,Antonio A." userId="b27b35d6-1459-4bed-af76-eef7aff762d7" providerId="ADAL" clId="{4DCE87A6-5692-DD46-89CD-9FD091247F19}" dt="2023-03-10T18:23:46.674" v="1529" actId="1076"/>
          <ac:grpSpMkLst>
            <pc:docMk/>
            <pc:sldMk cId="0" sldId="260"/>
            <ac:grpSpMk id="283" creationId="{00000000-0000-0000-0000-000000000000}"/>
          </ac:grpSpMkLst>
        </pc:grp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3" creationId="{C066583A-235A-20F5-5AF8-98043FAECD56}"/>
          </ac:picMkLst>
        </pc:pic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5" creationId="{2F46EE75-3119-73E1-9058-62E2F9E71714}"/>
          </ac:picMkLst>
        </pc:pic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7" creationId="{FDC229C8-260D-5F01-ED3F-2AB295034192}"/>
          </ac:picMkLst>
        </pc:picChg>
        <pc:picChg chg="add mod">
          <ac:chgData name="Pirani,Antonio A." userId="b27b35d6-1459-4bed-af76-eef7aff762d7" providerId="ADAL" clId="{4DCE87A6-5692-DD46-89CD-9FD091247F19}" dt="2023-03-10T18:34:20.658" v="1638" actId="1367"/>
          <ac:picMkLst>
            <pc:docMk/>
            <pc:sldMk cId="0" sldId="260"/>
            <ac:picMk id="9" creationId="{DC7D2A9E-04A3-35F0-A8AB-9841504371C2}"/>
          </ac:picMkLst>
        </pc:picChg>
        <pc:picChg chg="add mod">
          <ac:chgData name="Pirani,Antonio A." userId="b27b35d6-1459-4bed-af76-eef7aff762d7" providerId="ADAL" clId="{4DCE87A6-5692-DD46-89CD-9FD091247F19}" dt="2023-03-10T18:33:18.693" v="1637" actId="1076"/>
          <ac:picMkLst>
            <pc:docMk/>
            <pc:sldMk cId="0" sldId="260"/>
            <ac:picMk id="11" creationId="{B6E72FEF-5570-3AED-D753-82D95C90F163}"/>
          </ac:picMkLst>
        </pc:picChg>
        <pc:picChg chg="add mod">
          <ac:chgData name="Pirani,Antonio A." userId="b27b35d6-1459-4bed-af76-eef7aff762d7" providerId="ADAL" clId="{4DCE87A6-5692-DD46-89CD-9FD091247F19}" dt="2023-03-10T18:32:52.172" v="1633" actId="1076"/>
          <ac:picMkLst>
            <pc:docMk/>
            <pc:sldMk cId="0" sldId="260"/>
            <ac:picMk id="13" creationId="{D6A24831-F17B-64FE-5EDC-BD077C4AEC2F}"/>
          </ac:picMkLst>
        </pc:picChg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798494627" sldId="260"/>
        </pc:sldMkLst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3700990553" sldId="263"/>
        </pc:sldMkLst>
      </pc:sldChg>
      <pc:sldChg chg="modSp new mod ord">
        <pc:chgData name="Pirani,Antonio A." userId="b27b35d6-1459-4bed-af76-eef7aff762d7" providerId="ADAL" clId="{4DCE87A6-5692-DD46-89CD-9FD091247F19}" dt="2023-03-08T18:45:17.300" v="503" actId="20578"/>
        <pc:sldMkLst>
          <pc:docMk/>
          <pc:sldMk cId="3909921270" sldId="265"/>
        </pc:sldMkLst>
        <pc:spChg chg="mod">
          <ac:chgData name="Pirani,Antonio A." userId="b27b35d6-1459-4bed-af76-eef7aff762d7" providerId="ADAL" clId="{4DCE87A6-5692-DD46-89CD-9FD091247F19}" dt="2023-03-08T17:38:22.850" v="498" actId="113"/>
          <ac:spMkLst>
            <pc:docMk/>
            <pc:sldMk cId="3909921270" sldId="265"/>
            <ac:spMk id="2" creationId="{39F60CCD-48D8-9056-1720-2ADC8EE07B11}"/>
          </ac:spMkLst>
        </pc:spChg>
      </pc:sldChg>
      <pc:sldChg chg="addSp modSp new mod">
        <pc:chgData name="Pirani,Antonio A." userId="b27b35d6-1459-4bed-af76-eef7aff762d7" providerId="ADAL" clId="{4DCE87A6-5692-DD46-89CD-9FD091247F19}" dt="2023-03-09T11:06:22.224" v="1489" actId="20577"/>
        <pc:sldMkLst>
          <pc:docMk/>
          <pc:sldMk cId="3346795327" sldId="266"/>
        </pc:sldMkLst>
        <pc:spChg chg="mod">
          <ac:chgData name="Pirani,Antonio A." userId="b27b35d6-1459-4bed-af76-eef7aff762d7" providerId="ADAL" clId="{4DCE87A6-5692-DD46-89CD-9FD091247F19}" dt="2023-03-08T20:28:56.946" v="1178" actId="20577"/>
          <ac:spMkLst>
            <pc:docMk/>
            <pc:sldMk cId="3346795327" sldId="266"/>
            <ac:spMk id="2" creationId="{405A28B1-AA46-0319-1D2F-EBDAAA4038D5}"/>
          </ac:spMkLst>
        </pc:spChg>
        <pc:spChg chg="add mod">
          <ac:chgData name="Pirani,Antonio A." userId="b27b35d6-1459-4bed-af76-eef7aff762d7" providerId="ADAL" clId="{4DCE87A6-5692-DD46-89CD-9FD091247F19}" dt="2023-03-09T11:06:22.224" v="1489" actId="20577"/>
          <ac:spMkLst>
            <pc:docMk/>
            <pc:sldMk cId="3346795327" sldId="266"/>
            <ac:spMk id="3" creationId="{2039AD18-D7A3-1351-E27F-1F37517CBE2F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9T10:43:00.845" v="1375" actId="2696"/>
        <pc:sldMkLst>
          <pc:docMk/>
          <pc:sldMk cId="1441458281" sldId="267"/>
        </pc:sldMkLst>
        <pc:spChg chg="mod">
          <ac:chgData name="Pirani,Antonio A." userId="b27b35d6-1459-4bed-af76-eef7aff762d7" providerId="ADAL" clId="{4DCE87A6-5692-DD46-89CD-9FD091247F19}" dt="2023-03-08T18:45:11" v="500" actId="27636"/>
          <ac:spMkLst>
            <pc:docMk/>
            <pc:sldMk cId="1441458281" sldId="267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47:14.962" v="506" actId="2696"/>
        <pc:sldMkLst>
          <pc:docMk/>
          <pc:sldMk cId="1246393781" sldId="268"/>
        </pc:sldMkLst>
        <pc:spChg chg="mod">
          <ac:chgData name="Pirani,Antonio A." userId="b27b35d6-1459-4bed-af76-eef7aff762d7" providerId="ADAL" clId="{4DCE87A6-5692-DD46-89CD-9FD091247F19}" dt="2023-03-08T18:47:05.673" v="505" actId="27636"/>
          <ac:spMkLst>
            <pc:docMk/>
            <pc:sldMk cId="124639378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9T10:43:03.662" v="1376" actId="2696"/>
        <pc:sldMkLst>
          <pc:docMk/>
          <pc:sldMk cId="3399875311" sldId="268"/>
        </pc:sldMkLst>
        <pc:spChg chg="mod">
          <ac:chgData name="Pirani,Antonio A." userId="b27b35d6-1459-4bed-af76-eef7aff762d7" providerId="ADAL" clId="{4DCE87A6-5692-DD46-89CD-9FD091247F19}" dt="2023-03-08T18:50:52.408" v="515" actId="27636"/>
          <ac:spMkLst>
            <pc:docMk/>
            <pc:sldMk cId="3399875311" sldId="268"/>
            <ac:spMk id="53" creationId="{00000000-0000-0000-0000-000000000000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8T18:50:07.142" v="513" actId="2696"/>
        <pc:sldMkLst>
          <pc:docMk/>
          <pc:sldMk cId="3568126611" sldId="268"/>
        </pc:sldMkLst>
        <pc:spChg chg="mod">
          <ac:chgData name="Pirani,Antonio A." userId="b27b35d6-1459-4bed-af76-eef7aff762d7" providerId="ADAL" clId="{4DCE87A6-5692-DD46-89CD-9FD091247F19}" dt="2023-03-08T18:47:47.866" v="508" actId="27636"/>
          <ac:spMkLst>
            <pc:docMk/>
            <pc:sldMk cId="356812661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1:48.064" v="518" actId="2696"/>
        <pc:sldMkLst>
          <pc:docMk/>
          <pc:sldMk cId="490948564" sldId="269"/>
        </pc:sldMkLst>
        <pc:spChg chg="mod">
          <ac:chgData name="Pirani,Antonio A." userId="b27b35d6-1459-4bed-af76-eef7aff762d7" providerId="ADAL" clId="{4DCE87A6-5692-DD46-89CD-9FD091247F19}" dt="2023-03-08T18:51:43.944" v="517" actId="27636"/>
          <ac:spMkLst>
            <pc:docMk/>
            <pc:sldMk cId="490948564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2:27.866" v="523" actId="2696"/>
        <pc:sldMkLst>
          <pc:docMk/>
          <pc:sldMk cId="1044987522" sldId="269"/>
        </pc:sldMkLst>
        <pc:spChg chg="mod">
          <ac:chgData name="Pirani,Antonio A." userId="b27b35d6-1459-4bed-af76-eef7aff762d7" providerId="ADAL" clId="{4DCE87A6-5692-DD46-89CD-9FD091247F19}" dt="2023-03-08T18:52:01.541" v="520" actId="27636"/>
          <ac:spMkLst>
            <pc:docMk/>
            <pc:sldMk cId="1044987522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0:04.233" v="512" actId="2696"/>
        <pc:sldMkLst>
          <pc:docMk/>
          <pc:sldMk cId="2267723012" sldId="269"/>
        </pc:sldMkLst>
        <pc:spChg chg="mod">
          <ac:chgData name="Pirani,Antonio A." userId="b27b35d6-1459-4bed-af76-eef7aff762d7" providerId="ADAL" clId="{4DCE87A6-5692-DD46-89CD-9FD091247F19}" dt="2023-03-08T18:48:01.818" v="511" actId="27636"/>
          <ac:spMkLst>
            <pc:docMk/>
            <pc:sldMk cId="2267723012" sldId="269"/>
            <ac:spMk id="53" creationId="{00000000-0000-0000-0000-000000000000}"/>
          </ac:spMkLst>
        </pc:spChg>
      </pc:sldChg>
      <pc:sldChg chg="addSp delSp modSp add mod ord">
        <pc:chgData name="Pirani,Antonio A." userId="b27b35d6-1459-4bed-af76-eef7aff762d7" providerId="ADAL" clId="{4DCE87A6-5692-DD46-89CD-9FD091247F19}" dt="2023-03-10T18:42:45.773" v="1777" actId="1076"/>
        <pc:sldMkLst>
          <pc:docMk/>
          <pc:sldMk cId="3053361262" sldId="269"/>
        </pc:sldMkLst>
        <pc:spChg chg="mod">
          <ac:chgData name="Pirani,Antonio A." userId="b27b35d6-1459-4bed-af76-eef7aff762d7" providerId="ADAL" clId="{4DCE87A6-5692-DD46-89CD-9FD091247F19}" dt="2023-03-10T18:42:45.773" v="1777" actId="1076"/>
          <ac:spMkLst>
            <pc:docMk/>
            <pc:sldMk cId="3053361262" sldId="269"/>
            <ac:spMk id="4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9T10:49:00.955" v="1425" actId="21"/>
          <ac:spMkLst>
            <pc:docMk/>
            <pc:sldMk cId="3053361262" sldId="269"/>
            <ac:spMk id="8" creationId="{4B37B8DA-8340-4253-532E-6A5C9161B756}"/>
          </ac:spMkLst>
        </pc:spChg>
        <pc:spChg chg="del mod">
          <ac:chgData name="Pirani,Antonio A." userId="b27b35d6-1459-4bed-af76-eef7aff762d7" providerId="ADAL" clId="{4DCE87A6-5692-DD46-89CD-9FD091247F19}" dt="2023-03-09T10:48:58.665" v="1423" actId="21"/>
          <ac:spMkLst>
            <pc:docMk/>
            <pc:sldMk cId="3053361262" sldId="269"/>
            <ac:spMk id="53" creationId="{00000000-0000-0000-0000-000000000000}"/>
          </ac:spMkLst>
        </pc:spChg>
        <pc:spChg chg="del">
          <ac:chgData name="Pirani,Antonio A." userId="b27b35d6-1459-4bed-af76-eef7aff762d7" providerId="ADAL" clId="{4DCE87A6-5692-DD46-89CD-9FD091247F19}" dt="2023-03-09T10:49:21.989" v="1428" actId="21"/>
          <ac:spMkLst>
            <pc:docMk/>
            <pc:sldMk cId="3053361262" sldId="269"/>
            <ac:spMk id="1093" creationId="{D807C763-62BB-4827-A11E-84A32D23DE8E}"/>
          </ac:spMkLst>
        </pc:spChg>
        <pc:spChg chg="mod">
          <ac:chgData name="Pirani,Antonio A." userId="b27b35d6-1459-4bed-af76-eef7aff762d7" providerId="ADAL" clId="{4DCE87A6-5692-DD46-89CD-9FD091247F19}" dt="2023-03-08T19:00:05.336" v="566" actId="20577"/>
          <ac:spMkLst>
            <pc:docMk/>
            <pc:sldMk cId="3053361262" sldId="269"/>
            <ac:spMk id="2578" creationId="{3857490D-F83E-49AD-A9CF-E2765FA26459}"/>
          </ac:spMkLst>
        </pc:spChg>
        <pc:spChg chg="mod">
          <ac:chgData name="Pirani,Antonio A." userId="b27b35d6-1459-4bed-af76-eef7aff762d7" providerId="ADAL" clId="{4DCE87A6-5692-DD46-89CD-9FD091247F19}" dt="2023-03-08T20:24:52.805" v="1066" actId="20577"/>
          <ac:spMkLst>
            <pc:docMk/>
            <pc:sldMk cId="3053361262" sldId="269"/>
            <ac:spMk id="2579" creationId="{9A6BCE5D-CDB3-4BCB-88AB-571EFFD92288}"/>
          </ac:spMkLst>
        </pc:spChg>
        <pc:spChg chg="mod">
          <ac:chgData name="Pirani,Antonio A." userId="b27b35d6-1459-4bed-af76-eef7aff762d7" providerId="ADAL" clId="{4DCE87A6-5692-DD46-89CD-9FD091247F19}" dt="2023-03-08T19:10:39.559" v="855" actId="20577"/>
          <ac:spMkLst>
            <pc:docMk/>
            <pc:sldMk cId="3053361262" sldId="269"/>
            <ac:spMk id="2580" creationId="{DD484B91-3231-4B2C-BCE6-7E28844D5208}"/>
          </ac:spMkLst>
        </pc:spChg>
        <pc:spChg chg="mod">
          <ac:chgData name="Pirani,Antonio A." userId="b27b35d6-1459-4bed-af76-eef7aff762d7" providerId="ADAL" clId="{4DCE87A6-5692-DD46-89CD-9FD091247F19}" dt="2023-03-08T20:20:02.380" v="1046" actId="20577"/>
          <ac:spMkLst>
            <pc:docMk/>
            <pc:sldMk cId="3053361262" sldId="269"/>
            <ac:spMk id="2581" creationId="{43935AF8-79F2-4F5B-B872-78F66A779B9F}"/>
          </ac:spMkLst>
        </pc:spChg>
        <pc:spChg chg="mod">
          <ac:chgData name="Pirani,Antonio A." userId="b27b35d6-1459-4bed-af76-eef7aff762d7" providerId="ADAL" clId="{4DCE87A6-5692-DD46-89CD-9FD091247F19}" dt="2023-03-08T21:34:47.593" v="1220" actId="20577"/>
          <ac:spMkLst>
            <pc:docMk/>
            <pc:sldMk cId="3053361262" sldId="269"/>
            <ac:spMk id="2582" creationId="{EBD0F76F-4C02-47C9-975A-8B6DAA87514C}"/>
          </ac:spMkLst>
        </pc:spChg>
        <pc:spChg chg="mod">
          <ac:chgData name="Pirani,Antonio A." userId="b27b35d6-1459-4bed-af76-eef7aff762d7" providerId="ADAL" clId="{4DCE87A6-5692-DD46-89CD-9FD091247F19}" dt="2023-03-08T18:55:59.805" v="529" actId="20577"/>
          <ac:spMkLst>
            <pc:docMk/>
            <pc:sldMk cId="3053361262" sldId="269"/>
            <ac:spMk id="2583" creationId="{A5DEC4C3-4990-4522-BD54-03306F101CA2}"/>
          </ac:spMkLst>
        </pc:spChg>
        <pc:spChg chg="mod">
          <ac:chgData name="Pirani,Antonio A." userId="b27b35d6-1459-4bed-af76-eef7aff762d7" providerId="ADAL" clId="{4DCE87A6-5692-DD46-89CD-9FD091247F19}" dt="2023-03-09T10:52:54.566" v="1454" actId="20577"/>
          <ac:spMkLst>
            <pc:docMk/>
            <pc:sldMk cId="3053361262" sldId="269"/>
            <ac:spMk id="2588" creationId="{A59F0066-F79F-47C0-9C10-7607F172C683}"/>
          </ac:spMkLst>
        </pc:spChg>
        <pc:spChg chg="mod">
          <ac:chgData name="Pirani,Antonio A." userId="b27b35d6-1459-4bed-af76-eef7aff762d7" providerId="ADAL" clId="{4DCE87A6-5692-DD46-89CD-9FD091247F19}" dt="2023-03-08T21:35:50.797" v="1374" actId="20577"/>
          <ac:spMkLst>
            <pc:docMk/>
            <pc:sldMk cId="3053361262" sldId="269"/>
            <ac:spMk id="2589" creationId="{9172CC76-7F24-4D76-BAC0-8B20BFE3D0B3}"/>
          </ac:spMkLst>
        </pc:spChg>
        <pc:spChg chg="mod">
          <ac:chgData name="Pirani,Antonio A." userId="b27b35d6-1459-4bed-af76-eef7aff762d7" providerId="ADAL" clId="{4DCE87A6-5692-DD46-89CD-9FD091247F19}" dt="2023-03-08T20:25:01.975" v="1080" actId="20577"/>
          <ac:spMkLst>
            <pc:docMk/>
            <pc:sldMk cId="3053361262" sldId="269"/>
            <ac:spMk id="2594" creationId="{ED456C14-B25E-4C4F-9D9F-2B47C1B4F581}"/>
          </ac:spMkLst>
        </pc:spChg>
        <pc:spChg chg="mod">
          <ac:chgData name="Pirani,Antonio A." userId="b27b35d6-1459-4bed-af76-eef7aff762d7" providerId="ADAL" clId="{4DCE87A6-5692-DD46-89CD-9FD091247F19}" dt="2023-03-08T20:25:28.801" v="1166" actId="20577"/>
          <ac:spMkLst>
            <pc:docMk/>
            <pc:sldMk cId="3053361262" sldId="269"/>
            <ac:spMk id="2595" creationId="{3EF43B0C-8AF0-403B-A047-7FB7714F2385}"/>
          </ac:spMkLst>
        </pc:spChg>
        <pc:spChg chg="mod">
          <ac:chgData name="Pirani,Antonio A." userId="b27b35d6-1459-4bed-af76-eef7aff762d7" providerId="ADAL" clId="{4DCE87A6-5692-DD46-89CD-9FD091247F19}" dt="2023-03-08T19:02:00.933" v="628" actId="20577"/>
          <ac:spMkLst>
            <pc:docMk/>
            <pc:sldMk cId="3053361262" sldId="269"/>
            <ac:spMk id="2600" creationId="{DFA04C31-21F1-4223-A6F2-8C04A3A2F89F}"/>
          </ac:spMkLst>
        </pc:spChg>
        <pc:spChg chg="mod">
          <ac:chgData name="Pirani,Antonio A." userId="b27b35d6-1459-4bed-af76-eef7aff762d7" providerId="ADAL" clId="{4DCE87A6-5692-DD46-89CD-9FD091247F19}" dt="2023-03-08T19:09:39.742" v="851" actId="20577"/>
          <ac:spMkLst>
            <pc:docMk/>
            <pc:sldMk cId="3053361262" sldId="269"/>
            <ac:spMk id="2601" creationId="{7EE90F5F-9B8D-4D74-A0A0-6B0FB9313D7A}"/>
          </ac:spMkLst>
        </pc:spChg>
        <pc:spChg chg="del">
          <ac:chgData name="Pirani,Antonio A." userId="b27b35d6-1459-4bed-af76-eef7aff762d7" providerId="ADAL" clId="{4DCE87A6-5692-DD46-89CD-9FD091247F19}" dt="2023-03-09T10:50:50.968" v="1432" actId="21"/>
          <ac:spMkLst>
            <pc:docMk/>
            <pc:sldMk cId="3053361262" sldId="269"/>
            <ac:spMk id="2602" creationId="{48929E0D-62EA-4DC4-8835-EEEE56708EEE}"/>
          </ac:spMkLst>
        </pc:spChg>
        <pc:spChg chg="mod">
          <ac:chgData name="Pirani,Antonio A." userId="b27b35d6-1459-4bed-af76-eef7aff762d7" providerId="ADAL" clId="{4DCE87A6-5692-DD46-89CD-9FD091247F19}" dt="2023-03-08T21:33:39.710" v="1216" actId="20577"/>
          <ac:spMkLst>
            <pc:docMk/>
            <pc:sldMk cId="3053361262" sldId="269"/>
            <ac:spMk id="2607" creationId="{14DBD814-8C67-4627-874F-060A7E1D0B6C}"/>
          </ac:spMkLst>
        </pc:spChg>
        <pc:spChg chg="mod">
          <ac:chgData name="Pirani,Antonio A." userId="b27b35d6-1459-4bed-af76-eef7aff762d7" providerId="ADAL" clId="{4DCE87A6-5692-DD46-89CD-9FD091247F19}" dt="2023-03-09T10:52:39.160" v="1440" actId="27107"/>
          <ac:spMkLst>
            <pc:docMk/>
            <pc:sldMk cId="3053361262" sldId="269"/>
            <ac:spMk id="2608" creationId="{9BCED9B5-578C-4D0F-94B9-3B976D441A84}"/>
          </ac:spMkLst>
        </pc:spChg>
        <pc:spChg chg="del">
          <ac:chgData name="Pirani,Antonio A." userId="b27b35d6-1459-4bed-af76-eef7aff762d7" providerId="ADAL" clId="{4DCE87A6-5692-DD46-89CD-9FD091247F19}" dt="2023-03-09T10:52:11.791" v="1434" actId="21"/>
          <ac:spMkLst>
            <pc:docMk/>
            <pc:sldMk cId="3053361262" sldId="269"/>
            <ac:spMk id="2609" creationId="{B82AACF9-8101-4768-B814-7FA1E6A7C6EB}"/>
          </ac:spMkLst>
        </pc:spChg>
        <pc:spChg chg="add del">
          <ac:chgData name="Pirani,Antonio A." userId="b27b35d6-1459-4bed-af76-eef7aff762d7" providerId="ADAL" clId="{4DCE87A6-5692-DD46-89CD-9FD091247F19}" dt="2023-03-09T10:45:39.331" v="1390" actId="21"/>
          <ac:spMkLst>
            <pc:docMk/>
            <pc:sldMk cId="3053361262" sldId="269"/>
            <ac:spMk id="2613" creationId="{BEB4203F-3FDE-4DE5-B62C-3D7910F08614}"/>
          </ac:spMkLst>
        </pc:spChg>
        <pc:spChg chg="mod">
          <ac:chgData name="Pirani,Antonio A." userId="b27b35d6-1459-4bed-af76-eef7aff762d7" providerId="ADAL" clId="{4DCE87A6-5692-DD46-89CD-9FD091247F19}" dt="2023-03-08T20:20:46.913" v="1064" actId="20577"/>
          <ac:spMkLst>
            <pc:docMk/>
            <pc:sldMk cId="3053361262" sldId="269"/>
            <ac:spMk id="2615" creationId="{AEDEED0B-529D-4D9E-A547-0306CF4696EB}"/>
          </ac:spMkLst>
        </pc:spChg>
        <pc:spChg chg="mod">
          <ac:chgData name="Pirani,Antonio A." userId="b27b35d6-1459-4bed-af76-eef7aff762d7" providerId="ADAL" clId="{4DCE87A6-5692-DD46-89CD-9FD091247F19}" dt="2023-03-09T10:55:26.279" v="1465" actId="2711"/>
          <ac:spMkLst>
            <pc:docMk/>
            <pc:sldMk cId="3053361262" sldId="269"/>
            <ac:spMk id="2616" creationId="{3C9487F6-7250-4E5F-8634-9AAA034BD433}"/>
          </ac:spMkLst>
        </pc:spChg>
        <pc:spChg chg="mod">
          <ac:chgData name="Pirani,Antonio A." userId="b27b35d6-1459-4bed-af76-eef7aff762d7" providerId="ADAL" clId="{4DCE87A6-5692-DD46-89CD-9FD091247F19}" dt="2023-03-08T19:07:21.065" v="734" actId="20578"/>
          <ac:spMkLst>
            <pc:docMk/>
            <pc:sldMk cId="3053361262" sldId="269"/>
            <ac:spMk id="2621" creationId="{AD974D1E-2958-48C9-8301-34CDABA5F4AD}"/>
          </ac:spMkLst>
        </pc:spChg>
        <pc:spChg chg="mod">
          <ac:chgData name="Pirani,Antonio A." userId="b27b35d6-1459-4bed-af76-eef7aff762d7" providerId="ADAL" clId="{4DCE87A6-5692-DD46-89CD-9FD091247F19}" dt="2023-03-08T19:09:25.562" v="843" actId="20577"/>
          <ac:spMkLst>
            <pc:docMk/>
            <pc:sldMk cId="3053361262" sldId="269"/>
            <ac:spMk id="2622" creationId="{8AD26A69-C5E2-4330-A290-9305DDDDF5CA}"/>
          </ac:spMkLst>
        </pc:spChg>
        <pc:spChg chg="del">
          <ac:chgData name="Pirani,Antonio A." userId="b27b35d6-1459-4bed-af76-eef7aff762d7" providerId="ADAL" clId="{4DCE87A6-5692-DD46-89CD-9FD091247F19}" dt="2023-03-09T10:54:15.692" v="1455" actId="21"/>
          <ac:spMkLst>
            <pc:docMk/>
            <pc:sldMk cId="3053361262" sldId="269"/>
            <ac:spMk id="2624" creationId="{C872A359-B464-484D-9406-239EEBEDDC46}"/>
          </ac:spMkLst>
        </pc:spChg>
        <pc:grpChg chg="mod">
          <ac:chgData name="Pirani,Antonio A." userId="b27b35d6-1459-4bed-af76-eef7aff762d7" providerId="ADAL" clId="{4DCE87A6-5692-DD46-89CD-9FD091247F19}" dt="2023-03-08T19:07:21.065" v="734" actId="20578"/>
          <ac:grpSpMkLst>
            <pc:docMk/>
            <pc:sldMk cId="3053361262" sldId="269"/>
            <ac:grpSpMk id="2620" creationId="{4881781A-291B-476B-8919-4BA3CB8988A2}"/>
          </ac:grpSpMkLst>
        </pc:grpChg>
        <pc:picChg chg="add del mod">
          <ac:chgData name="Pirani,Antonio A." userId="b27b35d6-1459-4bed-af76-eef7aff762d7" providerId="ADAL" clId="{4DCE87A6-5692-DD46-89CD-9FD091247F19}" dt="2023-03-09T10:45:45.426" v="1392" actId="21"/>
          <ac:picMkLst>
            <pc:docMk/>
            <pc:sldMk cId="3053361262" sldId="269"/>
            <ac:picMk id="3" creationId="{5794CFFB-C003-697C-9BC8-A2FE49CDD716}"/>
          </ac:picMkLst>
        </pc:picChg>
        <pc:picChg chg="add mod">
          <ac:chgData name="Pirani,Antonio A." userId="b27b35d6-1459-4bed-af76-eef7aff762d7" providerId="ADAL" clId="{4DCE87A6-5692-DD46-89CD-9FD091247F19}" dt="2023-03-09T10:46:14.432" v="1401" actId="1076"/>
          <ac:picMkLst>
            <pc:docMk/>
            <pc:sldMk cId="3053361262" sldId="269"/>
            <ac:picMk id="6" creationId="{04D9CB22-AD09-FDE3-EE45-85F3C5F2CE8D}"/>
          </ac:picMkLst>
        </pc:picChg>
        <pc:picChg chg="add mod">
          <ac:chgData name="Pirani,Antonio A." userId="b27b35d6-1459-4bed-af76-eef7aff762d7" providerId="ADAL" clId="{4DCE87A6-5692-DD46-89CD-9FD091247F19}" dt="2023-03-09T10:50:58.431" v="1433" actId="1076"/>
          <ac:picMkLst>
            <pc:docMk/>
            <pc:sldMk cId="3053361262" sldId="269"/>
            <ac:picMk id="10" creationId="{98E999C1-45AA-FCCE-CE07-6EA06425A00F}"/>
          </ac:picMkLst>
        </pc:picChg>
        <pc:picChg chg="add mod">
          <ac:chgData name="Pirani,Antonio A." userId="b27b35d6-1459-4bed-af76-eef7aff762d7" providerId="ADAL" clId="{4DCE87A6-5692-DD46-89CD-9FD091247F19}" dt="2023-03-09T10:52:27.687" v="1439" actId="1076"/>
          <ac:picMkLst>
            <pc:docMk/>
            <pc:sldMk cId="3053361262" sldId="269"/>
            <ac:picMk id="12" creationId="{5D033A33-8693-AF3A-56C1-08DA436F2800}"/>
          </ac:picMkLst>
        </pc:picChg>
        <pc:picChg chg="add mod">
          <ac:chgData name="Pirani,Antonio A." userId="b27b35d6-1459-4bed-af76-eef7aff762d7" providerId="ADAL" clId="{4DCE87A6-5692-DD46-89CD-9FD091247F19}" dt="2023-03-09T10:54:58.396" v="1463" actId="1076"/>
          <ac:picMkLst>
            <pc:docMk/>
            <pc:sldMk cId="3053361262" sldId="269"/>
            <ac:picMk id="14" creationId="{7C4CA7C9-3685-55F1-98CF-844DCFB458CD}"/>
          </ac:picMkLst>
        </pc:picChg>
      </pc:sldChg>
      <pc:sldChg chg="addSp delSp modSp add del mod">
        <pc:chgData name="Pirani,Antonio A." userId="b27b35d6-1459-4bed-af76-eef7aff762d7" providerId="ADAL" clId="{4DCE87A6-5692-DD46-89CD-9FD091247F19}" dt="2023-03-10T19:00:25.864" v="1979" actId="2696"/>
        <pc:sldMkLst>
          <pc:docMk/>
          <pc:sldMk cId="1441458281" sldId="270"/>
        </pc:sldMkLst>
        <pc:spChg chg="add del mod">
          <ac:chgData name="Pirani,Antonio A." userId="b27b35d6-1459-4bed-af76-eef7aff762d7" providerId="ADAL" clId="{4DCE87A6-5692-DD46-89CD-9FD091247F19}" dt="2023-03-10T18:54:02.684" v="1854"/>
          <ac:spMkLst>
            <pc:docMk/>
            <pc:sldMk cId="1441458281" sldId="270"/>
            <ac:spMk id="2" creationId="{AE68FB48-794E-9308-0ABB-F63BD4AB9504}"/>
          </ac:spMkLst>
        </pc:spChg>
        <pc:spChg chg="mod">
          <ac:chgData name="Pirani,Antonio A." userId="b27b35d6-1459-4bed-af76-eef7aff762d7" providerId="ADAL" clId="{4DCE87A6-5692-DD46-89CD-9FD091247F19}" dt="2023-03-10T18:53:45.662" v="1851" actId="27636"/>
          <ac:spMkLst>
            <pc:docMk/>
            <pc:sldMk cId="1441458281" sldId="270"/>
            <ac:spMk id="53" creationId="{00000000-0000-0000-0000-000000000000}"/>
          </ac:spMkLst>
        </pc:spChg>
        <pc:spChg chg="del">
          <ac:chgData name="Pirani,Antonio A." userId="b27b35d6-1459-4bed-af76-eef7aff762d7" providerId="ADAL" clId="{4DCE87A6-5692-DD46-89CD-9FD091247F19}" dt="2023-03-10T18:54:17.139" v="1860" actId="21"/>
          <ac:spMkLst>
            <pc:docMk/>
            <pc:sldMk cId="1441458281" sldId="270"/>
            <ac:spMk id="369" creationId="{5879D2C6-676C-4E93-995B-06A30D1586C8}"/>
          </ac:spMkLst>
        </pc:spChg>
        <pc:spChg chg="mod">
          <ac:chgData name="Pirani,Antonio A." userId="b27b35d6-1459-4bed-af76-eef7aff762d7" providerId="ADAL" clId="{4DCE87A6-5692-DD46-89CD-9FD091247F19}" dt="2023-03-10T18:56:27.325" v="1956" actId="404"/>
          <ac:spMkLst>
            <pc:docMk/>
            <pc:sldMk cId="1441458281" sldId="270"/>
            <ac:spMk id="370" creationId="{58647FCE-4EC8-4BA1-BB5E-B6A00C1DBE4D}"/>
          </ac:spMkLst>
        </pc:spChg>
        <pc:spChg chg="mod">
          <ac:chgData name="Pirani,Antonio A." userId="b27b35d6-1459-4bed-af76-eef7aff762d7" providerId="ADAL" clId="{4DCE87A6-5692-DD46-89CD-9FD091247F19}" dt="2023-03-10T18:55:48.584" v="1933" actId="1076"/>
          <ac:spMkLst>
            <pc:docMk/>
            <pc:sldMk cId="1441458281" sldId="270"/>
            <ac:spMk id="372" creationId="{FEC61A7B-049B-49F2-852E-68ECE1ECA14B}"/>
          </ac:spMkLst>
        </pc:spChg>
        <pc:spChg chg="del">
          <ac:chgData name="Pirani,Antonio A." userId="b27b35d6-1459-4bed-af76-eef7aff762d7" providerId="ADAL" clId="{4DCE87A6-5692-DD46-89CD-9FD091247F19}" dt="2023-03-10T18:54:18.824" v="1861" actId="21"/>
          <ac:spMkLst>
            <pc:docMk/>
            <pc:sldMk cId="1441458281" sldId="270"/>
            <ac:spMk id="373" creationId="{4567A60C-A8EA-4B31-B9E0-553BBFB30D29}"/>
          </ac:spMkLst>
        </pc:spChg>
        <pc:spChg chg="mod">
          <ac:chgData name="Pirani,Antonio A." userId="b27b35d6-1459-4bed-af76-eef7aff762d7" providerId="ADAL" clId="{4DCE87A6-5692-DD46-89CD-9FD091247F19}" dt="2023-03-10T18:55:58.559" v="1938" actId="404"/>
          <ac:spMkLst>
            <pc:docMk/>
            <pc:sldMk cId="1441458281" sldId="270"/>
            <ac:spMk id="375" creationId="{FE722E90-0C94-4608-A4BB-B9989AA25064}"/>
          </ac:spMkLst>
        </pc:spChg>
        <pc:spChg chg="del">
          <ac:chgData name="Pirani,Antonio A." userId="b27b35d6-1459-4bed-af76-eef7aff762d7" providerId="ADAL" clId="{4DCE87A6-5692-DD46-89CD-9FD091247F19}" dt="2023-03-10T18:54:22.602" v="1863" actId="21"/>
          <ac:spMkLst>
            <pc:docMk/>
            <pc:sldMk cId="1441458281" sldId="270"/>
            <ac:spMk id="376" creationId="{15839F0E-2A9C-4C1E-A94C-27547AB86372}"/>
          </ac:spMkLst>
        </pc:spChg>
        <pc:spChg chg="mod">
          <ac:chgData name="Pirani,Antonio A." userId="b27b35d6-1459-4bed-af76-eef7aff762d7" providerId="ADAL" clId="{4DCE87A6-5692-DD46-89CD-9FD091247F19}" dt="2023-03-10T18:55:04.546" v="1898" actId="404"/>
          <ac:spMkLst>
            <pc:docMk/>
            <pc:sldMk cId="1441458281" sldId="270"/>
            <ac:spMk id="378" creationId="{0D15C4B6-5A16-4736-BBFD-A469374C2114}"/>
          </ac:spMkLst>
        </pc:spChg>
        <pc:spChg chg="del">
          <ac:chgData name="Pirani,Antonio A." userId="b27b35d6-1459-4bed-af76-eef7aff762d7" providerId="ADAL" clId="{4DCE87A6-5692-DD46-89CD-9FD091247F19}" dt="2023-03-10T18:54:20.459" v="1862" actId="21"/>
          <ac:spMkLst>
            <pc:docMk/>
            <pc:sldMk cId="1441458281" sldId="270"/>
            <ac:spMk id="379" creationId="{71DA7654-90F7-4470-89C1-F034331B5D8B}"/>
          </ac:spMkLst>
        </pc:spChg>
        <pc:spChg chg="mod">
          <ac:chgData name="Pirani,Antonio A." userId="b27b35d6-1459-4bed-af76-eef7aff762d7" providerId="ADAL" clId="{4DCE87A6-5692-DD46-89CD-9FD091247F19}" dt="2023-03-10T18:55:08.490" v="1899" actId="404"/>
          <ac:spMkLst>
            <pc:docMk/>
            <pc:sldMk cId="1441458281" sldId="270"/>
            <ac:spMk id="381" creationId="{33B3E92B-2985-4289-BBC7-10B3FBA93032}"/>
          </ac:spMkLst>
        </pc:spChg>
        <pc:spChg chg="del">
          <ac:chgData name="Pirani,Antonio A." userId="b27b35d6-1459-4bed-af76-eef7aff762d7" providerId="ADAL" clId="{4DCE87A6-5692-DD46-89CD-9FD091247F19}" dt="2023-03-10T18:54:24.568" v="1864" actId="21"/>
          <ac:spMkLst>
            <pc:docMk/>
            <pc:sldMk cId="1441458281" sldId="270"/>
            <ac:spMk id="382" creationId="{A7C097C9-24CD-45C7-AD55-0E682E434C98}"/>
          </ac:spMkLst>
        </pc:spChg>
        <pc:spChg chg="del">
          <ac:chgData name="Pirani,Antonio A." userId="b27b35d6-1459-4bed-af76-eef7aff762d7" providerId="ADAL" clId="{4DCE87A6-5692-DD46-89CD-9FD091247F19}" dt="2023-03-10T18:54:10.973" v="1855" actId="21"/>
          <ac:spMkLst>
            <pc:docMk/>
            <pc:sldMk cId="1441458281" sldId="270"/>
            <ac:spMk id="383" creationId="{932C13B7-7B47-441D-894F-1884CB221151}"/>
          </ac:spMkLst>
        </pc:spChg>
        <pc:spChg chg="del">
          <ac:chgData name="Pirani,Antonio A." userId="b27b35d6-1459-4bed-af76-eef7aff762d7" providerId="ADAL" clId="{4DCE87A6-5692-DD46-89CD-9FD091247F19}" dt="2023-03-10T18:54:15.187" v="1859" actId="21"/>
          <ac:spMkLst>
            <pc:docMk/>
            <pc:sldMk cId="1441458281" sldId="270"/>
            <ac:spMk id="384" creationId="{6AB58748-F558-4054-952C-6A54BF3A346B}"/>
          </ac:spMkLst>
        </pc:spChg>
        <pc:spChg chg="del">
          <ac:chgData name="Pirani,Antonio A." userId="b27b35d6-1459-4bed-af76-eef7aff762d7" providerId="ADAL" clId="{4DCE87A6-5692-DD46-89CD-9FD091247F19}" dt="2023-03-10T18:54:14.191" v="1858" actId="21"/>
          <ac:spMkLst>
            <pc:docMk/>
            <pc:sldMk cId="1441458281" sldId="270"/>
            <ac:spMk id="385" creationId="{5B8EC154-9C29-4662-8C2E-73B27195E3CA}"/>
          </ac:spMkLst>
        </pc:spChg>
        <pc:spChg chg="del">
          <ac:chgData name="Pirani,Antonio A." userId="b27b35d6-1459-4bed-af76-eef7aff762d7" providerId="ADAL" clId="{4DCE87A6-5692-DD46-89CD-9FD091247F19}" dt="2023-03-10T18:54:13.059" v="1857" actId="21"/>
          <ac:spMkLst>
            <pc:docMk/>
            <pc:sldMk cId="1441458281" sldId="270"/>
            <ac:spMk id="386" creationId="{866B0FC2-592F-415F-9D1D-A62B2608D704}"/>
          </ac:spMkLst>
        </pc:spChg>
        <pc:spChg chg="del">
          <ac:chgData name="Pirani,Antonio A." userId="b27b35d6-1459-4bed-af76-eef7aff762d7" providerId="ADAL" clId="{4DCE87A6-5692-DD46-89CD-9FD091247F19}" dt="2023-03-10T18:54:12.145" v="1856" actId="21"/>
          <ac:spMkLst>
            <pc:docMk/>
            <pc:sldMk cId="1441458281" sldId="270"/>
            <ac:spMk id="387" creationId="{D7AB415B-6458-440B-9160-7E69738C6512}"/>
          </ac:spMkLst>
        </pc:spChg>
      </pc:sldChg>
      <pc:sldChg chg="addSp delSp modSp add mod delAnim modAnim">
        <pc:chgData name="Pirani,Antonio A." userId="b27b35d6-1459-4bed-af76-eef7aff762d7" providerId="ADAL" clId="{4DCE87A6-5692-DD46-89CD-9FD091247F19}" dt="2023-03-10T19:00:07.621" v="1978"/>
        <pc:sldMkLst>
          <pc:docMk/>
          <pc:sldMk cId="336183426" sldId="271"/>
        </pc:sldMkLst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3" creationId="{FCAB8665-8AF1-DC6A-6ED8-B530E4B9BF1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4" creationId="{BBC80B9D-4C0C-53EB-E745-2A7F03B5EED8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5" creationId="{9E643970-E4E5-292D-8357-77EC05E533A5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6" creationId="{77192079-8CE4-F5B1-84D5-849DB62AD8EC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7" creationId="{8FFC2765-ACAE-477A-6BF3-EB3F6150A00B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8" creationId="{1EA68F38-E0DA-34E3-C5E9-AE82DC1C5D22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9" creationId="{A14B1879-6096-84E7-D51F-0701D19D89D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0" creationId="{8968903C-9B7A-5D45-19AF-9384BA54D5A7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1" creationId="{38236D8A-62D0-DF02-57F3-D4F39258FC8D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2" creationId="{080F396A-301B-62B7-F64A-0F765655D82C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3" creationId="{946C4C04-842F-D7AD-4989-AF24B371CC25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4" creationId="{92E4E34C-9C31-FB83-401C-FE99E3F6FAFF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5" creationId="{B9F85607-8DF8-A7D8-3B45-08C44EC4C273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6" creationId="{A7B0CF5C-D14A-0669-48A5-427AD906308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7" creationId="{02BB3668-472C-AB79-4756-1832BA7E6AD7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8" creationId="{3FFD354F-61B3-4E66-88F6-2F6798F0EE71}"/>
          </ac:spMkLst>
        </pc:sp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59" creationId="{D71F6EAA-ADE1-1B21-E689-68ED0A289653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65" creationId="{CA912B27-99F7-2110-8985-BD305FD8FB1B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72" creationId="{499E62E4-9164-C908-6FAE-0304F1A1C954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76" creationId="{1B3834A9-6AB3-E927-A61C-E520A7D80D60}"/>
          </ac:cxnSpMkLst>
        </pc:cxnChg>
      </pc:sldChg>
    </pc:docChg>
  </pc:docChgLst>
  <pc:docChgLst>
    <pc:chgData name="Pirani,Antonio A." userId="S::523008@student.fontys.nl::b27b35d6-1459-4bed-af76-eef7aff762d7" providerId="AD" clId="Web-{43E6C3F7-EFA3-4AF8-A4FE-2AC6137E1578}"/>
    <pc:docChg chg="addSld modSld sldOrd addMainMaster delMainMaster">
      <pc:chgData name="Pirani,Antonio A." userId="S::523008@student.fontys.nl::b27b35d6-1459-4bed-af76-eef7aff762d7" providerId="AD" clId="Web-{43E6C3F7-EFA3-4AF8-A4FE-2AC6137E1578}" dt="2023-03-07T15:46:33.484" v="315"/>
      <pc:docMkLst>
        <pc:docMk/>
      </pc:docMkLst>
      <pc:sldChg chg="addSp delSp modSp mod setBg modClrScheme addAnim chgLayout">
        <pc:chgData name="Pirani,Antonio A." userId="S::523008@student.fontys.nl::b27b35d6-1459-4bed-af76-eef7aff762d7" providerId="AD" clId="Web-{43E6C3F7-EFA3-4AF8-A4FE-2AC6137E1578}" dt="2023-03-07T14:59:22.611" v="9"/>
        <pc:sldMkLst>
          <pc:docMk/>
          <pc:sldMk cId="109857222" sldId="256"/>
        </pc:sldMkLst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9" creationId="{AFD23066-E0E4-4A0C-B554-B9F2A919124B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11" creationId="{E5D2E6F5-4096-40AF-B31C-B6FBEEFFB122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6" creationId="{F518D20D-5F05-49C3-8900-68783F8ACB6F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8" creationId="{FF50CA5B-2FF8-43D9-B7D8-3BDE1BFD3CF1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0" creationId="{D060EAFE-C840-4DAF-B8B5-D73E98076206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4" creationId="{F5DEEAE0-BD8F-4966-B785-B522AE075F2B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9" creationId="{0149A9F6-B857-488C-AC3A-007B781657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0" creationId="{249EFD05-C377-44BE-91F0-1D17C1D9BF60}"/>
          </ac:spMkLst>
        </pc:s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25" creationId="{3C9AA14C-80A4-427C-A911-28CD20C56E5E}"/>
          </ac:grpSpMkLst>
        </pc:gr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31" creationId="{F2FD01A0-E6FF-41CD-AEBD-279232B90D43}"/>
          </ac:grpSpMkLst>
        </pc:grpChg>
        <pc:picChg chg="add mod">
          <ac:chgData name="Pirani,Antonio A." userId="S::523008@student.fontys.nl::b27b35d6-1459-4bed-af76-eef7aff762d7" providerId="AD" clId="Web-{43E6C3F7-EFA3-4AF8-A4FE-2AC6137E1578}" dt="2023-03-07T14:59:22.611" v="8"/>
          <ac:picMkLst>
            <pc:docMk/>
            <pc:sldMk cId="109857222" sldId="256"/>
            <ac:picMk id="4" creationId="{CBE2077E-03C5-5347-4812-97EAF5BC59A4}"/>
          </ac:picMkLst>
        </pc:picChg>
        <pc:picChg chg="add del">
          <ac:chgData name="Pirani,Antonio A." userId="S::523008@student.fontys.nl::b27b35d6-1459-4bed-af76-eef7aff762d7" providerId="AD" clId="Web-{43E6C3F7-EFA3-4AF8-A4FE-2AC6137E1578}" dt="2023-03-07T14:59:22.548" v="7"/>
          <ac:picMkLst>
            <pc:docMk/>
            <pc:sldMk cId="109857222" sldId="256"/>
            <ac:picMk id="22" creationId="{CF86EB89-5CAA-4AA5-907F-09707CF4A866}"/>
          </ac:picMkLst>
        </pc:picChg>
      </pc:sldChg>
      <pc:sldChg chg="modSp new">
        <pc:chgData name="Pirani,Antonio A." userId="S::523008@student.fontys.nl::b27b35d6-1459-4bed-af76-eef7aff762d7" providerId="AD" clId="Web-{43E6C3F7-EFA3-4AF8-A4FE-2AC6137E1578}" dt="2023-03-07T15:02:53.009" v="68" actId="14100"/>
        <pc:sldMkLst>
          <pc:docMk/>
          <pc:sldMk cId="764908316" sldId="257"/>
        </pc:sldMkLst>
        <pc:spChg chg="mod">
          <ac:chgData name="Pirani,Antonio A." userId="S::523008@student.fontys.nl::b27b35d6-1459-4bed-af76-eef7aff762d7" providerId="AD" clId="Web-{43E6C3F7-EFA3-4AF8-A4FE-2AC6137E1578}" dt="2023-03-07T15:02:00.382" v="32" actId="20577"/>
          <ac:spMkLst>
            <pc:docMk/>
            <pc:sldMk cId="764908316" sldId="257"/>
            <ac:spMk id="2" creationId="{859C2C55-BD17-96C4-BF59-DDEDDC87AD63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2:53.009" v="68" actId="14100"/>
          <ac:spMkLst>
            <pc:docMk/>
            <pc:sldMk cId="764908316" sldId="257"/>
            <ac:spMk id="3" creationId="{FE68B8D5-E03E-5F1B-EC01-4CABA2EBEF12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06:42.331" v="175" actId="20577"/>
        <pc:sldMkLst>
          <pc:docMk/>
          <pc:sldMk cId="3823489692" sldId="258"/>
        </pc:sldMkLst>
        <pc:spChg chg="mod">
          <ac:chgData name="Pirani,Antonio A." userId="S::523008@student.fontys.nl::b27b35d6-1459-4bed-af76-eef7aff762d7" providerId="AD" clId="Web-{43E6C3F7-EFA3-4AF8-A4FE-2AC6137E1578}" dt="2023-03-07T15:05:15.671" v="124" actId="20577"/>
          <ac:spMkLst>
            <pc:docMk/>
            <pc:sldMk cId="3823489692" sldId="258"/>
            <ac:spMk id="2" creationId="{DD14F7B3-94E7-F391-A8A9-5378DFF46F1E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6:42.331" v="175" actId="20577"/>
          <ac:spMkLst>
            <pc:docMk/>
            <pc:sldMk cId="3823489692" sldId="258"/>
            <ac:spMk id="3" creationId="{8EC76816-802D-6F65-A85F-5C9C008E3823}"/>
          </ac:spMkLst>
        </pc:spChg>
      </pc:sldChg>
      <pc:sldChg chg="addSp modSp new mod setBg">
        <pc:chgData name="Pirani,Antonio A." userId="S::523008@student.fontys.nl::b27b35d6-1459-4bed-af76-eef7aff762d7" providerId="AD" clId="Web-{43E6C3F7-EFA3-4AF8-A4FE-2AC6137E1578}" dt="2023-03-07T15:46:33.484" v="315"/>
        <pc:sldMkLst>
          <pc:docMk/>
          <pc:sldMk cId="1051841186" sldId="259"/>
        </pc:sldMkLst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2" creationId="{8E8CC8C2-2F57-B2F4-A22B-B23AA726D47C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3" creationId="{7D3369F4-C1E2-15A0-25ED-C3D5A5502BB8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9" creationId="{09646535-AEF6-4883-A4F9-EEC1F8B4319E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1" creationId="{A4CEB5B4-CDED-47E6-9A79-D8983C3D4360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3" creationId="{D50332B2-2BC3-434F-B11C-851A29882D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5" creationId="{FF54EC60-509D-4A90-A637-580B5967E1DC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7" creationId="{FCC4408D-5823-4186-97B4-25D12A9F93B0}"/>
          </ac:spMkLst>
        </pc:spChg>
        <pc:picChg chg="add">
          <ac:chgData name="Pirani,Antonio A." userId="S::523008@student.fontys.nl::b27b35d6-1459-4bed-af76-eef7aff762d7" providerId="AD" clId="Web-{43E6C3F7-EFA3-4AF8-A4FE-2AC6137E1578}" dt="2023-03-07T15:46:33.484" v="315"/>
          <ac:picMkLst>
            <pc:docMk/>
            <pc:sldMk cId="1051841186" sldId="259"/>
            <ac:picMk id="5" creationId="{8153A015-8FC7-AC50-24FE-9D57B43CA84D}"/>
          </ac:picMkLst>
        </pc:picChg>
      </pc:sldChg>
      <pc:sldChg chg="modSp new ord">
        <pc:chgData name="Pirani,Antonio A." userId="S::523008@student.fontys.nl::b27b35d6-1459-4bed-af76-eef7aff762d7" providerId="AD" clId="Web-{43E6C3F7-EFA3-4AF8-A4FE-2AC6137E1578}" dt="2023-03-07T15:22:04.397" v="223"/>
        <pc:sldMkLst>
          <pc:docMk/>
          <pc:sldMk cId="798494627" sldId="260"/>
        </pc:sldMkLst>
        <pc:spChg chg="mod">
          <ac:chgData name="Pirani,Antonio A." userId="S::523008@student.fontys.nl::b27b35d6-1459-4bed-af76-eef7aff762d7" providerId="AD" clId="Web-{43E6C3F7-EFA3-4AF8-A4FE-2AC6137E1578}" dt="2023-03-07T15:15:27.350" v="211" actId="20577"/>
          <ac:spMkLst>
            <pc:docMk/>
            <pc:sldMk cId="798494627" sldId="260"/>
            <ac:spMk id="2" creationId="{EAEE4D1A-2144-070C-FF02-F5DCBADCAC6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1:47.709" v="222" actId="20577"/>
          <ac:spMkLst>
            <pc:docMk/>
            <pc:sldMk cId="798494627" sldId="260"/>
            <ac:spMk id="3" creationId="{DD2152ED-C342-F018-0EBB-9AB9473CF607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6:07.062" v="266" actId="20577"/>
        <pc:sldMkLst>
          <pc:docMk/>
          <pc:sldMk cId="920567303" sldId="261"/>
        </pc:sldMkLst>
        <pc:spChg chg="mod">
          <ac:chgData name="Pirani,Antonio A." userId="S::523008@student.fontys.nl::b27b35d6-1459-4bed-af76-eef7aff762d7" providerId="AD" clId="Web-{43E6C3F7-EFA3-4AF8-A4FE-2AC6137E1578}" dt="2023-03-07T15:22:40.304" v="229" actId="20577"/>
          <ac:spMkLst>
            <pc:docMk/>
            <pc:sldMk cId="920567303" sldId="261"/>
            <ac:spMk id="2" creationId="{6BEFF12F-249E-A5F2-924E-3F981ADD7706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6:07.062" v="266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5:51.999" v="262" actId="20577"/>
        <pc:sldMkLst>
          <pc:docMk/>
          <pc:sldMk cId="2928994138" sldId="262"/>
        </pc:sldMkLst>
        <pc:spChg chg="mod">
          <ac:chgData name="Pirani,Antonio A." userId="S::523008@student.fontys.nl::b27b35d6-1459-4bed-af76-eef7aff762d7" providerId="AD" clId="Web-{43E6C3F7-EFA3-4AF8-A4FE-2AC6137E1578}" dt="2023-03-07T15:25:25.857" v="256" actId="20577"/>
          <ac:spMkLst>
            <pc:docMk/>
            <pc:sldMk cId="2928994138" sldId="262"/>
            <ac:spMk id="2" creationId="{4BF88A79-76F3-5D58-BD01-022AD7EE41EF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5:51.999" v="262" actId="20577"/>
          <ac:spMkLst>
            <pc:docMk/>
            <pc:sldMk cId="2928994138" sldId="262"/>
            <ac:spMk id="3" creationId="{AC51AF08-306D-8B20-7C3C-E56F7D9A0443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28:48.818" v="300" actId="20577"/>
        <pc:sldMkLst>
          <pc:docMk/>
          <pc:sldMk cId="3700990553" sldId="263"/>
        </pc:sldMkLst>
        <pc:spChg chg="mod">
          <ac:chgData name="Pirani,Antonio A." userId="S::523008@student.fontys.nl::b27b35d6-1459-4bed-af76-eef7aff762d7" providerId="AD" clId="Web-{43E6C3F7-EFA3-4AF8-A4FE-2AC6137E1578}" dt="2023-03-07T15:28:48.818" v="300" actId="20577"/>
          <ac:spMkLst>
            <pc:docMk/>
            <pc:sldMk cId="3700990553" sldId="263"/>
            <ac:spMk id="2" creationId="{1BACE221-1147-5EDD-6C22-B62FFD2F584C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30:16.525" v="314"/>
        <pc:sldMkLst>
          <pc:docMk/>
          <pc:sldMk cId="2818610950" sldId="264"/>
        </pc:sldMkLst>
        <pc:spChg chg="mod">
          <ac:chgData name="Pirani,Antonio A." userId="S::523008@student.fontys.nl::b27b35d6-1459-4bed-af76-eef7aff762d7" providerId="AD" clId="Web-{43E6C3F7-EFA3-4AF8-A4FE-2AC6137E1578}" dt="2023-03-07T15:30:10.743" v="313" actId="20577"/>
          <ac:spMkLst>
            <pc:docMk/>
            <pc:sldMk cId="2818610950" sldId="264"/>
            <ac:spMk id="2" creationId="{F95A70B9-D451-D270-0CD6-D2FC63C4EDD5}"/>
          </ac:spMkLst>
        </pc:spChg>
      </pc:sldChg>
      <pc:sldMasterChg chg="del delSldLayout">
        <pc:chgData name="Pirani,Antonio A." userId="S::523008@student.fontys.nl::b27b35d6-1459-4bed-af76-eef7aff762d7" providerId="AD" clId="Web-{43E6C3F7-EFA3-4AF8-A4FE-2AC6137E1578}" dt="2023-03-07T14:58:29.874" v="0"/>
        <pc:sldMasterMkLst>
          <pc:docMk/>
          <pc:sldMasterMk cId="2460954070" sldId="2147483660"/>
        </pc:sldMasterMkLst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2011315632" sldId="2147483724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269503208" sldId="214748371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46779456" sldId="214748371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525525578" sldId="21474837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738782529" sldId="21474837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065941348" sldId="21474837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145958573" sldId="21474837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279736693" sldId="21474837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937625957" sldId="21474837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403698828" sldId="21474837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282051307" sldId="21474837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71047538" sldId="2147483723"/>
          </pc:sldLayoutMkLst>
        </pc:sldLayoutChg>
      </pc:sldMasterChg>
      <pc:sldMasterChg chg="add add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1555803907" sldId="2147483725"/>
        </pc:sldMasterMkLst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94521325" sldId="2147483726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090527648" sldId="2147483727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942503498" sldId="2147483728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04957596" sldId="2147483729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123811823" sldId="2147483730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6458586" sldId="2147483731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2621898564" sldId="2147483732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407607" sldId="2147483733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00080001" sldId="2147483734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375412644" sldId="2147483735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548" v="7"/>
        <pc:sldMasterMkLst>
          <pc:docMk/>
          <pc:sldMasterMk cId="3995943157" sldId="2147483826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2307900233" sldId="21474838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58773728" sldId="21474838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74512077" sldId="21474838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46603175" sldId="21474838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919436542" sldId="21474838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71533232" sldId="21474838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466789373" sldId="21474838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824898401" sldId="21474838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4253205146" sldId="214748382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916628597" sldId="214748382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346486158" sldId="21474838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2E73-F490-1C4D-8B91-A2AFB76D4979}" type="datetimeFigureOut">
              <a:rPr lang="en-NL" smtClean="0"/>
              <a:t>10/03/2023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7F33-C387-1D4E-B7EB-678414E95F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33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CAB8665-8AF1-DC6A-6ED8-B530E4B9BF14}"/>
              </a:ext>
            </a:extLst>
          </p:cNvPr>
          <p:cNvSpPr/>
          <p:nvPr/>
        </p:nvSpPr>
        <p:spPr>
          <a:xfrm>
            <a:off x="655283" y="3106654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0B9D-4C0C-53EB-E745-2A7F03B5EED8}"/>
              </a:ext>
            </a:extLst>
          </p:cNvPr>
          <p:cNvSpPr txBox="1"/>
          <p:nvPr/>
        </p:nvSpPr>
        <p:spPr>
          <a:xfrm>
            <a:off x="9426622" y="5384222"/>
            <a:ext cx="24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Pros &amp; Cons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3970-E4E5-292D-8357-77EC05E533A5}"/>
              </a:ext>
            </a:extLst>
          </p:cNvPr>
          <p:cNvSpPr txBox="1"/>
          <p:nvPr/>
        </p:nvSpPr>
        <p:spPr>
          <a:xfrm>
            <a:off x="6082949" y="4483853"/>
            <a:ext cx="1728884" cy="85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History and Examples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2079-8CE4-F5B1-84D5-849DB62AD8EC}"/>
              </a:ext>
            </a:extLst>
          </p:cNvPr>
          <p:cNvSpPr txBox="1"/>
          <p:nvPr/>
        </p:nvSpPr>
        <p:spPr>
          <a:xfrm>
            <a:off x="2840208" y="5494436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C2765-ACAE-477A-6BF3-EB3F6150A00B}"/>
              </a:ext>
            </a:extLst>
          </p:cNvPr>
          <p:cNvSpPr txBox="1"/>
          <p:nvPr/>
        </p:nvSpPr>
        <p:spPr>
          <a:xfrm>
            <a:off x="3662137" y="3695088"/>
            <a:ext cx="17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Principles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8F38-E0DA-34E3-C5E9-AE82DC1C5D22}"/>
              </a:ext>
            </a:extLst>
          </p:cNvPr>
          <p:cNvSpPr txBox="1"/>
          <p:nvPr/>
        </p:nvSpPr>
        <p:spPr>
          <a:xfrm>
            <a:off x="1346369" y="3414145"/>
            <a:ext cx="144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Why SQLite?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14B1879-6096-84E7-D51F-0701D19D89D4}"/>
              </a:ext>
            </a:extLst>
          </p:cNvPr>
          <p:cNvSpPr/>
          <p:nvPr/>
        </p:nvSpPr>
        <p:spPr>
          <a:xfrm>
            <a:off x="10025229" y="3414145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8968903C-9B7A-5D45-19AF-9384BA54D5A7}"/>
              </a:ext>
            </a:extLst>
          </p:cNvPr>
          <p:cNvSpPr/>
          <p:nvPr/>
        </p:nvSpPr>
        <p:spPr>
          <a:xfrm>
            <a:off x="6471007" y="2820408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80F396A-301B-62B7-F64A-0F765655D82C}"/>
              </a:ext>
            </a:extLst>
          </p:cNvPr>
          <p:cNvSpPr/>
          <p:nvPr/>
        </p:nvSpPr>
        <p:spPr>
          <a:xfrm>
            <a:off x="2879738" y="3818939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2BB3668-472C-AB79-4756-1832BA7E6AD7}"/>
              </a:ext>
            </a:extLst>
          </p:cNvPr>
          <p:cNvSpPr/>
          <p:nvPr/>
        </p:nvSpPr>
        <p:spPr>
          <a:xfrm>
            <a:off x="4010066" y="2250979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FFD354F-61B3-4E66-88F6-2F6798F0EE71}"/>
              </a:ext>
            </a:extLst>
          </p:cNvPr>
          <p:cNvSpPr/>
          <p:nvPr/>
        </p:nvSpPr>
        <p:spPr>
          <a:xfrm>
            <a:off x="1729183" y="2125114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7B3-94E7-F391-A8A9-5378DFF4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SQLite? (Problem before it 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816-802D-6F65-A85F-5C9C008E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Some example of earlier DBs and why they were problematic and how SQLite was the solution to that. </a:t>
            </a:r>
          </a:p>
          <a:p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SQLite explanation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8234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 reference 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Short explanation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CCD-48D8-9056-1720-2ADC8E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History, Famous Example and Market Value</a:t>
            </a:r>
          </a:p>
        </p:txBody>
      </p:sp>
    </p:spTree>
    <p:extLst>
      <p:ext uri="{BB962C8B-B14F-4D97-AF65-F5344CB8AC3E}">
        <p14:creationId xmlns:p14="http://schemas.microsoft.com/office/powerpoint/2010/main" val="390992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56" y="318033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947034" y="506088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Famous Examples</a:t>
            </a:r>
            <a:endParaRPr b="1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4577701" y="3212368"/>
            <a:ext cx="6667265" cy="1129600"/>
            <a:chOff x="3433276" y="2409276"/>
            <a:chExt cx="5000449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tx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Google</a:t>
              </a:r>
              <a:endParaRPr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6925" y="245799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Google uses SQLite in their Android cell-phone operating system, and in the Chrome Web Browser.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577701" y="4727517"/>
            <a:ext cx="6667265" cy="1129600"/>
            <a:chOff x="3433276" y="3545638"/>
            <a:chExt cx="5000449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Apple</a:t>
              </a:r>
              <a:endParaRPr sz="240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5" y="3627180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Apple uses SQLite in many of the native applications running on Mac OS-X desktops and servers and on iOS devices.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4577701" y="1697220"/>
            <a:ext cx="6778556" cy="1129600"/>
            <a:chOff x="3433276" y="1272915"/>
            <a:chExt cx="5083917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Microsoft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429065"/>
              <a:ext cx="217014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Microsoft uses SQLite as a core component of Windows 10 and 11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947034" y="2261927"/>
            <a:ext cx="3280767" cy="3030589"/>
            <a:chOff x="710275" y="1696445"/>
            <a:chExt cx="2460575" cy="2272942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79275" y="2250845"/>
              <a:ext cx="1163700" cy="116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SQLite</a:t>
              </a:r>
              <a:endParaRPr sz="2267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C7D2A9E-04A3-35F0-A8AB-98415043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5085153"/>
            <a:ext cx="410400" cy="4104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72FEF-5570-3AED-D753-82D95C90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2088540"/>
            <a:ext cx="346774" cy="34677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24831-F17B-64FE-5EDC-BD077C4A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79" y="3575279"/>
            <a:ext cx="403296" cy="4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5AACD-0FBE-4578-E0C5-297664277814}"/>
              </a:ext>
            </a:extLst>
          </p:cNvPr>
          <p:cNvSpPr txBox="1"/>
          <p:nvPr/>
        </p:nvSpPr>
        <p:spPr>
          <a:xfrm>
            <a:off x="3637573" y="6324349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 more: Facebook, Mozilla, Php,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250</Words>
  <Application>Microsoft Macintosh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Fira Sans Extra Condensed Medium</vt:lpstr>
      <vt:lpstr>inter-regular</vt:lpstr>
      <vt:lpstr>Roboto</vt:lpstr>
      <vt:lpstr>Office Theme</vt:lpstr>
      <vt:lpstr>SQLite</vt:lpstr>
      <vt:lpstr>Content Overview</vt:lpstr>
      <vt:lpstr>Why SQLite? (Problem before it ) </vt:lpstr>
      <vt:lpstr>Principles of SQLite</vt:lpstr>
      <vt:lpstr>SQL vs SQLite the differences</vt:lpstr>
      <vt:lpstr>Talk aboud DB</vt:lpstr>
      <vt:lpstr>History, Famous Example and Market Value</vt:lpstr>
      <vt:lpstr>History of SQLite</vt:lpstr>
      <vt:lpstr>Famous Examples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Pirani,Antonio A.</cp:lastModifiedBy>
  <cp:revision>160</cp:revision>
  <dcterms:created xsi:type="dcterms:W3CDTF">2023-03-07T14:58:17Z</dcterms:created>
  <dcterms:modified xsi:type="dcterms:W3CDTF">2023-03-10T19:00:35Z</dcterms:modified>
</cp:coreProperties>
</file>