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1385234273"/>
              </p:ext>
            </p:extLst>
          </p:nvPr>
        </p:nvGraphicFramePr>
        <p:xfrm>
          <a:off x="2032000" y="2834640"/>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4974</TotalTime>
  <Words>1384</Words>
  <Application>Microsoft Macintosh PowerPoint</Application>
  <PresentationFormat>Widescreen</PresentationFormat>
  <Paragraphs>179</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179</cp:revision>
  <dcterms:created xsi:type="dcterms:W3CDTF">2023-03-07T14:58:17Z</dcterms:created>
  <dcterms:modified xsi:type="dcterms:W3CDTF">2023-04-30T08:43:13Z</dcterms:modified>
</cp:coreProperties>
</file>