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24"/>
  </p:notesMasterIdLst>
  <p:sldIdLst>
    <p:sldId id="256" r:id="rId2"/>
    <p:sldId id="271" r:id="rId3"/>
    <p:sldId id="273" r:id="rId4"/>
    <p:sldId id="269" r:id="rId5"/>
    <p:sldId id="284" r:id="rId6"/>
    <p:sldId id="257" r:id="rId7"/>
    <p:sldId id="285" r:id="rId8"/>
    <p:sldId id="286" r:id="rId9"/>
    <p:sldId id="276" r:id="rId10"/>
    <p:sldId id="279" r:id="rId11"/>
    <p:sldId id="280" r:id="rId12"/>
    <p:sldId id="274" r:id="rId13"/>
    <p:sldId id="259" r:id="rId14"/>
    <p:sldId id="283" r:id="rId15"/>
    <p:sldId id="268" r:id="rId16"/>
    <p:sldId id="281" r:id="rId17"/>
    <p:sldId id="282" r:id="rId18"/>
    <p:sldId id="275" r:id="rId19"/>
    <p:sldId id="260" r:id="rId20"/>
    <p:sldId id="288" r:id="rId21"/>
    <p:sldId id="263" r:id="rId22"/>
    <p:sldId id="266"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D6250A-F69E-E049-8704-36B265A1615F}">
          <p14:sldIdLst>
            <p14:sldId id="256"/>
            <p14:sldId id="271"/>
            <p14:sldId id="273"/>
            <p14:sldId id="269"/>
            <p14:sldId id="284"/>
            <p14:sldId id="257"/>
            <p14:sldId id="285"/>
            <p14:sldId id="286"/>
            <p14:sldId id="276"/>
            <p14:sldId id="279"/>
            <p14:sldId id="280"/>
            <p14:sldId id="274"/>
            <p14:sldId id="259"/>
            <p14:sldId id="283"/>
            <p14:sldId id="268"/>
            <p14:sldId id="281"/>
            <p14:sldId id="282"/>
            <p14:sldId id="275"/>
            <p14:sldId id="260"/>
            <p14:sldId id="288"/>
            <p14:sldId id="26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83FF"/>
    <a:srgbClr val="76D6FF"/>
    <a:srgbClr val="73FB79"/>
    <a:srgbClr val="FF8AD8"/>
    <a:srgbClr val="FFFD78"/>
    <a:srgbClr val="929000"/>
    <a:srgbClr val="FF4859"/>
    <a:srgbClr val="FF7E79"/>
    <a:srgbClr val="8DEC8C"/>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759B9-5E24-8141-A121-F192516CDBED}" v="107" dt="2023-04-16T18:42:26.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94" autoAdjust="0"/>
    <p:restoredTop sz="94261"/>
  </p:normalViewPr>
  <p:slideViewPr>
    <p:cSldViewPr snapToGrid="0">
      <p:cViewPr varScale="1">
        <p:scale>
          <a:sx n="103" d="100"/>
          <a:sy n="103"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C2E73-F490-1C4D-8B91-A2AFB76D4979}" type="datetimeFigureOut">
              <a:rPr lang="en-NL" smtClean="0"/>
              <a:t>16/05/2023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A7F33-C387-1D4E-B7EB-678414E95F43}" type="slidenum">
              <a:rPr lang="en-NL" smtClean="0"/>
              <a:t>‹#›</a:t>
            </a:fld>
            <a:endParaRPr lang="en-NL"/>
          </a:p>
        </p:txBody>
      </p:sp>
    </p:spTree>
    <p:extLst>
      <p:ext uri="{BB962C8B-B14F-4D97-AF65-F5344CB8AC3E}">
        <p14:creationId xmlns:p14="http://schemas.microsoft.com/office/powerpoint/2010/main" val="237233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31f3d4f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31f3d4f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93ec27b37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93ec27b37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96889ec63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96889ec63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a3a867f825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a3a867f825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a1b6e560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a1b6e560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a37975f9b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a37975f9b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0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9064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9812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77652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33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0133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717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82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6304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1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207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106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70445045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gif"/><Relationship Id="rId2" Type="http://schemas.openxmlformats.org/officeDocument/2006/relationships/image" Target="../media/image9.gif"/><Relationship Id="rId1" Type="http://schemas.openxmlformats.org/officeDocument/2006/relationships/slideLayout" Target="../slideLayouts/slideLayout2.xml"/><Relationship Id="rId6" Type="http://schemas.openxmlformats.org/officeDocument/2006/relationships/image" Target="../media/image13.gif"/><Relationship Id="rId5" Type="http://schemas.openxmlformats.org/officeDocument/2006/relationships/image" Target="../media/image12.gif"/><Relationship Id="rId4" Type="http://schemas.openxmlformats.org/officeDocument/2006/relationships/image" Target="../media/image11.gif"/></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7" Type="http://schemas.openxmlformats.org/officeDocument/2006/relationships/image" Target="../media/image20.gif"/><Relationship Id="rId2" Type="http://schemas.openxmlformats.org/officeDocument/2006/relationships/image" Target="../media/image15.gif"/><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gif"/><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gif"/></Relationships>
</file>

<file path=ppt/slides/_rels/slide1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gif"/><Relationship Id="rId1" Type="http://schemas.openxmlformats.org/officeDocument/2006/relationships/slideLayout" Target="../slideLayouts/slideLayout6.xml"/><Relationship Id="rId4" Type="http://schemas.openxmlformats.org/officeDocument/2006/relationships/image" Target="../media/image29.gi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www.sqlitetutorial.net/sqlite-vs-other-sql-databases/" TargetMode="External"/><Relationship Id="rId2" Type="http://schemas.openxmlformats.org/officeDocument/2006/relationships/hyperlink" Target="https://corecursive.com/066-sqlite-with-richard-hipp/" TargetMode="External"/><Relationship Id="rId1" Type="http://schemas.openxmlformats.org/officeDocument/2006/relationships/slideLayout" Target="../slideLayouts/slideLayout6.xml"/><Relationship Id="rId6" Type="http://schemas.openxmlformats.org/officeDocument/2006/relationships/hyperlink" Target="https://www.zetetic.net/sqlcipher/" TargetMode="External"/><Relationship Id="rId5" Type="http://schemas.openxmlformats.org/officeDocument/2006/relationships/hyperlink" Target="https://db-engines.com/en/ranking" TargetMode="External"/><Relationship Id="rId4" Type="http://schemas.openxmlformats.org/officeDocument/2006/relationships/hyperlink" Target="https://www.geeksforgeeks.org/difference-between-sql-and-sqlit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6">
            <a:extLst>
              <a:ext uri="{FF2B5EF4-FFF2-40B4-BE49-F238E27FC236}">
                <a16:creationId xmlns:a16="http://schemas.microsoft.com/office/drawing/2014/main" id="{1FEEE36C-F7BE-4DD0-B2D6-E5D5CE8F5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c 88">
            <a:extLst>
              <a:ext uri="{FF2B5EF4-FFF2-40B4-BE49-F238E27FC236}">
                <a16:creationId xmlns:a16="http://schemas.microsoft.com/office/drawing/2014/main" id="{A68CFF98-17D2-423B-B835-08CCF25C4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99763">
            <a:off x="8238324" y="1935051"/>
            <a:ext cx="2987899" cy="2987899"/>
          </a:xfrm>
          <a:prstGeom prst="arc">
            <a:avLst>
              <a:gd name="adj1" fmla="val 16200000"/>
              <a:gd name="adj2" fmla="val 204546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6621864" y="1370171"/>
            <a:ext cx="4920523" cy="2387600"/>
          </a:xfrm>
        </p:spPr>
        <p:txBody>
          <a:bodyPr>
            <a:normAutofit/>
          </a:bodyPr>
          <a:lstStyle/>
          <a:p>
            <a:pPr algn="l"/>
            <a:r>
              <a:rPr lang="en-GB" dirty="0"/>
              <a:t>SQLite</a:t>
            </a:r>
            <a:endParaRPr lang="en-GB"/>
          </a:p>
        </p:txBody>
      </p:sp>
      <p:sp>
        <p:nvSpPr>
          <p:cNvPr id="3" name="Subtitle 2"/>
          <p:cNvSpPr>
            <a:spLocks noGrp="1"/>
          </p:cNvSpPr>
          <p:nvPr>
            <p:ph type="subTitle" idx="1"/>
          </p:nvPr>
        </p:nvSpPr>
        <p:spPr>
          <a:xfrm>
            <a:off x="6621864" y="3849845"/>
            <a:ext cx="4920523" cy="1881751"/>
          </a:xfrm>
        </p:spPr>
        <p:txBody>
          <a:bodyPr vert="horz" lIns="91440" tIns="45720" rIns="91440" bIns="45720" rtlCol="0">
            <a:normAutofit/>
          </a:bodyPr>
          <a:lstStyle/>
          <a:p>
            <a:pPr algn="l"/>
            <a:r>
              <a:rPr lang="en-GB" dirty="0">
                <a:cs typeface="Calibri"/>
              </a:rPr>
              <a:t>Presentation and Discussion</a:t>
            </a:r>
            <a:endParaRPr lang="en-GB"/>
          </a:p>
        </p:txBody>
      </p:sp>
      <p:pic>
        <p:nvPicPr>
          <p:cNvPr id="7" name="Picture 6" descr="Icon&#10;&#10;Description automatically generated">
            <a:extLst>
              <a:ext uri="{FF2B5EF4-FFF2-40B4-BE49-F238E27FC236}">
                <a16:creationId xmlns:a16="http://schemas.microsoft.com/office/drawing/2014/main" id="{3EB5844A-8F6C-3197-F8FB-2D4C825DC477}"/>
              </a:ext>
            </a:extLst>
          </p:cNvPr>
          <p:cNvPicPr>
            <a:picLocks noChangeAspect="1"/>
          </p:cNvPicPr>
          <p:nvPr/>
        </p:nvPicPr>
        <p:blipFill rotWithShape="1">
          <a:blip r:embed="rId2">
            <a:extLst>
              <a:ext uri="{28A0092B-C50C-407E-A947-70E740481C1C}">
                <a14:useLocalDpi xmlns:a14="http://schemas.microsoft.com/office/drawing/2010/main" val="0"/>
              </a:ext>
            </a:extLst>
          </a:blip>
          <a:srcRect r="-5" b="-5"/>
          <a:stretch/>
        </p:blipFill>
        <p:spPr>
          <a:xfrm>
            <a:off x="1400832" y="1323370"/>
            <a:ext cx="3815225" cy="3815225"/>
          </a:xfrm>
          <a:custGeom>
            <a:avLst/>
            <a:gdLst/>
            <a:ahLst/>
            <a:cxnLst/>
            <a:rect l="l" t="t" r="r" b="b"/>
            <a:pathLst>
              <a:path w="2476918" h="2476918">
                <a:moveTo>
                  <a:pt x="1238459" y="0"/>
                </a:moveTo>
                <a:cubicBezTo>
                  <a:pt x="1922441" y="0"/>
                  <a:pt x="2476918" y="554477"/>
                  <a:pt x="2476918" y="1238459"/>
                </a:cubicBezTo>
                <a:cubicBezTo>
                  <a:pt x="2476918" y="1922441"/>
                  <a:pt x="1922441" y="2476918"/>
                  <a:pt x="1238459" y="2476918"/>
                </a:cubicBezTo>
                <a:cubicBezTo>
                  <a:pt x="554477" y="2476918"/>
                  <a:pt x="0" y="1922441"/>
                  <a:pt x="0" y="1238459"/>
                </a:cubicBezTo>
                <a:cubicBezTo>
                  <a:pt x="0" y="554477"/>
                  <a:pt x="554477" y="0"/>
                  <a:pt x="1238459" y="0"/>
                </a:cubicBezTo>
                <a:close/>
              </a:path>
            </a:pathLst>
          </a:custGeom>
        </p:spPr>
      </p:pic>
      <p:sp>
        <p:nvSpPr>
          <p:cNvPr id="86" name="Oval 90">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2683" y="1674152"/>
            <a:ext cx="1104943" cy="10749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7203" y="4072671"/>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Icon&#10;&#10;Description automatically generated">
            <a:extLst>
              <a:ext uri="{FF2B5EF4-FFF2-40B4-BE49-F238E27FC236}">
                <a16:creationId xmlns:a16="http://schemas.microsoft.com/office/drawing/2014/main" id="{E3D91542-8E2C-1CCC-ACB1-6A7263B47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716" y="2608394"/>
            <a:ext cx="1266102" cy="126610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10;&#10;Description automatically generated with medium confidence">
            <a:extLst>
              <a:ext uri="{FF2B5EF4-FFF2-40B4-BE49-F238E27FC236}">
                <a16:creationId xmlns:a16="http://schemas.microsoft.com/office/drawing/2014/main" id="{CFD7B285-CD91-6976-12C0-58C616B9F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27" y="1036198"/>
            <a:ext cx="1786214" cy="1640400"/>
          </a:xfrm>
        </p:spPr>
      </p:pic>
      <p:pic>
        <p:nvPicPr>
          <p:cNvPr id="5" name="Picture 4" descr="Diagram&#10;&#10;Description automatically generated">
            <a:extLst>
              <a:ext uri="{FF2B5EF4-FFF2-40B4-BE49-F238E27FC236}">
                <a16:creationId xmlns:a16="http://schemas.microsoft.com/office/drawing/2014/main" id="{2547C3D5-FC0D-2210-D6CA-C428F92C4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090" y="1036198"/>
            <a:ext cx="1786214" cy="1640400"/>
          </a:xfrm>
          <a:prstGeom prst="rect">
            <a:avLst/>
          </a:prstGeom>
        </p:spPr>
      </p:pic>
      <p:pic>
        <p:nvPicPr>
          <p:cNvPr id="6" name="Picture 5" descr="Diagram, schematic&#10;&#10;Description automatically generated">
            <a:extLst>
              <a:ext uri="{FF2B5EF4-FFF2-40B4-BE49-F238E27FC236}">
                <a16:creationId xmlns:a16="http://schemas.microsoft.com/office/drawing/2014/main" id="{81822ED3-644D-35BA-B853-14953D90A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0954" y="1036198"/>
            <a:ext cx="1786214" cy="164040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C9F5E5C2-4206-030D-3F76-FD76275EC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1226" y="3575428"/>
            <a:ext cx="1786214" cy="1640400"/>
          </a:xfrm>
          <a:prstGeom prst="rect">
            <a:avLst/>
          </a:prstGeom>
        </p:spPr>
      </p:pic>
      <p:pic>
        <p:nvPicPr>
          <p:cNvPr id="8" name="Picture 7" descr="Diagram&#10;&#10;Description automatically generated">
            <a:extLst>
              <a:ext uri="{FF2B5EF4-FFF2-40B4-BE49-F238E27FC236}">
                <a16:creationId xmlns:a16="http://schemas.microsoft.com/office/drawing/2014/main" id="{099A092E-A324-F18A-3613-34A2A34336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1090" y="3575428"/>
            <a:ext cx="1786214" cy="2126446"/>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2B5D5B05-71E5-BF72-5195-EC898FA27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20954" y="3575428"/>
            <a:ext cx="1786214" cy="2126446"/>
          </a:xfrm>
          <a:prstGeom prst="rect">
            <a:avLst/>
          </a:prstGeom>
        </p:spPr>
      </p:pic>
      <p:sp>
        <p:nvSpPr>
          <p:cNvPr id="3" name="Rectangle 2">
            <a:extLst>
              <a:ext uri="{FF2B5EF4-FFF2-40B4-BE49-F238E27FC236}">
                <a16:creationId xmlns:a16="http://schemas.microsoft.com/office/drawing/2014/main" id="{B258BEFE-5854-BF46-8275-C5D53E8105C3}"/>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0" name="TextBox 9">
            <a:extLst>
              <a:ext uri="{FF2B5EF4-FFF2-40B4-BE49-F238E27FC236}">
                <a16:creationId xmlns:a16="http://schemas.microsoft.com/office/drawing/2014/main" id="{C7E36FA4-5CCD-E107-9C34-757945A99202}"/>
              </a:ext>
            </a:extLst>
          </p:cNvPr>
          <p:cNvSpPr txBox="1"/>
          <p:nvPr/>
        </p:nvSpPr>
        <p:spPr>
          <a:xfrm>
            <a:off x="10442730" y="34791"/>
            <a:ext cx="704039" cy="261610"/>
          </a:xfrm>
          <a:prstGeom prst="rect">
            <a:avLst/>
          </a:prstGeom>
          <a:noFill/>
        </p:spPr>
        <p:txBody>
          <a:bodyPr wrap="none" rtlCol="0">
            <a:spAutoFit/>
          </a:bodyPr>
          <a:lstStyle/>
          <a:p>
            <a:r>
              <a:rPr lang="en-NL" sz="1100" dirty="0"/>
              <a:t>Legenda:</a:t>
            </a:r>
          </a:p>
        </p:txBody>
      </p:sp>
      <p:sp>
        <p:nvSpPr>
          <p:cNvPr id="11" name="Rectangle 10">
            <a:extLst>
              <a:ext uri="{FF2B5EF4-FFF2-40B4-BE49-F238E27FC236}">
                <a16:creationId xmlns:a16="http://schemas.microsoft.com/office/drawing/2014/main" id="{BEAB4BA2-4BF0-780C-76BF-17748D129A97}"/>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2" name="Rectangle 11">
            <a:extLst>
              <a:ext uri="{FF2B5EF4-FFF2-40B4-BE49-F238E27FC236}">
                <a16:creationId xmlns:a16="http://schemas.microsoft.com/office/drawing/2014/main" id="{F5E16B14-9FCC-DBA2-BB83-7B42032C326A}"/>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6" name="TextBox 15">
            <a:extLst>
              <a:ext uri="{FF2B5EF4-FFF2-40B4-BE49-F238E27FC236}">
                <a16:creationId xmlns:a16="http://schemas.microsoft.com/office/drawing/2014/main" id="{72F4BE5F-7186-CD90-53D5-884CD3CFCE5F}"/>
              </a:ext>
            </a:extLst>
          </p:cNvPr>
          <p:cNvSpPr txBox="1"/>
          <p:nvPr/>
        </p:nvSpPr>
        <p:spPr>
          <a:xfrm>
            <a:off x="11191974" y="255199"/>
            <a:ext cx="917239" cy="261610"/>
          </a:xfrm>
          <a:prstGeom prst="rect">
            <a:avLst/>
          </a:prstGeom>
          <a:noFill/>
        </p:spPr>
        <p:txBody>
          <a:bodyPr wrap="none" rtlCol="0">
            <a:spAutoFit/>
          </a:bodyPr>
          <a:lstStyle/>
          <a:p>
            <a:r>
              <a:rPr lang="en-NL" sz="1100" dirty="0"/>
              <a:t>Original data</a:t>
            </a:r>
          </a:p>
        </p:txBody>
      </p:sp>
      <p:sp>
        <p:nvSpPr>
          <p:cNvPr id="17" name="TextBox 16">
            <a:extLst>
              <a:ext uri="{FF2B5EF4-FFF2-40B4-BE49-F238E27FC236}">
                <a16:creationId xmlns:a16="http://schemas.microsoft.com/office/drawing/2014/main" id="{26F1396C-22D7-B42D-2C47-4928E475A08B}"/>
              </a:ext>
            </a:extLst>
          </p:cNvPr>
          <p:cNvSpPr txBox="1"/>
          <p:nvPr/>
        </p:nvSpPr>
        <p:spPr>
          <a:xfrm>
            <a:off x="11191974" y="539865"/>
            <a:ext cx="907621" cy="261610"/>
          </a:xfrm>
          <a:prstGeom prst="rect">
            <a:avLst/>
          </a:prstGeom>
          <a:noFill/>
        </p:spPr>
        <p:txBody>
          <a:bodyPr wrap="none" rtlCol="0">
            <a:spAutoFit/>
          </a:bodyPr>
          <a:lstStyle/>
          <a:p>
            <a:r>
              <a:rPr lang="en-NL" sz="1100" dirty="0"/>
              <a:t>Empty space</a:t>
            </a:r>
          </a:p>
        </p:txBody>
      </p:sp>
      <p:sp>
        <p:nvSpPr>
          <p:cNvPr id="18" name="TextBox 17">
            <a:extLst>
              <a:ext uri="{FF2B5EF4-FFF2-40B4-BE49-F238E27FC236}">
                <a16:creationId xmlns:a16="http://schemas.microsoft.com/office/drawing/2014/main" id="{44A860E6-3829-D34C-2404-84AC3E4CA6BE}"/>
              </a:ext>
            </a:extLst>
          </p:cNvPr>
          <p:cNvSpPr txBox="1"/>
          <p:nvPr/>
        </p:nvSpPr>
        <p:spPr>
          <a:xfrm>
            <a:off x="11191974" y="812339"/>
            <a:ext cx="971741" cy="261610"/>
          </a:xfrm>
          <a:prstGeom prst="rect">
            <a:avLst/>
          </a:prstGeom>
          <a:noFill/>
        </p:spPr>
        <p:txBody>
          <a:bodyPr wrap="none" rtlCol="0">
            <a:spAutoFit/>
          </a:bodyPr>
          <a:lstStyle/>
          <a:p>
            <a:r>
              <a:rPr lang="en-NL" sz="1100" dirty="0"/>
              <a:t>Changed data</a:t>
            </a:r>
          </a:p>
        </p:txBody>
      </p:sp>
      <p:sp>
        <p:nvSpPr>
          <p:cNvPr id="21" name="Title 1">
            <a:extLst>
              <a:ext uri="{FF2B5EF4-FFF2-40B4-BE49-F238E27FC236}">
                <a16:creationId xmlns:a16="http://schemas.microsoft.com/office/drawing/2014/main" id="{0091990F-9FCE-6208-2E44-6CD8A3D17134}"/>
              </a:ext>
            </a:extLst>
          </p:cNvPr>
          <p:cNvSpPr>
            <a:spLocks noGrp="1"/>
          </p:cNvSpPr>
          <p:nvPr>
            <p:ph type="title"/>
          </p:nvPr>
        </p:nvSpPr>
        <p:spPr>
          <a:xfrm>
            <a:off x="838200" y="365125"/>
            <a:ext cx="10515600" cy="451739"/>
          </a:xfrm>
        </p:spPr>
        <p:txBody>
          <a:bodyPr>
            <a:noAutofit/>
          </a:bodyPr>
          <a:lstStyle/>
          <a:p>
            <a:pPr algn="ctr"/>
            <a:r>
              <a:rPr lang="en-NL" sz="3200" b="1" dirty="0"/>
              <a:t>Transaction Processing 2/3</a:t>
            </a:r>
            <a:endParaRPr lang="en-NL" sz="3200" dirty="0"/>
          </a:p>
        </p:txBody>
      </p:sp>
      <p:sp>
        <p:nvSpPr>
          <p:cNvPr id="22" name="TextBox 21">
            <a:extLst>
              <a:ext uri="{FF2B5EF4-FFF2-40B4-BE49-F238E27FC236}">
                <a16:creationId xmlns:a16="http://schemas.microsoft.com/office/drawing/2014/main" id="{CB1AFD8D-916B-D848-56A5-EB41F3403790}"/>
              </a:ext>
            </a:extLst>
          </p:cNvPr>
          <p:cNvSpPr txBox="1"/>
          <p:nvPr/>
        </p:nvSpPr>
        <p:spPr>
          <a:xfrm>
            <a:off x="1309629" y="2825931"/>
            <a:ext cx="2609407" cy="600164"/>
          </a:xfrm>
          <a:prstGeom prst="rect">
            <a:avLst/>
          </a:prstGeom>
          <a:noFill/>
        </p:spPr>
        <p:txBody>
          <a:bodyPr wrap="square" rtlCol="0">
            <a:spAutoFit/>
          </a:bodyPr>
          <a:lstStyle/>
          <a:p>
            <a:pPr algn="just"/>
            <a:r>
              <a:rPr lang="en-GB" sz="1100" dirty="0"/>
              <a:t>The database connection has just been opened and no information has been read yet, so the user space is empty.</a:t>
            </a:r>
            <a:endParaRPr lang="en-NL" sz="1100" dirty="0"/>
          </a:p>
        </p:txBody>
      </p:sp>
      <p:sp>
        <p:nvSpPr>
          <p:cNvPr id="23" name="TextBox 22">
            <a:extLst>
              <a:ext uri="{FF2B5EF4-FFF2-40B4-BE49-F238E27FC236}">
                <a16:creationId xmlns:a16="http://schemas.microsoft.com/office/drawing/2014/main" id="{25C00469-DB85-0BD7-09C3-F43678B5E30A}"/>
              </a:ext>
            </a:extLst>
          </p:cNvPr>
          <p:cNvSpPr txBox="1"/>
          <p:nvPr/>
        </p:nvSpPr>
        <p:spPr>
          <a:xfrm>
            <a:off x="5428527" y="3126577"/>
            <a:ext cx="184731" cy="369332"/>
          </a:xfrm>
          <a:prstGeom prst="rect">
            <a:avLst/>
          </a:prstGeom>
          <a:noFill/>
        </p:spPr>
        <p:txBody>
          <a:bodyPr wrap="square" rtlCol="0">
            <a:spAutoFit/>
          </a:bodyPr>
          <a:lstStyle/>
          <a:p>
            <a:endParaRPr lang="en-NL" dirty="0"/>
          </a:p>
        </p:txBody>
      </p:sp>
      <p:sp>
        <p:nvSpPr>
          <p:cNvPr id="24" name="TextBox 23">
            <a:extLst>
              <a:ext uri="{FF2B5EF4-FFF2-40B4-BE49-F238E27FC236}">
                <a16:creationId xmlns:a16="http://schemas.microsoft.com/office/drawing/2014/main" id="{0721D0F4-4E30-2F25-EBBD-F6E5197450E7}"/>
              </a:ext>
            </a:extLst>
          </p:cNvPr>
          <p:cNvSpPr txBox="1"/>
          <p:nvPr/>
        </p:nvSpPr>
        <p:spPr>
          <a:xfrm>
            <a:off x="4729019" y="2826227"/>
            <a:ext cx="2370355" cy="600164"/>
          </a:xfrm>
          <a:prstGeom prst="rect">
            <a:avLst/>
          </a:prstGeom>
          <a:noFill/>
        </p:spPr>
        <p:txBody>
          <a:bodyPr wrap="square" rtlCol="0">
            <a:spAutoFit/>
          </a:bodyPr>
          <a:lstStyle/>
          <a:p>
            <a:pPr algn="just"/>
            <a:r>
              <a:rPr lang="en-GB" sz="1100" b="0" i="0" dirty="0">
                <a:solidFill>
                  <a:srgbClr val="000000"/>
                </a:solidFill>
                <a:effectLst/>
              </a:rPr>
              <a:t>The first step toward reading from the database file is obtaining a </a:t>
            </a:r>
            <a:r>
              <a:rPr lang="en-GB" sz="1100" b="0" i="0" u="sng" dirty="0">
                <a:solidFill>
                  <a:srgbClr val="000000"/>
                </a:solidFill>
                <a:effectLst/>
              </a:rPr>
              <a:t>shared lock </a:t>
            </a:r>
            <a:r>
              <a:rPr lang="en-GB" sz="1100" b="0" i="0" dirty="0">
                <a:solidFill>
                  <a:srgbClr val="000000"/>
                </a:solidFill>
                <a:effectLst/>
              </a:rPr>
              <a:t>on the database file</a:t>
            </a:r>
            <a:endParaRPr lang="en-NL" sz="1100" dirty="0"/>
          </a:p>
        </p:txBody>
      </p:sp>
      <p:sp>
        <p:nvSpPr>
          <p:cNvPr id="25" name="TextBox 24">
            <a:extLst>
              <a:ext uri="{FF2B5EF4-FFF2-40B4-BE49-F238E27FC236}">
                <a16:creationId xmlns:a16="http://schemas.microsoft.com/office/drawing/2014/main" id="{7C5A99CA-BF65-4461-051D-AFBD3A8CD3DF}"/>
              </a:ext>
            </a:extLst>
          </p:cNvPr>
          <p:cNvSpPr txBox="1"/>
          <p:nvPr/>
        </p:nvSpPr>
        <p:spPr>
          <a:xfrm>
            <a:off x="8072375" y="2825931"/>
            <a:ext cx="2370355" cy="600164"/>
          </a:xfrm>
          <a:prstGeom prst="rect">
            <a:avLst/>
          </a:prstGeom>
          <a:noFill/>
        </p:spPr>
        <p:txBody>
          <a:bodyPr wrap="square" rtlCol="0">
            <a:spAutoFit/>
          </a:bodyPr>
          <a:lstStyle/>
          <a:p>
            <a:pPr algn="just"/>
            <a:r>
              <a:rPr lang="en-GB" sz="1100" dirty="0"/>
              <a:t>After the shared lock is acquired, we can begin reading information from the database file.</a:t>
            </a:r>
            <a:endParaRPr lang="en-NL" sz="1100" dirty="0"/>
          </a:p>
        </p:txBody>
      </p:sp>
      <p:sp>
        <p:nvSpPr>
          <p:cNvPr id="2" name="TextBox 1">
            <a:extLst>
              <a:ext uri="{FF2B5EF4-FFF2-40B4-BE49-F238E27FC236}">
                <a16:creationId xmlns:a16="http://schemas.microsoft.com/office/drawing/2014/main" id="{0392C2B9-B770-55DF-A7BF-0CF23506C6AA}"/>
              </a:ext>
            </a:extLst>
          </p:cNvPr>
          <p:cNvSpPr txBox="1"/>
          <p:nvPr/>
        </p:nvSpPr>
        <p:spPr>
          <a:xfrm>
            <a:off x="1370194" y="5895916"/>
            <a:ext cx="2488275" cy="769441"/>
          </a:xfrm>
          <a:prstGeom prst="rect">
            <a:avLst/>
          </a:prstGeom>
          <a:noFill/>
        </p:spPr>
        <p:txBody>
          <a:bodyPr wrap="square" rtlCol="0">
            <a:spAutoFit/>
          </a:bodyPr>
          <a:lstStyle/>
          <a:p>
            <a:pPr algn="just"/>
            <a:r>
              <a:rPr lang="en-GB" sz="1100" dirty="0"/>
              <a:t>Before making changes to the database, SQLite first obtains a "reserved" lock on the database file, allowing only one process to write at a time.</a:t>
            </a:r>
            <a:endParaRPr lang="en-NL" sz="1100" dirty="0"/>
          </a:p>
        </p:txBody>
      </p:sp>
      <p:sp>
        <p:nvSpPr>
          <p:cNvPr id="13" name="TextBox 12">
            <a:extLst>
              <a:ext uri="{FF2B5EF4-FFF2-40B4-BE49-F238E27FC236}">
                <a16:creationId xmlns:a16="http://schemas.microsoft.com/office/drawing/2014/main" id="{65C84C16-B909-2F87-3A06-D6114F2FBF89}"/>
              </a:ext>
            </a:extLst>
          </p:cNvPr>
          <p:cNvSpPr txBox="1"/>
          <p:nvPr/>
        </p:nvSpPr>
        <p:spPr>
          <a:xfrm>
            <a:off x="4729019" y="5919281"/>
            <a:ext cx="2615879" cy="938719"/>
          </a:xfrm>
          <a:prstGeom prst="rect">
            <a:avLst/>
          </a:prstGeom>
          <a:noFill/>
        </p:spPr>
        <p:txBody>
          <a:bodyPr wrap="square" rtlCol="0">
            <a:spAutoFit/>
          </a:bodyPr>
          <a:lstStyle/>
          <a:p>
            <a:pPr algn="just"/>
            <a:r>
              <a:rPr lang="en-GB" sz="1100" dirty="0"/>
              <a:t>Prior to making any changes SQLite creates a separate rollback journal file and writes into the rollback journal the original content of the database pages that are to be altered.</a:t>
            </a:r>
            <a:endParaRPr lang="en-NL" sz="1100" dirty="0"/>
          </a:p>
        </p:txBody>
      </p:sp>
      <p:sp>
        <p:nvSpPr>
          <p:cNvPr id="14" name="Rectangle 13">
            <a:extLst>
              <a:ext uri="{FF2B5EF4-FFF2-40B4-BE49-F238E27FC236}">
                <a16:creationId xmlns:a16="http://schemas.microsoft.com/office/drawing/2014/main" id="{76709DDD-F1F3-55B8-0DB4-15B300F59E39}"/>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9" name="TextBox 18">
            <a:extLst>
              <a:ext uri="{FF2B5EF4-FFF2-40B4-BE49-F238E27FC236}">
                <a16:creationId xmlns:a16="http://schemas.microsoft.com/office/drawing/2014/main" id="{CFED01C0-CE29-6371-D1FE-D7E0D3947105}"/>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20" name="TextBox 19">
            <a:extLst>
              <a:ext uri="{FF2B5EF4-FFF2-40B4-BE49-F238E27FC236}">
                <a16:creationId xmlns:a16="http://schemas.microsoft.com/office/drawing/2014/main" id="{0E3C521A-3973-323D-5B0B-7C6118D3F001}"/>
              </a:ext>
            </a:extLst>
          </p:cNvPr>
          <p:cNvSpPr txBox="1"/>
          <p:nvPr/>
        </p:nvSpPr>
        <p:spPr>
          <a:xfrm>
            <a:off x="8072375" y="5895915"/>
            <a:ext cx="2900425" cy="600164"/>
          </a:xfrm>
          <a:prstGeom prst="rect">
            <a:avLst/>
          </a:prstGeom>
          <a:noFill/>
        </p:spPr>
        <p:txBody>
          <a:bodyPr wrap="square" rtlCol="0">
            <a:spAutoFit/>
          </a:bodyPr>
          <a:lstStyle/>
          <a:p>
            <a:pPr algn="just"/>
            <a:r>
              <a:rPr lang="en-GB" sz="1100" dirty="0"/>
              <a:t>Now the pages can be modified in user memory. Each database connection has its own private copy of user space</a:t>
            </a:r>
            <a:endParaRPr lang="en-NL" sz="1100" dirty="0"/>
          </a:p>
        </p:txBody>
      </p:sp>
    </p:spTree>
    <p:extLst>
      <p:ext uri="{BB962C8B-B14F-4D97-AF65-F5344CB8AC3E}">
        <p14:creationId xmlns:p14="http://schemas.microsoft.com/office/powerpoint/2010/main" val="2791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xit" presetSubtype="0" fill="hold" grpId="0" nodeType="withEffect" nodePh="1">
                                  <p:stCondLst>
                                    <p:cond delay="0"/>
                                  </p:stCondLst>
                                  <p:endCondLst>
                                    <p:cond evt="begin" delay="0">
                                      <p:tn val="19"/>
                                    </p:cond>
                                  </p:end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4" grpId="0"/>
      <p:bldP spid="24" grpId="1"/>
      <p:bldP spid="25" grpId="0"/>
      <p:bldP spid="25" grpId="1"/>
      <p:bldP spid="2" grpId="0"/>
      <p:bldP spid="2" grpId="1"/>
      <p:bldP spid="13" grpId="0"/>
      <p:bldP spid="20" grpId="0"/>
      <p:bldP spid="2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8F3AC92-DA3A-C766-A911-9D51EB4CBB32}"/>
              </a:ext>
            </a:extLst>
          </p:cNvPr>
          <p:cNvSpPr/>
          <p:nvPr/>
        </p:nvSpPr>
        <p:spPr>
          <a:xfrm>
            <a:off x="1206903" y="3804600"/>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25" name="Rectangle 24">
            <a:extLst>
              <a:ext uri="{FF2B5EF4-FFF2-40B4-BE49-F238E27FC236}">
                <a16:creationId xmlns:a16="http://schemas.microsoft.com/office/drawing/2014/main" id="{192A9F9A-B11E-1FCA-DC3E-98606A4A54E7}"/>
              </a:ext>
            </a:extLst>
          </p:cNvPr>
          <p:cNvSpPr/>
          <p:nvPr/>
        </p:nvSpPr>
        <p:spPr>
          <a:xfrm>
            <a:off x="1206903" y="812339"/>
            <a:ext cx="2827392" cy="2882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4" name="Title 1">
            <a:extLst>
              <a:ext uri="{FF2B5EF4-FFF2-40B4-BE49-F238E27FC236}">
                <a16:creationId xmlns:a16="http://schemas.microsoft.com/office/drawing/2014/main" id="{1D5DDF4D-E0B2-8AB0-4BBD-3684FC74A366}"/>
              </a:ext>
            </a:extLst>
          </p:cNvPr>
          <p:cNvSpPr>
            <a:spLocks noGrp="1"/>
          </p:cNvSpPr>
          <p:nvPr>
            <p:ph type="title"/>
          </p:nvPr>
        </p:nvSpPr>
        <p:spPr>
          <a:xfrm>
            <a:off x="838200" y="365125"/>
            <a:ext cx="10515600" cy="451739"/>
          </a:xfrm>
        </p:spPr>
        <p:txBody>
          <a:bodyPr>
            <a:normAutofit fontScale="90000"/>
          </a:bodyPr>
          <a:lstStyle/>
          <a:p>
            <a:pPr algn="ctr"/>
            <a:r>
              <a:rPr lang="en-NL" sz="3600" b="1" dirty="0"/>
              <a:t>Transaction Processing 3/3</a:t>
            </a:r>
            <a:endParaRPr lang="en-NL" sz="3600" dirty="0"/>
          </a:p>
        </p:txBody>
      </p:sp>
      <p:pic>
        <p:nvPicPr>
          <p:cNvPr id="5" name="Content Placeholder 4" descr="A picture containing diagram&#10;&#10;Description automatically generated">
            <a:extLst>
              <a:ext uri="{FF2B5EF4-FFF2-40B4-BE49-F238E27FC236}">
                <a16:creationId xmlns:a16="http://schemas.microsoft.com/office/drawing/2014/main" id="{3B2298E2-5AF4-A205-CDAF-16ED34F7B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817" y="877067"/>
            <a:ext cx="1866900" cy="2222500"/>
          </a:xfrm>
        </p:spPr>
      </p:pic>
      <p:pic>
        <p:nvPicPr>
          <p:cNvPr id="6" name="Picture 5" descr="A picture containing diagram&#10;&#10;Description automatically generated">
            <a:extLst>
              <a:ext uri="{FF2B5EF4-FFF2-40B4-BE49-F238E27FC236}">
                <a16:creationId xmlns:a16="http://schemas.microsoft.com/office/drawing/2014/main" id="{8DA7732B-3BCE-178E-E118-39B0657BA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433" y="893328"/>
            <a:ext cx="1866900" cy="2222500"/>
          </a:xfrm>
          <a:prstGeom prst="rect">
            <a:avLst/>
          </a:prstGeom>
        </p:spPr>
      </p:pic>
      <p:pic>
        <p:nvPicPr>
          <p:cNvPr id="7" name="Picture 6" descr="Diagram, schematic&#10;&#10;Description automatically generated">
            <a:extLst>
              <a:ext uri="{FF2B5EF4-FFF2-40B4-BE49-F238E27FC236}">
                <a16:creationId xmlns:a16="http://schemas.microsoft.com/office/drawing/2014/main" id="{B6DDD1A5-AE7D-D350-7F54-F8D413087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049" y="952080"/>
            <a:ext cx="1866900" cy="22225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EC61FF85-AC2D-D9AA-8D77-4F2F600BDA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817" y="3809125"/>
            <a:ext cx="1866900" cy="2222500"/>
          </a:xfrm>
          <a:prstGeom prst="rect">
            <a:avLst/>
          </a:prstGeom>
        </p:spPr>
      </p:pic>
      <p:pic>
        <p:nvPicPr>
          <p:cNvPr id="9" name="Picture 8" descr="Chart&#10;&#10;Description automatically generated">
            <a:extLst>
              <a:ext uri="{FF2B5EF4-FFF2-40B4-BE49-F238E27FC236}">
                <a16:creationId xmlns:a16="http://schemas.microsoft.com/office/drawing/2014/main" id="{0FFAFCB3-041A-034D-BBB7-203D43FEE4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6433" y="3809125"/>
            <a:ext cx="1866900" cy="2222500"/>
          </a:xfrm>
          <a:prstGeom prst="rect">
            <a:avLst/>
          </a:prstGeom>
        </p:spPr>
      </p:pic>
      <p:pic>
        <p:nvPicPr>
          <p:cNvPr id="10" name="Picture 9" descr="Chart, box and whisker chart&#10;&#10;Description automatically generated">
            <a:extLst>
              <a:ext uri="{FF2B5EF4-FFF2-40B4-BE49-F238E27FC236}">
                <a16:creationId xmlns:a16="http://schemas.microsoft.com/office/drawing/2014/main" id="{E2EB6A9E-C1E4-4987-BE86-8FE78E951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4049" y="3809125"/>
            <a:ext cx="1866900" cy="1714500"/>
          </a:xfrm>
          <a:prstGeom prst="rect">
            <a:avLst/>
          </a:prstGeom>
        </p:spPr>
      </p:pic>
      <p:sp>
        <p:nvSpPr>
          <p:cNvPr id="2" name="Rectangle 1">
            <a:extLst>
              <a:ext uri="{FF2B5EF4-FFF2-40B4-BE49-F238E27FC236}">
                <a16:creationId xmlns:a16="http://schemas.microsoft.com/office/drawing/2014/main" id="{91490064-7982-A983-D436-8326D57F75C1}"/>
              </a:ext>
            </a:extLst>
          </p:cNvPr>
          <p:cNvSpPr/>
          <p:nvPr/>
        </p:nvSpPr>
        <p:spPr>
          <a:xfrm>
            <a:off x="10573512" y="312425"/>
            <a:ext cx="487680" cy="159131"/>
          </a:xfrm>
          <a:prstGeom prst="rect">
            <a:avLst/>
          </a:prstGeom>
          <a:solidFill>
            <a:srgbClr val="AED9E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3" name="TextBox 2">
            <a:extLst>
              <a:ext uri="{FF2B5EF4-FFF2-40B4-BE49-F238E27FC236}">
                <a16:creationId xmlns:a16="http://schemas.microsoft.com/office/drawing/2014/main" id="{F4CBAB78-3D62-CA9E-43E1-74E902579EF9}"/>
              </a:ext>
            </a:extLst>
          </p:cNvPr>
          <p:cNvSpPr txBox="1"/>
          <p:nvPr/>
        </p:nvSpPr>
        <p:spPr>
          <a:xfrm>
            <a:off x="10442730" y="34791"/>
            <a:ext cx="749244" cy="276999"/>
          </a:xfrm>
          <a:prstGeom prst="rect">
            <a:avLst/>
          </a:prstGeom>
          <a:noFill/>
        </p:spPr>
        <p:txBody>
          <a:bodyPr wrap="none" rtlCol="0">
            <a:spAutoFit/>
          </a:bodyPr>
          <a:lstStyle/>
          <a:p>
            <a:r>
              <a:rPr lang="en-NL" sz="1200" dirty="0"/>
              <a:t>Legenda:</a:t>
            </a:r>
          </a:p>
        </p:txBody>
      </p:sp>
      <p:sp>
        <p:nvSpPr>
          <p:cNvPr id="11" name="Rectangle 10">
            <a:extLst>
              <a:ext uri="{FF2B5EF4-FFF2-40B4-BE49-F238E27FC236}">
                <a16:creationId xmlns:a16="http://schemas.microsoft.com/office/drawing/2014/main" id="{8725CFAC-0A9B-47B4-7952-68AC222B43F1}"/>
              </a:ext>
            </a:extLst>
          </p:cNvPr>
          <p:cNvSpPr/>
          <p:nvPr/>
        </p:nvSpPr>
        <p:spPr>
          <a:xfrm>
            <a:off x="10573512" y="594746"/>
            <a:ext cx="487680" cy="159131"/>
          </a:xfrm>
          <a:prstGeom prst="rect">
            <a:avLst/>
          </a:prstGeom>
          <a:solidFill>
            <a:srgbClr val="FEFEFE"/>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BC41EBBD-93BD-1156-CE9E-F5B08E8C042D}"/>
              </a:ext>
            </a:extLst>
          </p:cNvPr>
          <p:cNvSpPr/>
          <p:nvPr/>
        </p:nvSpPr>
        <p:spPr>
          <a:xfrm>
            <a:off x="10573512" y="877067"/>
            <a:ext cx="487680" cy="159131"/>
          </a:xfrm>
          <a:prstGeom prst="rect">
            <a:avLst/>
          </a:prstGeom>
          <a:solidFill>
            <a:srgbClr val="FFC0CB"/>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50005DAD-B299-5FC8-F719-E7BE9055B213}"/>
              </a:ext>
            </a:extLst>
          </p:cNvPr>
          <p:cNvSpPr txBox="1"/>
          <p:nvPr/>
        </p:nvSpPr>
        <p:spPr>
          <a:xfrm>
            <a:off x="11191974" y="255199"/>
            <a:ext cx="982898" cy="276999"/>
          </a:xfrm>
          <a:prstGeom prst="rect">
            <a:avLst/>
          </a:prstGeom>
          <a:noFill/>
        </p:spPr>
        <p:txBody>
          <a:bodyPr wrap="none" rtlCol="0">
            <a:spAutoFit/>
          </a:bodyPr>
          <a:lstStyle/>
          <a:p>
            <a:r>
              <a:rPr lang="en-NL" sz="1200" dirty="0"/>
              <a:t>Original data</a:t>
            </a:r>
          </a:p>
        </p:txBody>
      </p:sp>
      <p:sp>
        <p:nvSpPr>
          <p:cNvPr id="14" name="TextBox 13">
            <a:extLst>
              <a:ext uri="{FF2B5EF4-FFF2-40B4-BE49-F238E27FC236}">
                <a16:creationId xmlns:a16="http://schemas.microsoft.com/office/drawing/2014/main" id="{1EBC9E37-54E8-06B3-FBE6-A2DE8CABBE7B}"/>
              </a:ext>
            </a:extLst>
          </p:cNvPr>
          <p:cNvSpPr txBox="1"/>
          <p:nvPr/>
        </p:nvSpPr>
        <p:spPr>
          <a:xfrm>
            <a:off x="11191974" y="539865"/>
            <a:ext cx="975845" cy="276999"/>
          </a:xfrm>
          <a:prstGeom prst="rect">
            <a:avLst/>
          </a:prstGeom>
          <a:noFill/>
        </p:spPr>
        <p:txBody>
          <a:bodyPr wrap="none" rtlCol="0">
            <a:spAutoFit/>
          </a:bodyPr>
          <a:lstStyle/>
          <a:p>
            <a:r>
              <a:rPr lang="en-NL" sz="1200" dirty="0"/>
              <a:t>Empty space</a:t>
            </a:r>
          </a:p>
        </p:txBody>
      </p:sp>
      <p:sp>
        <p:nvSpPr>
          <p:cNvPr id="15" name="TextBox 14">
            <a:extLst>
              <a:ext uri="{FF2B5EF4-FFF2-40B4-BE49-F238E27FC236}">
                <a16:creationId xmlns:a16="http://schemas.microsoft.com/office/drawing/2014/main" id="{F8B1682C-EAA2-E79C-A281-B166A6079101}"/>
              </a:ext>
            </a:extLst>
          </p:cNvPr>
          <p:cNvSpPr txBox="1"/>
          <p:nvPr/>
        </p:nvSpPr>
        <p:spPr>
          <a:xfrm>
            <a:off x="11191974" y="812339"/>
            <a:ext cx="1039323" cy="276999"/>
          </a:xfrm>
          <a:prstGeom prst="rect">
            <a:avLst/>
          </a:prstGeom>
          <a:noFill/>
        </p:spPr>
        <p:txBody>
          <a:bodyPr wrap="none" rtlCol="0">
            <a:spAutoFit/>
          </a:bodyPr>
          <a:lstStyle/>
          <a:p>
            <a:r>
              <a:rPr lang="en-NL" sz="1200" dirty="0"/>
              <a:t>Changed data</a:t>
            </a:r>
          </a:p>
        </p:txBody>
      </p:sp>
      <p:sp>
        <p:nvSpPr>
          <p:cNvPr id="16" name="Rectangle 15">
            <a:extLst>
              <a:ext uri="{FF2B5EF4-FFF2-40B4-BE49-F238E27FC236}">
                <a16:creationId xmlns:a16="http://schemas.microsoft.com/office/drawing/2014/main" id="{384DF575-700A-0FCE-438E-B1EF9D3BB0A5}"/>
              </a:ext>
            </a:extLst>
          </p:cNvPr>
          <p:cNvSpPr/>
          <p:nvPr/>
        </p:nvSpPr>
        <p:spPr>
          <a:xfrm>
            <a:off x="10573512" y="1141803"/>
            <a:ext cx="487680" cy="50389"/>
          </a:xfrm>
          <a:prstGeom prst="rect">
            <a:avLst/>
          </a:prstGeom>
          <a:solidFill>
            <a:srgbClr val="8DEC8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L" sz="1100"/>
          </a:p>
        </p:txBody>
      </p:sp>
      <p:sp>
        <p:nvSpPr>
          <p:cNvPr id="17" name="TextBox 16">
            <a:extLst>
              <a:ext uri="{FF2B5EF4-FFF2-40B4-BE49-F238E27FC236}">
                <a16:creationId xmlns:a16="http://schemas.microsoft.com/office/drawing/2014/main" id="{D04CBA27-51F3-5F8D-BBE7-457E44EB7D48}"/>
              </a:ext>
            </a:extLst>
          </p:cNvPr>
          <p:cNvSpPr txBox="1"/>
          <p:nvPr/>
        </p:nvSpPr>
        <p:spPr>
          <a:xfrm>
            <a:off x="11191974" y="1033546"/>
            <a:ext cx="817853" cy="261610"/>
          </a:xfrm>
          <a:prstGeom prst="rect">
            <a:avLst/>
          </a:prstGeom>
          <a:noFill/>
        </p:spPr>
        <p:txBody>
          <a:bodyPr wrap="none" rtlCol="0">
            <a:spAutoFit/>
          </a:bodyPr>
          <a:lstStyle/>
          <a:p>
            <a:r>
              <a:rPr lang="en-NL" sz="1100" dirty="0"/>
              <a:t>RbJ header</a:t>
            </a:r>
          </a:p>
        </p:txBody>
      </p:sp>
      <p:sp>
        <p:nvSpPr>
          <p:cNvPr id="19" name="TextBox 18">
            <a:extLst>
              <a:ext uri="{FF2B5EF4-FFF2-40B4-BE49-F238E27FC236}">
                <a16:creationId xmlns:a16="http://schemas.microsoft.com/office/drawing/2014/main" id="{FDE4D7B7-E73F-FC14-BB4E-84BA869CC962}"/>
              </a:ext>
            </a:extLst>
          </p:cNvPr>
          <p:cNvSpPr txBox="1"/>
          <p:nvPr/>
        </p:nvSpPr>
        <p:spPr>
          <a:xfrm>
            <a:off x="1216454" y="3099567"/>
            <a:ext cx="2731625" cy="600164"/>
          </a:xfrm>
          <a:prstGeom prst="rect">
            <a:avLst/>
          </a:prstGeom>
          <a:noFill/>
        </p:spPr>
        <p:txBody>
          <a:bodyPr wrap="square" rtlCol="0">
            <a:spAutoFit/>
          </a:bodyPr>
          <a:lstStyle/>
          <a:p>
            <a:pPr algn="just"/>
            <a:r>
              <a:rPr lang="en-GB" sz="1100" b="0" i="1" dirty="0">
                <a:solidFill>
                  <a:srgbClr val="000000"/>
                </a:solidFill>
                <a:effectLst/>
              </a:rPr>
              <a:t>The next step is to flush the content of the rollback journal file to non-volatile storage. It’s necessary to avoid power loss problems</a:t>
            </a:r>
            <a:endParaRPr lang="en-NL" sz="1100" dirty="0"/>
          </a:p>
        </p:txBody>
      </p:sp>
      <p:sp>
        <p:nvSpPr>
          <p:cNvPr id="20" name="TextBox 19">
            <a:extLst>
              <a:ext uri="{FF2B5EF4-FFF2-40B4-BE49-F238E27FC236}">
                <a16:creationId xmlns:a16="http://schemas.microsoft.com/office/drawing/2014/main" id="{EBFD4878-6431-01A5-3579-40444BD19B70}"/>
              </a:ext>
            </a:extLst>
          </p:cNvPr>
          <p:cNvSpPr txBox="1"/>
          <p:nvPr/>
        </p:nvSpPr>
        <p:spPr>
          <a:xfrm>
            <a:off x="4455082" y="3099437"/>
            <a:ext cx="2827392" cy="600164"/>
          </a:xfrm>
          <a:prstGeom prst="rect">
            <a:avLst/>
          </a:prstGeom>
          <a:noFill/>
        </p:spPr>
        <p:txBody>
          <a:bodyPr wrap="square" rtlCol="0">
            <a:spAutoFit/>
          </a:bodyPr>
          <a:lstStyle/>
          <a:p>
            <a:pPr algn="just"/>
            <a:r>
              <a:rPr lang="en-GB" sz="1100" i="1" dirty="0">
                <a:solidFill>
                  <a:srgbClr val="000000"/>
                </a:solidFill>
              </a:rPr>
              <a:t>W</a:t>
            </a:r>
            <a:r>
              <a:rPr lang="en-GB" sz="1100" b="0" i="1" dirty="0">
                <a:solidFill>
                  <a:srgbClr val="000000"/>
                </a:solidFill>
                <a:effectLst/>
              </a:rPr>
              <a:t>e must obtain an exclusive lock on the database file. First SQLite obtains a "pending" lock, which then becomes an exclusive lock.</a:t>
            </a:r>
            <a:endParaRPr lang="en-NL" sz="1100" dirty="0"/>
          </a:p>
        </p:txBody>
      </p:sp>
      <p:sp>
        <p:nvSpPr>
          <p:cNvPr id="21" name="TextBox 20">
            <a:extLst>
              <a:ext uri="{FF2B5EF4-FFF2-40B4-BE49-F238E27FC236}">
                <a16:creationId xmlns:a16="http://schemas.microsoft.com/office/drawing/2014/main" id="{3E561795-45C7-84D9-A7BF-606690A3682E}"/>
              </a:ext>
            </a:extLst>
          </p:cNvPr>
          <p:cNvSpPr txBox="1"/>
          <p:nvPr/>
        </p:nvSpPr>
        <p:spPr>
          <a:xfrm>
            <a:off x="7951809" y="3099437"/>
            <a:ext cx="2708475" cy="600164"/>
          </a:xfrm>
          <a:prstGeom prst="rect">
            <a:avLst/>
          </a:prstGeom>
          <a:noFill/>
        </p:spPr>
        <p:txBody>
          <a:bodyPr wrap="square" rtlCol="0">
            <a:spAutoFit/>
          </a:bodyPr>
          <a:lstStyle/>
          <a:p>
            <a:pPr algn="just"/>
            <a:r>
              <a:rPr lang="en-GB" sz="1100" dirty="0"/>
              <a:t>We know that no other processes are reading from the database file and it is safe to write changes into the database file now.</a:t>
            </a:r>
            <a:endParaRPr lang="en-NL" sz="1100" dirty="0"/>
          </a:p>
        </p:txBody>
      </p:sp>
      <p:sp>
        <p:nvSpPr>
          <p:cNvPr id="22" name="TextBox 21">
            <a:extLst>
              <a:ext uri="{FF2B5EF4-FFF2-40B4-BE49-F238E27FC236}">
                <a16:creationId xmlns:a16="http://schemas.microsoft.com/office/drawing/2014/main" id="{77D79D14-EFBB-6321-3D34-9424DDF7391F}"/>
              </a:ext>
            </a:extLst>
          </p:cNvPr>
          <p:cNvSpPr txBox="1"/>
          <p:nvPr/>
        </p:nvSpPr>
        <p:spPr>
          <a:xfrm>
            <a:off x="1216454" y="6141019"/>
            <a:ext cx="2731625" cy="600164"/>
          </a:xfrm>
          <a:prstGeom prst="rect">
            <a:avLst/>
          </a:prstGeom>
          <a:noFill/>
        </p:spPr>
        <p:txBody>
          <a:bodyPr wrap="square" rtlCol="0">
            <a:spAutoFit/>
          </a:bodyPr>
          <a:lstStyle/>
          <a:p>
            <a:r>
              <a:rPr lang="en-GB" sz="1100" dirty="0"/>
              <a:t>Another flush must occur to make sure that all the database changes are written into non-volatile storage</a:t>
            </a:r>
            <a:endParaRPr lang="en-NL" sz="1100" dirty="0"/>
          </a:p>
        </p:txBody>
      </p:sp>
      <p:sp>
        <p:nvSpPr>
          <p:cNvPr id="23" name="TextBox 22">
            <a:extLst>
              <a:ext uri="{FF2B5EF4-FFF2-40B4-BE49-F238E27FC236}">
                <a16:creationId xmlns:a16="http://schemas.microsoft.com/office/drawing/2014/main" id="{4A0FDF5A-B86C-6C63-BC88-121B7FCD343B}"/>
              </a:ext>
            </a:extLst>
          </p:cNvPr>
          <p:cNvSpPr txBox="1"/>
          <p:nvPr/>
        </p:nvSpPr>
        <p:spPr>
          <a:xfrm>
            <a:off x="4454070" y="6096242"/>
            <a:ext cx="2731625" cy="769441"/>
          </a:xfrm>
          <a:prstGeom prst="rect">
            <a:avLst/>
          </a:prstGeom>
          <a:noFill/>
        </p:spPr>
        <p:txBody>
          <a:bodyPr wrap="square" rtlCol="0">
            <a:spAutoFit/>
          </a:bodyPr>
          <a:lstStyle/>
          <a:p>
            <a:pPr algn="just"/>
            <a:r>
              <a:rPr lang="en-GB" sz="1100" dirty="0"/>
              <a:t>After the database changes are all safely on the mass storage device, the rollback journal file is deleted. This is the instant where the transaction commits.</a:t>
            </a:r>
            <a:endParaRPr lang="en-NL" sz="1100" dirty="0"/>
          </a:p>
        </p:txBody>
      </p:sp>
      <p:sp>
        <p:nvSpPr>
          <p:cNvPr id="24" name="TextBox 23">
            <a:extLst>
              <a:ext uri="{FF2B5EF4-FFF2-40B4-BE49-F238E27FC236}">
                <a16:creationId xmlns:a16="http://schemas.microsoft.com/office/drawing/2014/main" id="{34DF6ABC-F484-F052-EE17-A4BCB84A05DC}"/>
              </a:ext>
            </a:extLst>
          </p:cNvPr>
          <p:cNvSpPr txBox="1"/>
          <p:nvPr/>
        </p:nvSpPr>
        <p:spPr>
          <a:xfrm>
            <a:off x="7951809" y="6180881"/>
            <a:ext cx="3023737" cy="600164"/>
          </a:xfrm>
          <a:prstGeom prst="rect">
            <a:avLst/>
          </a:prstGeom>
          <a:noFill/>
        </p:spPr>
        <p:txBody>
          <a:bodyPr wrap="square" rtlCol="0">
            <a:spAutoFit/>
          </a:bodyPr>
          <a:lstStyle/>
          <a:p>
            <a:pPr algn="just"/>
            <a:r>
              <a:rPr lang="en-GB" sz="1100" dirty="0"/>
              <a:t>The last step in the commit process is to release the exclusive lock so that other processes can once again start accessing the database file.</a:t>
            </a:r>
            <a:endParaRPr lang="en-NL" sz="1100" dirty="0"/>
          </a:p>
        </p:txBody>
      </p:sp>
    </p:spTree>
    <p:extLst>
      <p:ext uri="{BB962C8B-B14F-4D97-AF65-F5344CB8AC3E}">
        <p14:creationId xmlns:p14="http://schemas.microsoft.com/office/powerpoint/2010/main" val="144754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5" grpId="0" animBg="1"/>
      <p:bldP spid="25" grpId="1" animBg="1"/>
      <p:bldP spid="19" grpId="0"/>
      <p:bldP spid="19" grpId="1"/>
      <p:bldP spid="20" grpId="0"/>
      <p:bldP spid="20" grpId="1"/>
      <p:bldP spid="21" grpId="0"/>
      <p:bldP spid="21" grpId="1"/>
      <p:bldP spid="22" grpId="0"/>
      <p:bldP spid="22" grpId="1"/>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pSp>
        <p:nvGrpSpPr>
          <p:cNvPr id="318" name="Google Shape;318;p20"/>
          <p:cNvGrpSpPr/>
          <p:nvPr/>
        </p:nvGrpSpPr>
        <p:grpSpPr>
          <a:xfrm>
            <a:off x="552707" y="1400766"/>
            <a:ext cx="4740104" cy="4655350"/>
            <a:chOff x="4965975" y="1254626"/>
            <a:chExt cx="1193500" cy="1172199"/>
          </a:xfrm>
        </p:grpSpPr>
        <p:sp>
          <p:nvSpPr>
            <p:cNvPr id="324" name="Google Shape;324;p20"/>
            <p:cNvSpPr/>
            <p:nvPr/>
          </p:nvSpPr>
          <p:spPr>
            <a:xfrm>
              <a:off x="4965975" y="2134025"/>
              <a:ext cx="566475" cy="214725"/>
            </a:xfrm>
            <a:custGeom>
              <a:avLst/>
              <a:gdLst/>
              <a:ahLst/>
              <a:cxnLst/>
              <a:rect l="l" t="t" r="r" b="b"/>
              <a:pathLst>
                <a:path w="22659" h="8589" extrusionOk="0">
                  <a:moveTo>
                    <a:pt x="11348" y="0"/>
                  </a:moveTo>
                  <a:lnTo>
                    <a:pt x="1" y="4309"/>
                  </a:lnTo>
                  <a:lnTo>
                    <a:pt x="11348" y="8589"/>
                  </a:lnTo>
                  <a:lnTo>
                    <a:pt x="22658" y="4309"/>
                  </a:lnTo>
                  <a:lnTo>
                    <a:pt x="11348"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25" name="Google Shape;325;p20"/>
            <p:cNvSpPr/>
            <p:nvPr/>
          </p:nvSpPr>
          <p:spPr>
            <a:xfrm>
              <a:off x="4965975" y="2241725"/>
              <a:ext cx="283700" cy="185100"/>
            </a:xfrm>
            <a:custGeom>
              <a:avLst/>
              <a:gdLst/>
              <a:ahLst/>
              <a:cxnLst/>
              <a:rect l="l" t="t" r="r" b="b"/>
              <a:pathLst>
                <a:path w="11348" h="7404" extrusionOk="0">
                  <a:moveTo>
                    <a:pt x="1" y="1"/>
                  </a:moveTo>
                  <a:lnTo>
                    <a:pt x="1" y="3123"/>
                  </a:lnTo>
                  <a:lnTo>
                    <a:pt x="11348" y="7403"/>
                  </a:lnTo>
                  <a:lnTo>
                    <a:pt x="11348" y="4281"/>
                  </a:lnTo>
                  <a:lnTo>
                    <a:pt x="1"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26" name="Google Shape;326;p20"/>
            <p:cNvSpPr/>
            <p:nvPr/>
          </p:nvSpPr>
          <p:spPr>
            <a:xfrm>
              <a:off x="5249650" y="2241725"/>
              <a:ext cx="282800" cy="185100"/>
            </a:xfrm>
            <a:custGeom>
              <a:avLst/>
              <a:gdLst/>
              <a:ahLst/>
              <a:cxnLst/>
              <a:rect l="l" t="t" r="r" b="b"/>
              <a:pathLst>
                <a:path w="11312" h="7404" extrusionOk="0">
                  <a:moveTo>
                    <a:pt x="11311" y="1"/>
                  </a:moveTo>
                  <a:lnTo>
                    <a:pt x="1" y="4281"/>
                  </a:lnTo>
                  <a:lnTo>
                    <a:pt x="1" y="7403"/>
                  </a:lnTo>
                  <a:lnTo>
                    <a:pt x="11311" y="3123"/>
                  </a:lnTo>
                  <a:lnTo>
                    <a:pt x="11311"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27" name="Google Shape;327;p20"/>
            <p:cNvSpPr/>
            <p:nvPr/>
          </p:nvSpPr>
          <p:spPr>
            <a:xfrm>
              <a:off x="5154749" y="2128300"/>
              <a:ext cx="183481" cy="96601"/>
            </a:xfrm>
            <a:custGeom>
              <a:avLst/>
              <a:gdLst/>
              <a:ahLst/>
              <a:cxnLst/>
              <a:rect l="l" t="t" r="r" b="b"/>
              <a:pathLst>
                <a:path w="15104" h="5729" extrusionOk="0">
                  <a:moveTo>
                    <a:pt x="7556" y="0"/>
                  </a:moveTo>
                  <a:lnTo>
                    <a:pt x="1" y="2882"/>
                  </a:lnTo>
                  <a:lnTo>
                    <a:pt x="7556" y="5728"/>
                  </a:lnTo>
                  <a:lnTo>
                    <a:pt x="15103" y="2882"/>
                  </a:lnTo>
                  <a:lnTo>
                    <a:pt x="7556" y="0"/>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328" name="Google Shape;328;p20"/>
            <p:cNvSpPr/>
            <p:nvPr/>
          </p:nvSpPr>
          <p:spPr>
            <a:xfrm>
              <a:off x="5154850" y="2176600"/>
              <a:ext cx="94826" cy="143225"/>
            </a:xfrm>
            <a:custGeom>
              <a:avLst/>
              <a:gdLst/>
              <a:ahLst/>
              <a:cxnLst/>
              <a:rect l="l" t="t" r="r" b="b"/>
              <a:pathLst>
                <a:path w="7556" h="10278" extrusionOk="0">
                  <a:moveTo>
                    <a:pt x="1" y="0"/>
                  </a:moveTo>
                  <a:lnTo>
                    <a:pt x="1" y="7432"/>
                  </a:lnTo>
                  <a:lnTo>
                    <a:pt x="7556" y="10277"/>
                  </a:lnTo>
                  <a:lnTo>
                    <a:pt x="7556" y="2817"/>
                  </a:lnTo>
                  <a:lnTo>
                    <a:pt x="1" y="0"/>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329" name="Google Shape;329;p20"/>
            <p:cNvSpPr/>
            <p:nvPr/>
          </p:nvSpPr>
          <p:spPr>
            <a:xfrm>
              <a:off x="5249650" y="2176600"/>
              <a:ext cx="94825" cy="143225"/>
            </a:xfrm>
            <a:custGeom>
              <a:avLst/>
              <a:gdLst/>
              <a:ahLst/>
              <a:cxnLst/>
              <a:rect l="l" t="t" r="r" b="b"/>
              <a:pathLst>
                <a:path w="7549" h="10278" extrusionOk="0">
                  <a:moveTo>
                    <a:pt x="7548" y="0"/>
                  </a:moveTo>
                  <a:lnTo>
                    <a:pt x="1" y="2846"/>
                  </a:lnTo>
                  <a:lnTo>
                    <a:pt x="1" y="10277"/>
                  </a:lnTo>
                  <a:lnTo>
                    <a:pt x="7548" y="7432"/>
                  </a:lnTo>
                  <a:lnTo>
                    <a:pt x="7548" y="0"/>
                  </a:lnTo>
                  <a:close/>
                </a:path>
              </a:pathLst>
            </a:custGeom>
            <a:solidFill>
              <a:srgbClr val="D88462"/>
            </a:solidFill>
            <a:ln>
              <a:noFill/>
            </a:ln>
          </p:spPr>
          <p:txBody>
            <a:bodyPr spcFirstLastPara="1" wrap="square" lIns="121900" tIns="121900" rIns="121900" bIns="121900" anchor="ctr" anchorCtr="0">
              <a:noAutofit/>
            </a:bodyPr>
            <a:lstStyle/>
            <a:p>
              <a:endParaRPr sz="2400" dirty="0"/>
            </a:p>
          </p:txBody>
        </p:sp>
        <p:sp>
          <p:nvSpPr>
            <p:cNvPr id="332" name="Google Shape;332;p20"/>
            <p:cNvSpPr/>
            <p:nvPr/>
          </p:nvSpPr>
          <p:spPr>
            <a:xfrm>
              <a:off x="5593025" y="2134025"/>
              <a:ext cx="566450" cy="214725"/>
            </a:xfrm>
            <a:custGeom>
              <a:avLst/>
              <a:gdLst/>
              <a:ahLst/>
              <a:cxnLst/>
              <a:rect l="l" t="t" r="r" b="b"/>
              <a:pathLst>
                <a:path w="22658" h="8589" extrusionOk="0">
                  <a:moveTo>
                    <a:pt x="11311" y="0"/>
                  </a:moveTo>
                  <a:lnTo>
                    <a:pt x="0" y="4309"/>
                  </a:lnTo>
                  <a:lnTo>
                    <a:pt x="11311" y="8589"/>
                  </a:lnTo>
                  <a:lnTo>
                    <a:pt x="22658" y="4309"/>
                  </a:lnTo>
                  <a:lnTo>
                    <a:pt x="11311" y="0"/>
                  </a:lnTo>
                  <a:close/>
                </a:path>
              </a:pathLst>
            </a:custGeom>
            <a:solidFill>
              <a:srgbClr val="E4E4E4"/>
            </a:solidFill>
            <a:ln>
              <a:noFill/>
            </a:ln>
          </p:spPr>
          <p:txBody>
            <a:bodyPr spcFirstLastPara="1" wrap="square" lIns="121900" tIns="121900" rIns="121900" bIns="121900" anchor="ctr" anchorCtr="0">
              <a:noAutofit/>
            </a:bodyPr>
            <a:lstStyle/>
            <a:p>
              <a:endParaRPr sz="2400"/>
            </a:p>
          </p:txBody>
        </p:sp>
        <p:sp>
          <p:nvSpPr>
            <p:cNvPr id="333" name="Google Shape;333;p20"/>
            <p:cNvSpPr/>
            <p:nvPr/>
          </p:nvSpPr>
          <p:spPr>
            <a:xfrm>
              <a:off x="5593025" y="2241725"/>
              <a:ext cx="282775" cy="185100"/>
            </a:xfrm>
            <a:custGeom>
              <a:avLst/>
              <a:gdLst/>
              <a:ahLst/>
              <a:cxnLst/>
              <a:rect l="l" t="t" r="r" b="b"/>
              <a:pathLst>
                <a:path w="11311" h="7404" extrusionOk="0">
                  <a:moveTo>
                    <a:pt x="0" y="1"/>
                  </a:moveTo>
                  <a:lnTo>
                    <a:pt x="0" y="3123"/>
                  </a:lnTo>
                  <a:lnTo>
                    <a:pt x="11311" y="7403"/>
                  </a:lnTo>
                  <a:lnTo>
                    <a:pt x="11311" y="4281"/>
                  </a:lnTo>
                  <a:lnTo>
                    <a:pt x="0" y="1"/>
                  </a:lnTo>
                  <a:close/>
                </a:path>
              </a:pathLst>
            </a:custGeom>
            <a:solidFill>
              <a:srgbClr val="ACACAC"/>
            </a:solidFill>
            <a:ln>
              <a:noFill/>
            </a:ln>
          </p:spPr>
          <p:txBody>
            <a:bodyPr spcFirstLastPara="1" wrap="square" lIns="121900" tIns="121900" rIns="121900" bIns="121900" anchor="ctr" anchorCtr="0">
              <a:noAutofit/>
            </a:bodyPr>
            <a:lstStyle/>
            <a:p>
              <a:endParaRPr sz="2400"/>
            </a:p>
          </p:txBody>
        </p:sp>
        <p:sp>
          <p:nvSpPr>
            <p:cNvPr id="334" name="Google Shape;334;p20"/>
            <p:cNvSpPr/>
            <p:nvPr/>
          </p:nvSpPr>
          <p:spPr>
            <a:xfrm>
              <a:off x="5875775" y="2241725"/>
              <a:ext cx="283700" cy="185100"/>
            </a:xfrm>
            <a:custGeom>
              <a:avLst/>
              <a:gdLst/>
              <a:ahLst/>
              <a:cxnLst/>
              <a:rect l="l" t="t" r="r" b="b"/>
              <a:pathLst>
                <a:path w="11348" h="7404" extrusionOk="0">
                  <a:moveTo>
                    <a:pt x="11348" y="1"/>
                  </a:moveTo>
                  <a:lnTo>
                    <a:pt x="1" y="4281"/>
                  </a:lnTo>
                  <a:lnTo>
                    <a:pt x="1" y="7403"/>
                  </a:lnTo>
                  <a:lnTo>
                    <a:pt x="11348" y="3123"/>
                  </a:lnTo>
                  <a:lnTo>
                    <a:pt x="11348" y="1"/>
                  </a:lnTo>
                  <a:close/>
                </a:path>
              </a:pathLst>
            </a:custGeom>
            <a:solidFill>
              <a:srgbClr val="D2D2D2"/>
            </a:solidFill>
            <a:ln>
              <a:noFill/>
            </a:ln>
          </p:spPr>
          <p:txBody>
            <a:bodyPr spcFirstLastPara="1" wrap="square" lIns="121900" tIns="121900" rIns="121900" bIns="121900" anchor="ctr" anchorCtr="0">
              <a:noAutofit/>
            </a:bodyPr>
            <a:lstStyle/>
            <a:p>
              <a:endParaRPr sz="2400"/>
            </a:p>
          </p:txBody>
        </p:sp>
        <p:sp>
          <p:nvSpPr>
            <p:cNvPr id="335" name="Google Shape;335;p20"/>
            <p:cNvSpPr/>
            <p:nvPr/>
          </p:nvSpPr>
          <p:spPr>
            <a:xfrm>
              <a:off x="5686816" y="1254626"/>
              <a:ext cx="376850" cy="142675"/>
            </a:xfrm>
            <a:custGeom>
              <a:avLst/>
              <a:gdLst/>
              <a:ahLst/>
              <a:cxnLst/>
              <a:rect l="l" t="t" r="r" b="b"/>
              <a:pathLst>
                <a:path w="15074" h="5707" extrusionOk="0">
                  <a:moveTo>
                    <a:pt x="7519" y="1"/>
                  </a:moveTo>
                  <a:lnTo>
                    <a:pt x="0" y="2854"/>
                  </a:lnTo>
                  <a:lnTo>
                    <a:pt x="7519" y="5707"/>
                  </a:lnTo>
                  <a:lnTo>
                    <a:pt x="15074" y="2854"/>
                  </a:lnTo>
                  <a:lnTo>
                    <a:pt x="7519"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336" name="Google Shape;336;p20"/>
            <p:cNvSpPr/>
            <p:nvPr/>
          </p:nvSpPr>
          <p:spPr>
            <a:xfrm>
              <a:off x="5687825" y="1781550"/>
              <a:ext cx="187975" cy="538275"/>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337" name="Google Shape;337;p20"/>
            <p:cNvSpPr/>
            <p:nvPr/>
          </p:nvSpPr>
          <p:spPr>
            <a:xfrm>
              <a:off x="5875775" y="1781550"/>
              <a:ext cx="188900" cy="538275"/>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grpSp>
      <p:sp>
        <p:nvSpPr>
          <p:cNvPr id="348" name="Google Shape;348;p20"/>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Testing</a:t>
            </a:r>
            <a:endParaRPr b="1" dirty="0"/>
          </a:p>
        </p:txBody>
      </p:sp>
      <p:sp>
        <p:nvSpPr>
          <p:cNvPr id="2" name="Google Shape;336;p20">
            <a:extLst>
              <a:ext uri="{FF2B5EF4-FFF2-40B4-BE49-F238E27FC236}">
                <a16:creationId xmlns:a16="http://schemas.microsoft.com/office/drawing/2014/main" id="{56CACBC9-9BE8-3E9D-676A-AF2CD3D75DC9}"/>
              </a:ext>
            </a:extLst>
          </p:cNvPr>
          <p:cNvSpPr/>
          <p:nvPr/>
        </p:nvSpPr>
        <p:spPr>
          <a:xfrm>
            <a:off x="3417553" y="1684083"/>
            <a:ext cx="746561" cy="2137741"/>
          </a:xfrm>
          <a:custGeom>
            <a:avLst/>
            <a:gdLst/>
            <a:ahLst/>
            <a:cxnLst/>
            <a:rect l="l" t="t" r="r" b="b"/>
            <a:pathLst>
              <a:path w="7519" h="21531" extrusionOk="0">
                <a:moveTo>
                  <a:pt x="0" y="1"/>
                </a:moveTo>
                <a:lnTo>
                  <a:pt x="0" y="18685"/>
                </a:lnTo>
                <a:lnTo>
                  <a:pt x="7519" y="21530"/>
                </a:lnTo>
                <a:lnTo>
                  <a:pt x="7519" y="2854"/>
                </a:lnTo>
                <a:lnTo>
                  <a:pt x="0"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17" name="Google Shape;337;p20">
            <a:extLst>
              <a:ext uri="{FF2B5EF4-FFF2-40B4-BE49-F238E27FC236}">
                <a16:creationId xmlns:a16="http://schemas.microsoft.com/office/drawing/2014/main" id="{0E03CAC8-C271-1E82-32AC-A8C1CE54BBFE}"/>
              </a:ext>
            </a:extLst>
          </p:cNvPr>
          <p:cNvSpPr/>
          <p:nvPr/>
        </p:nvSpPr>
        <p:spPr>
          <a:xfrm>
            <a:off x="4164183" y="1684082"/>
            <a:ext cx="750235" cy="2137741"/>
          </a:xfrm>
          <a:custGeom>
            <a:avLst/>
            <a:gdLst/>
            <a:ahLst/>
            <a:cxnLst/>
            <a:rect l="l" t="t" r="r" b="b"/>
            <a:pathLst>
              <a:path w="7556" h="21531" extrusionOk="0">
                <a:moveTo>
                  <a:pt x="7556" y="1"/>
                </a:moveTo>
                <a:lnTo>
                  <a:pt x="1" y="2854"/>
                </a:lnTo>
                <a:lnTo>
                  <a:pt x="1" y="21530"/>
                </a:lnTo>
                <a:lnTo>
                  <a:pt x="7556" y="18685"/>
                </a:lnTo>
                <a:lnTo>
                  <a:pt x="7556" y="1"/>
                </a:lnTo>
                <a:close/>
              </a:path>
            </a:pathLst>
          </a:custGeom>
          <a:solidFill>
            <a:srgbClr val="F2A150"/>
          </a:solidFill>
          <a:ln>
            <a:noFill/>
          </a:ln>
        </p:spPr>
        <p:txBody>
          <a:bodyPr spcFirstLastPara="1" wrap="square" lIns="121900" tIns="121900" rIns="121900" bIns="121900" anchor="ctr" anchorCtr="0">
            <a:noAutofit/>
          </a:bodyPr>
          <a:lstStyle/>
          <a:p>
            <a:endParaRPr sz="2400" dirty="0"/>
          </a:p>
        </p:txBody>
      </p:sp>
      <p:sp>
        <p:nvSpPr>
          <p:cNvPr id="19" name="TextBox 18">
            <a:extLst>
              <a:ext uri="{FF2B5EF4-FFF2-40B4-BE49-F238E27FC236}">
                <a16:creationId xmlns:a16="http://schemas.microsoft.com/office/drawing/2014/main" id="{7FD66A41-44D9-E4FF-0D5B-23D3DC892BD2}"/>
              </a:ext>
            </a:extLst>
          </p:cNvPr>
          <p:cNvSpPr txBox="1"/>
          <p:nvPr/>
        </p:nvSpPr>
        <p:spPr>
          <a:xfrm>
            <a:off x="1323189" y="6173770"/>
            <a:ext cx="708848" cy="369332"/>
          </a:xfrm>
          <a:prstGeom prst="rect">
            <a:avLst/>
          </a:prstGeom>
          <a:noFill/>
        </p:spPr>
        <p:txBody>
          <a:bodyPr wrap="none" rtlCol="0">
            <a:spAutoFit/>
          </a:bodyPr>
          <a:lstStyle/>
          <a:p>
            <a:r>
              <a:rPr lang="en-NL" dirty="0"/>
              <a:t>151 K</a:t>
            </a:r>
          </a:p>
        </p:txBody>
      </p:sp>
      <p:sp>
        <p:nvSpPr>
          <p:cNvPr id="20" name="TextBox 19">
            <a:extLst>
              <a:ext uri="{FF2B5EF4-FFF2-40B4-BE49-F238E27FC236}">
                <a16:creationId xmlns:a16="http://schemas.microsoft.com/office/drawing/2014/main" id="{AC81A8CE-0141-60A4-DB99-29029D7E175F}"/>
              </a:ext>
            </a:extLst>
          </p:cNvPr>
          <p:cNvSpPr txBox="1"/>
          <p:nvPr/>
        </p:nvSpPr>
        <p:spPr>
          <a:xfrm>
            <a:off x="3692503" y="6173770"/>
            <a:ext cx="942887" cy="369332"/>
          </a:xfrm>
          <a:prstGeom prst="rect">
            <a:avLst/>
          </a:prstGeom>
          <a:noFill/>
        </p:spPr>
        <p:txBody>
          <a:bodyPr wrap="none" rtlCol="0">
            <a:spAutoFit/>
          </a:bodyPr>
          <a:lstStyle/>
          <a:p>
            <a:r>
              <a:rPr lang="en-NL" dirty="0"/>
              <a:t>92038 K</a:t>
            </a:r>
          </a:p>
        </p:txBody>
      </p:sp>
      <p:sp>
        <p:nvSpPr>
          <p:cNvPr id="22" name="Google Shape;1012;p36">
            <a:extLst>
              <a:ext uri="{FF2B5EF4-FFF2-40B4-BE49-F238E27FC236}">
                <a16:creationId xmlns:a16="http://schemas.microsoft.com/office/drawing/2014/main" id="{6185BAA1-8026-1478-B783-2645EE96CD2A}"/>
              </a:ext>
            </a:extLst>
          </p:cNvPr>
          <p:cNvSpPr/>
          <p:nvPr/>
        </p:nvSpPr>
        <p:spPr>
          <a:xfrm>
            <a:off x="7593880" y="3300922"/>
            <a:ext cx="29000" cy="29000"/>
          </a:xfrm>
          <a:custGeom>
            <a:avLst/>
            <a:gdLst/>
            <a:ahLst/>
            <a:cxnLst/>
            <a:rect l="l" t="t" r="r" b="b"/>
            <a:pathLst>
              <a:path w="870" h="870" extrusionOk="0">
                <a:moveTo>
                  <a:pt x="441" y="0"/>
                </a:moveTo>
                <a:lnTo>
                  <a:pt x="1" y="441"/>
                </a:lnTo>
                <a:lnTo>
                  <a:pt x="441" y="869"/>
                </a:lnTo>
                <a:lnTo>
                  <a:pt x="870" y="441"/>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3" name="Google Shape;1013;p36">
            <a:extLst>
              <a:ext uri="{FF2B5EF4-FFF2-40B4-BE49-F238E27FC236}">
                <a16:creationId xmlns:a16="http://schemas.microsoft.com/office/drawing/2014/main" id="{3EA88E8F-E544-BE34-F071-454FD80A04F1}"/>
              </a:ext>
            </a:extLst>
          </p:cNvPr>
          <p:cNvSpPr/>
          <p:nvPr/>
        </p:nvSpPr>
        <p:spPr>
          <a:xfrm>
            <a:off x="7420447" y="3474755"/>
            <a:ext cx="29000" cy="29000"/>
          </a:xfrm>
          <a:custGeom>
            <a:avLst/>
            <a:gdLst/>
            <a:ahLst/>
            <a:cxnLst/>
            <a:rect l="l" t="t" r="r" b="b"/>
            <a:pathLst>
              <a:path w="870" h="870" extrusionOk="0">
                <a:moveTo>
                  <a:pt x="429" y="0"/>
                </a:moveTo>
                <a:lnTo>
                  <a:pt x="1" y="429"/>
                </a:lnTo>
                <a:lnTo>
                  <a:pt x="429" y="869"/>
                </a:lnTo>
                <a:lnTo>
                  <a:pt x="870" y="429"/>
                </a:lnTo>
                <a:lnTo>
                  <a:pt x="4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4" name="Google Shape;1014;p36">
            <a:extLst>
              <a:ext uri="{FF2B5EF4-FFF2-40B4-BE49-F238E27FC236}">
                <a16:creationId xmlns:a16="http://schemas.microsoft.com/office/drawing/2014/main" id="{3C8C50B0-BAE5-CFFC-0711-F7F8D143E8E2}"/>
              </a:ext>
            </a:extLst>
          </p:cNvPr>
          <p:cNvSpPr/>
          <p:nvPr/>
        </p:nvSpPr>
        <p:spPr>
          <a:xfrm>
            <a:off x="7550614" y="3315589"/>
            <a:ext cx="29033" cy="29000"/>
          </a:xfrm>
          <a:custGeom>
            <a:avLst/>
            <a:gdLst/>
            <a:ahLst/>
            <a:cxnLst/>
            <a:rect l="l" t="t" r="r" b="b"/>
            <a:pathLst>
              <a:path w="871" h="870" extrusionOk="0">
                <a:moveTo>
                  <a:pt x="430" y="1"/>
                </a:moveTo>
                <a:lnTo>
                  <a:pt x="1" y="429"/>
                </a:lnTo>
                <a:lnTo>
                  <a:pt x="430" y="870"/>
                </a:lnTo>
                <a:lnTo>
                  <a:pt x="870" y="429"/>
                </a:lnTo>
                <a:lnTo>
                  <a:pt x="43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5" name="Google Shape;1015;p36">
            <a:extLst>
              <a:ext uri="{FF2B5EF4-FFF2-40B4-BE49-F238E27FC236}">
                <a16:creationId xmlns:a16="http://schemas.microsoft.com/office/drawing/2014/main" id="{335F00B3-BD1F-9A8E-822B-2BBA6B073C35}"/>
              </a:ext>
            </a:extLst>
          </p:cNvPr>
          <p:cNvSpPr/>
          <p:nvPr/>
        </p:nvSpPr>
        <p:spPr>
          <a:xfrm>
            <a:off x="7579613" y="3344556"/>
            <a:ext cx="29000" cy="29033"/>
          </a:xfrm>
          <a:custGeom>
            <a:avLst/>
            <a:gdLst/>
            <a:ahLst/>
            <a:cxnLst/>
            <a:rect l="l" t="t" r="r" b="b"/>
            <a:pathLst>
              <a:path w="870" h="871" extrusionOk="0">
                <a:moveTo>
                  <a:pt x="429" y="1"/>
                </a:moveTo>
                <a:lnTo>
                  <a:pt x="0" y="430"/>
                </a:lnTo>
                <a:lnTo>
                  <a:pt x="429" y="870"/>
                </a:lnTo>
                <a:lnTo>
                  <a:pt x="869" y="43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6" name="Google Shape;1016;p36">
            <a:extLst>
              <a:ext uri="{FF2B5EF4-FFF2-40B4-BE49-F238E27FC236}">
                <a16:creationId xmlns:a16="http://schemas.microsoft.com/office/drawing/2014/main" id="{2A8F1899-93ED-C59F-2C8C-5E8D38356C37}"/>
              </a:ext>
            </a:extLst>
          </p:cNvPr>
          <p:cNvSpPr/>
          <p:nvPr/>
        </p:nvSpPr>
        <p:spPr>
          <a:xfrm>
            <a:off x="7434747" y="3431489"/>
            <a:ext cx="29000" cy="28600"/>
          </a:xfrm>
          <a:custGeom>
            <a:avLst/>
            <a:gdLst/>
            <a:ahLst/>
            <a:cxnLst/>
            <a:rect l="l" t="t" r="r" b="b"/>
            <a:pathLst>
              <a:path w="870" h="858" extrusionOk="0">
                <a:moveTo>
                  <a:pt x="441" y="0"/>
                </a:moveTo>
                <a:lnTo>
                  <a:pt x="0" y="429"/>
                </a:lnTo>
                <a:lnTo>
                  <a:pt x="441" y="858"/>
                </a:lnTo>
                <a:lnTo>
                  <a:pt x="869" y="429"/>
                </a:lnTo>
                <a:lnTo>
                  <a:pt x="441"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7" name="Google Shape;1017;p36">
            <a:extLst>
              <a:ext uri="{FF2B5EF4-FFF2-40B4-BE49-F238E27FC236}">
                <a16:creationId xmlns:a16="http://schemas.microsoft.com/office/drawing/2014/main" id="{2E0C1ACB-117A-8490-321B-4AF8CC3B1F5F}"/>
              </a:ext>
            </a:extLst>
          </p:cNvPr>
          <p:cNvSpPr/>
          <p:nvPr/>
        </p:nvSpPr>
        <p:spPr>
          <a:xfrm>
            <a:off x="7463713" y="3460455"/>
            <a:ext cx="29000" cy="28600"/>
          </a:xfrm>
          <a:custGeom>
            <a:avLst/>
            <a:gdLst/>
            <a:ahLst/>
            <a:cxnLst/>
            <a:rect l="l" t="t" r="r" b="b"/>
            <a:pathLst>
              <a:path w="870" h="858" extrusionOk="0">
                <a:moveTo>
                  <a:pt x="441" y="1"/>
                </a:moveTo>
                <a:lnTo>
                  <a:pt x="0" y="429"/>
                </a:lnTo>
                <a:lnTo>
                  <a:pt x="441" y="858"/>
                </a:lnTo>
                <a:lnTo>
                  <a:pt x="870" y="429"/>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8" name="Google Shape;1018;p36">
            <a:extLst>
              <a:ext uri="{FF2B5EF4-FFF2-40B4-BE49-F238E27FC236}">
                <a16:creationId xmlns:a16="http://schemas.microsoft.com/office/drawing/2014/main" id="{0B718617-8AD5-918D-5C28-C0C4FF70ACFE}"/>
              </a:ext>
            </a:extLst>
          </p:cNvPr>
          <p:cNvSpPr/>
          <p:nvPr/>
        </p:nvSpPr>
        <p:spPr>
          <a:xfrm>
            <a:off x="7478414" y="3387822"/>
            <a:ext cx="57567" cy="58000"/>
          </a:xfrm>
          <a:custGeom>
            <a:avLst/>
            <a:gdLst/>
            <a:ahLst/>
            <a:cxnLst/>
            <a:rect l="l" t="t" r="r" b="b"/>
            <a:pathLst>
              <a:path w="1727" h="1740" extrusionOk="0">
                <a:moveTo>
                  <a:pt x="429" y="1"/>
                </a:moveTo>
                <a:lnTo>
                  <a:pt x="0" y="441"/>
                </a:lnTo>
                <a:lnTo>
                  <a:pt x="1298" y="1739"/>
                </a:lnTo>
                <a:lnTo>
                  <a:pt x="1726" y="1310"/>
                </a:lnTo>
                <a:lnTo>
                  <a:pt x="42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9" name="Google Shape;1019;p36">
            <a:extLst>
              <a:ext uri="{FF2B5EF4-FFF2-40B4-BE49-F238E27FC236}">
                <a16:creationId xmlns:a16="http://schemas.microsoft.com/office/drawing/2014/main" id="{FED3690E-CC3E-C9F8-E3B5-DB4A80BA6F39}"/>
              </a:ext>
            </a:extLst>
          </p:cNvPr>
          <p:cNvSpPr/>
          <p:nvPr/>
        </p:nvSpPr>
        <p:spPr>
          <a:xfrm>
            <a:off x="7506981" y="3358856"/>
            <a:ext cx="57967" cy="57967"/>
          </a:xfrm>
          <a:custGeom>
            <a:avLst/>
            <a:gdLst/>
            <a:ahLst/>
            <a:cxnLst/>
            <a:rect l="l" t="t" r="r" b="b"/>
            <a:pathLst>
              <a:path w="1739" h="1739" extrusionOk="0">
                <a:moveTo>
                  <a:pt x="441" y="1"/>
                </a:moveTo>
                <a:lnTo>
                  <a:pt x="0" y="441"/>
                </a:lnTo>
                <a:lnTo>
                  <a:pt x="1310" y="1739"/>
                </a:lnTo>
                <a:lnTo>
                  <a:pt x="1739" y="1310"/>
                </a:lnTo>
                <a:lnTo>
                  <a:pt x="4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0" name="Google Shape;1020;p36">
            <a:extLst>
              <a:ext uri="{FF2B5EF4-FFF2-40B4-BE49-F238E27FC236}">
                <a16:creationId xmlns:a16="http://schemas.microsoft.com/office/drawing/2014/main" id="{30D31A6B-87C1-76E1-78B7-E37A2BE310C2}"/>
              </a:ext>
            </a:extLst>
          </p:cNvPr>
          <p:cNvSpPr/>
          <p:nvPr/>
        </p:nvSpPr>
        <p:spPr>
          <a:xfrm>
            <a:off x="7535947" y="4098223"/>
            <a:ext cx="19467" cy="19900"/>
          </a:xfrm>
          <a:custGeom>
            <a:avLst/>
            <a:gdLst/>
            <a:ahLst/>
            <a:cxnLst/>
            <a:rect l="l" t="t" r="r" b="b"/>
            <a:pathLst>
              <a:path w="584" h="597" extrusionOk="0">
                <a:moveTo>
                  <a:pt x="0" y="1"/>
                </a:moveTo>
                <a:lnTo>
                  <a:pt x="0" y="596"/>
                </a:lnTo>
                <a:lnTo>
                  <a:pt x="584" y="596"/>
                </a:lnTo>
                <a:lnTo>
                  <a:pt x="5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1" name="Google Shape;1021;p36">
            <a:extLst>
              <a:ext uri="{FF2B5EF4-FFF2-40B4-BE49-F238E27FC236}">
                <a16:creationId xmlns:a16="http://schemas.microsoft.com/office/drawing/2014/main" id="{C4F7371F-C190-F3D5-5D46-E88086530535}"/>
              </a:ext>
            </a:extLst>
          </p:cNvPr>
          <p:cNvSpPr/>
          <p:nvPr/>
        </p:nvSpPr>
        <p:spPr>
          <a:xfrm>
            <a:off x="7516514" y="4197056"/>
            <a:ext cx="58767" cy="58767"/>
          </a:xfrm>
          <a:custGeom>
            <a:avLst/>
            <a:gdLst/>
            <a:ahLst/>
            <a:cxnLst/>
            <a:rect l="l" t="t" r="r" b="b"/>
            <a:pathLst>
              <a:path w="1763" h="1763" extrusionOk="0">
                <a:moveTo>
                  <a:pt x="583" y="1"/>
                </a:moveTo>
                <a:lnTo>
                  <a:pt x="583" y="596"/>
                </a:lnTo>
                <a:lnTo>
                  <a:pt x="0" y="596"/>
                </a:lnTo>
                <a:lnTo>
                  <a:pt x="0" y="1179"/>
                </a:lnTo>
                <a:lnTo>
                  <a:pt x="583" y="1179"/>
                </a:lnTo>
                <a:lnTo>
                  <a:pt x="583" y="1763"/>
                </a:lnTo>
                <a:lnTo>
                  <a:pt x="1167" y="1763"/>
                </a:lnTo>
                <a:lnTo>
                  <a:pt x="1167" y="1179"/>
                </a:lnTo>
                <a:lnTo>
                  <a:pt x="1762" y="1179"/>
                </a:lnTo>
                <a:lnTo>
                  <a:pt x="1762" y="596"/>
                </a:lnTo>
                <a:lnTo>
                  <a:pt x="1167" y="596"/>
                </a:lnTo>
                <a:lnTo>
                  <a:pt x="116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2" name="Google Shape;1022;p36">
            <a:extLst>
              <a:ext uri="{FF2B5EF4-FFF2-40B4-BE49-F238E27FC236}">
                <a16:creationId xmlns:a16="http://schemas.microsoft.com/office/drawing/2014/main" id="{6A0DE4D3-126D-51D5-020A-7460AE387357}"/>
              </a:ext>
            </a:extLst>
          </p:cNvPr>
          <p:cNvSpPr/>
          <p:nvPr/>
        </p:nvSpPr>
        <p:spPr>
          <a:xfrm>
            <a:off x="7064447" y="4948722"/>
            <a:ext cx="23867" cy="23867"/>
          </a:xfrm>
          <a:custGeom>
            <a:avLst/>
            <a:gdLst/>
            <a:ahLst/>
            <a:cxnLst/>
            <a:rect l="l" t="t" r="r" b="b"/>
            <a:pathLst>
              <a:path w="716" h="716" extrusionOk="0">
                <a:moveTo>
                  <a:pt x="1" y="1"/>
                </a:moveTo>
                <a:lnTo>
                  <a:pt x="1" y="715"/>
                </a:lnTo>
                <a:lnTo>
                  <a:pt x="715" y="715"/>
                </a:lnTo>
                <a:lnTo>
                  <a:pt x="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nvGrpSpPr>
          <p:cNvPr id="33" name="Google Shape;1023;p36">
            <a:extLst>
              <a:ext uri="{FF2B5EF4-FFF2-40B4-BE49-F238E27FC236}">
                <a16:creationId xmlns:a16="http://schemas.microsoft.com/office/drawing/2014/main" id="{23CFE38D-96B7-A05C-7DBC-4C709DDDD135}"/>
              </a:ext>
            </a:extLst>
          </p:cNvPr>
          <p:cNvGrpSpPr/>
          <p:nvPr/>
        </p:nvGrpSpPr>
        <p:grpSpPr>
          <a:xfrm>
            <a:off x="6422714" y="1234156"/>
            <a:ext cx="4319233" cy="2604567"/>
            <a:chOff x="2214100" y="1138950"/>
            <a:chExt cx="3239425" cy="1953425"/>
          </a:xfrm>
        </p:grpSpPr>
        <p:grpSp>
          <p:nvGrpSpPr>
            <p:cNvPr id="34" name="Google Shape;1024;p36">
              <a:extLst>
                <a:ext uri="{FF2B5EF4-FFF2-40B4-BE49-F238E27FC236}">
                  <a16:creationId xmlns:a16="http://schemas.microsoft.com/office/drawing/2014/main" id="{E3EC80BE-7EAA-BDAC-B07F-6A1C66E709CB}"/>
                </a:ext>
              </a:extLst>
            </p:cNvPr>
            <p:cNvGrpSpPr/>
            <p:nvPr/>
          </p:nvGrpSpPr>
          <p:grpSpPr>
            <a:xfrm>
              <a:off x="2290300" y="1138950"/>
              <a:ext cx="3163225" cy="1238275"/>
              <a:chOff x="2290300" y="1138950"/>
              <a:chExt cx="3163225" cy="1238275"/>
            </a:xfrm>
          </p:grpSpPr>
          <p:sp>
            <p:nvSpPr>
              <p:cNvPr id="37" name="Google Shape;1026;p36">
                <a:extLst>
                  <a:ext uri="{FF2B5EF4-FFF2-40B4-BE49-F238E27FC236}">
                    <a16:creationId xmlns:a16="http://schemas.microsoft.com/office/drawing/2014/main" id="{FA0E7D8D-77D0-088C-B7D2-DFF0B330BE42}"/>
                  </a:ext>
                </a:extLst>
              </p:cNvPr>
              <p:cNvSpPr/>
              <p:nvPr/>
            </p:nvSpPr>
            <p:spPr>
              <a:xfrm>
                <a:off x="3271075" y="1138950"/>
                <a:ext cx="2182450" cy="656375"/>
              </a:xfrm>
              <a:custGeom>
                <a:avLst/>
                <a:gdLst/>
                <a:ahLst/>
                <a:cxnLst/>
                <a:rect l="l" t="t" r="r" b="b"/>
                <a:pathLst>
                  <a:path w="87298" h="26255" extrusionOk="0">
                    <a:moveTo>
                      <a:pt x="14979" y="1"/>
                    </a:moveTo>
                    <a:cubicBezTo>
                      <a:pt x="6704" y="1"/>
                      <a:pt x="1" y="6716"/>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TCL Test</a:t>
                </a:r>
                <a:endParaRPr sz="1600" dirty="0">
                  <a:solidFill>
                    <a:srgbClr val="434343"/>
                  </a:solidFill>
                  <a:latin typeface="Roboto"/>
                  <a:ea typeface="Roboto"/>
                  <a:cs typeface="Roboto"/>
                  <a:sym typeface="Roboto"/>
                </a:endParaRPr>
              </a:p>
            </p:txBody>
          </p:sp>
          <p:sp>
            <p:nvSpPr>
              <p:cNvPr id="38" name="Google Shape;1027;p36">
                <a:extLst>
                  <a:ext uri="{FF2B5EF4-FFF2-40B4-BE49-F238E27FC236}">
                    <a16:creationId xmlns:a16="http://schemas.microsoft.com/office/drawing/2014/main" id="{D5CB9B7F-4C84-296C-800D-C14E6EEF4EAD}"/>
                  </a:ext>
                </a:extLst>
              </p:cNvPr>
              <p:cNvSpPr/>
              <p:nvPr/>
            </p:nvSpPr>
            <p:spPr>
              <a:xfrm>
                <a:off x="2290300" y="1140750"/>
                <a:ext cx="3163225" cy="1236475"/>
              </a:xfrm>
              <a:custGeom>
                <a:avLst/>
                <a:gdLst/>
                <a:ahLst/>
                <a:cxnLst/>
                <a:rect l="l" t="t" r="r" b="b"/>
                <a:pathLst>
                  <a:path w="126529" h="49459" extrusionOk="0">
                    <a:moveTo>
                      <a:pt x="112896" y="0"/>
                    </a:moveTo>
                    <a:lnTo>
                      <a:pt x="121992" y="13347"/>
                    </a:lnTo>
                    <a:lnTo>
                      <a:pt x="115634" y="22467"/>
                    </a:lnTo>
                    <a:lnTo>
                      <a:pt x="24396" y="22467"/>
                    </a:lnTo>
                    <a:lnTo>
                      <a:pt x="24396" y="22432"/>
                    </a:lnTo>
                    <a:lnTo>
                      <a:pt x="24373" y="22432"/>
                    </a:lnTo>
                    <a:lnTo>
                      <a:pt x="0" y="46804"/>
                    </a:lnTo>
                    <a:lnTo>
                      <a:pt x="2644" y="49459"/>
                    </a:lnTo>
                    <a:lnTo>
                      <a:pt x="25897" y="26194"/>
                    </a:lnTo>
                    <a:lnTo>
                      <a:pt x="117587" y="26194"/>
                    </a:lnTo>
                    <a:lnTo>
                      <a:pt x="126528" y="13383"/>
                    </a:lnTo>
                    <a:lnTo>
                      <a:pt x="1175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5" name="Google Shape;1028;p36">
              <a:extLst>
                <a:ext uri="{FF2B5EF4-FFF2-40B4-BE49-F238E27FC236}">
                  <a16:creationId xmlns:a16="http://schemas.microsoft.com/office/drawing/2014/main" id="{9669FF98-25B9-9427-D089-A0ED243ED057}"/>
                </a:ext>
              </a:extLst>
            </p:cNvPr>
            <p:cNvSpPr/>
            <p:nvPr/>
          </p:nvSpPr>
          <p:spPr>
            <a:xfrm>
              <a:off x="2214100" y="1939525"/>
              <a:ext cx="809950" cy="1152850"/>
            </a:xfrm>
            <a:custGeom>
              <a:avLst/>
              <a:gdLst/>
              <a:ahLst/>
              <a:cxnLst/>
              <a:rect l="l" t="t" r="r" b="b"/>
              <a:pathLst>
                <a:path w="32398" h="46114" extrusionOk="0">
                  <a:moveTo>
                    <a:pt x="0" y="0"/>
                  </a:moveTo>
                  <a:lnTo>
                    <a:pt x="0" y="46113"/>
                  </a:lnTo>
                  <a:lnTo>
                    <a:pt x="23384" y="22729"/>
                  </a:lnTo>
                  <a:lnTo>
                    <a:pt x="25754" y="20372"/>
                  </a:lnTo>
                  <a:lnTo>
                    <a:pt x="32397" y="13728"/>
                  </a:lnTo>
                  <a:cubicBezTo>
                    <a:pt x="24158" y="5299"/>
                    <a:pt x="12692" y="6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 name="Google Shape;1029;p36">
              <a:extLst>
                <a:ext uri="{FF2B5EF4-FFF2-40B4-BE49-F238E27FC236}">
                  <a16:creationId xmlns:a16="http://schemas.microsoft.com/office/drawing/2014/main" id="{5E6BFB56-4C08-2725-6BB8-732C43D413E2}"/>
                </a:ext>
              </a:extLst>
            </p:cNvPr>
            <p:cNvSpPr/>
            <p:nvPr/>
          </p:nvSpPr>
          <p:spPr>
            <a:xfrm>
              <a:off x="2422150" y="2138650"/>
              <a:ext cx="261675" cy="261675"/>
            </a:xfrm>
            <a:custGeom>
              <a:avLst/>
              <a:gdLst/>
              <a:ahLst/>
              <a:cxnLst/>
              <a:rect l="l" t="t" r="r" b="b"/>
              <a:pathLst>
                <a:path w="10467" h="10467" extrusionOk="0">
                  <a:moveTo>
                    <a:pt x="5240" y="620"/>
                  </a:moveTo>
                  <a:cubicBezTo>
                    <a:pt x="5406" y="620"/>
                    <a:pt x="5549" y="751"/>
                    <a:pt x="5549" y="929"/>
                  </a:cubicBezTo>
                  <a:cubicBezTo>
                    <a:pt x="5549" y="1096"/>
                    <a:pt x="5406" y="1227"/>
                    <a:pt x="5240" y="1227"/>
                  </a:cubicBezTo>
                  <a:cubicBezTo>
                    <a:pt x="5073" y="1227"/>
                    <a:pt x="4930" y="1096"/>
                    <a:pt x="4930" y="929"/>
                  </a:cubicBezTo>
                  <a:cubicBezTo>
                    <a:pt x="4930" y="751"/>
                    <a:pt x="5073" y="620"/>
                    <a:pt x="5240" y="620"/>
                  </a:cubicBezTo>
                  <a:close/>
                  <a:moveTo>
                    <a:pt x="3251" y="2477"/>
                  </a:moveTo>
                  <a:cubicBezTo>
                    <a:pt x="3454" y="2477"/>
                    <a:pt x="3656" y="2561"/>
                    <a:pt x="3823" y="2703"/>
                  </a:cubicBezTo>
                  <a:cubicBezTo>
                    <a:pt x="4156" y="3001"/>
                    <a:pt x="4501" y="3275"/>
                    <a:pt x="4871" y="3525"/>
                  </a:cubicBezTo>
                  <a:lnTo>
                    <a:pt x="4930" y="3561"/>
                  </a:lnTo>
                  <a:lnTo>
                    <a:pt x="4930" y="5335"/>
                  </a:lnTo>
                  <a:cubicBezTo>
                    <a:pt x="4644" y="5466"/>
                    <a:pt x="4335" y="5537"/>
                    <a:pt x="4013" y="5537"/>
                  </a:cubicBezTo>
                  <a:cubicBezTo>
                    <a:pt x="3168" y="5537"/>
                    <a:pt x="2406" y="5049"/>
                    <a:pt x="2049" y="4311"/>
                  </a:cubicBezTo>
                  <a:lnTo>
                    <a:pt x="3704" y="4311"/>
                  </a:lnTo>
                  <a:lnTo>
                    <a:pt x="3704" y="3704"/>
                  </a:lnTo>
                  <a:lnTo>
                    <a:pt x="2156" y="3704"/>
                  </a:lnTo>
                  <a:cubicBezTo>
                    <a:pt x="1584" y="3704"/>
                    <a:pt x="1096" y="3394"/>
                    <a:pt x="822" y="2942"/>
                  </a:cubicBezTo>
                  <a:lnTo>
                    <a:pt x="822" y="2942"/>
                  </a:lnTo>
                  <a:cubicBezTo>
                    <a:pt x="1049" y="3037"/>
                    <a:pt x="1299" y="3084"/>
                    <a:pt x="1549" y="3084"/>
                  </a:cubicBezTo>
                  <a:cubicBezTo>
                    <a:pt x="1989" y="3084"/>
                    <a:pt x="2406" y="2942"/>
                    <a:pt x="2704" y="2691"/>
                  </a:cubicBezTo>
                  <a:cubicBezTo>
                    <a:pt x="2870" y="2549"/>
                    <a:pt x="3049" y="2477"/>
                    <a:pt x="3251" y="2477"/>
                  </a:cubicBezTo>
                  <a:close/>
                  <a:moveTo>
                    <a:pt x="7216" y="2477"/>
                  </a:moveTo>
                  <a:cubicBezTo>
                    <a:pt x="7430" y="2477"/>
                    <a:pt x="7597" y="2549"/>
                    <a:pt x="7764" y="2691"/>
                  </a:cubicBezTo>
                  <a:cubicBezTo>
                    <a:pt x="8073" y="2942"/>
                    <a:pt x="8478" y="3084"/>
                    <a:pt x="8907" y="3084"/>
                  </a:cubicBezTo>
                  <a:cubicBezTo>
                    <a:pt x="9157" y="3084"/>
                    <a:pt x="9419" y="3037"/>
                    <a:pt x="9645" y="2942"/>
                  </a:cubicBezTo>
                  <a:lnTo>
                    <a:pt x="9645" y="2942"/>
                  </a:lnTo>
                  <a:cubicBezTo>
                    <a:pt x="9383" y="3394"/>
                    <a:pt x="8871" y="3704"/>
                    <a:pt x="8300" y="3704"/>
                  </a:cubicBezTo>
                  <a:lnTo>
                    <a:pt x="6776" y="3704"/>
                  </a:lnTo>
                  <a:lnTo>
                    <a:pt x="6776" y="4311"/>
                  </a:lnTo>
                  <a:lnTo>
                    <a:pt x="8407" y="4311"/>
                  </a:lnTo>
                  <a:cubicBezTo>
                    <a:pt x="8049" y="5049"/>
                    <a:pt x="7299" y="5537"/>
                    <a:pt x="6466" y="5537"/>
                  </a:cubicBezTo>
                  <a:cubicBezTo>
                    <a:pt x="6144" y="5537"/>
                    <a:pt x="5835" y="5466"/>
                    <a:pt x="5549" y="5335"/>
                  </a:cubicBezTo>
                  <a:lnTo>
                    <a:pt x="5549" y="3561"/>
                  </a:lnTo>
                  <a:lnTo>
                    <a:pt x="5609" y="3525"/>
                  </a:lnTo>
                  <a:cubicBezTo>
                    <a:pt x="5978" y="3275"/>
                    <a:pt x="6323" y="3001"/>
                    <a:pt x="6645" y="2703"/>
                  </a:cubicBezTo>
                  <a:cubicBezTo>
                    <a:pt x="6811" y="2561"/>
                    <a:pt x="7014" y="2477"/>
                    <a:pt x="7216" y="2477"/>
                  </a:cubicBezTo>
                  <a:close/>
                  <a:moveTo>
                    <a:pt x="4930" y="6216"/>
                  </a:moveTo>
                  <a:lnTo>
                    <a:pt x="4930" y="7359"/>
                  </a:lnTo>
                  <a:cubicBezTo>
                    <a:pt x="4573" y="7275"/>
                    <a:pt x="4323" y="7049"/>
                    <a:pt x="4323" y="6787"/>
                  </a:cubicBezTo>
                  <a:cubicBezTo>
                    <a:pt x="4323" y="6525"/>
                    <a:pt x="4573" y="6299"/>
                    <a:pt x="4930" y="6216"/>
                  </a:cubicBezTo>
                  <a:close/>
                  <a:moveTo>
                    <a:pt x="5549" y="6216"/>
                  </a:moveTo>
                  <a:cubicBezTo>
                    <a:pt x="5894" y="6299"/>
                    <a:pt x="6156" y="6525"/>
                    <a:pt x="6156" y="6787"/>
                  </a:cubicBezTo>
                  <a:cubicBezTo>
                    <a:pt x="6156" y="7049"/>
                    <a:pt x="5894" y="7275"/>
                    <a:pt x="5549" y="7359"/>
                  </a:cubicBezTo>
                  <a:lnTo>
                    <a:pt x="5549" y="6216"/>
                  </a:lnTo>
                  <a:close/>
                  <a:moveTo>
                    <a:pt x="4930" y="8049"/>
                  </a:moveTo>
                  <a:lnTo>
                    <a:pt x="4930" y="9204"/>
                  </a:lnTo>
                  <a:cubicBezTo>
                    <a:pt x="4573" y="9121"/>
                    <a:pt x="4323" y="8883"/>
                    <a:pt x="4323" y="8633"/>
                  </a:cubicBezTo>
                  <a:cubicBezTo>
                    <a:pt x="4323" y="8371"/>
                    <a:pt x="4573" y="8133"/>
                    <a:pt x="4930" y="8049"/>
                  </a:cubicBezTo>
                  <a:close/>
                  <a:moveTo>
                    <a:pt x="5549" y="8049"/>
                  </a:moveTo>
                  <a:cubicBezTo>
                    <a:pt x="5894" y="8133"/>
                    <a:pt x="6156" y="8371"/>
                    <a:pt x="6156" y="8621"/>
                  </a:cubicBezTo>
                  <a:cubicBezTo>
                    <a:pt x="6156" y="8883"/>
                    <a:pt x="5894" y="9121"/>
                    <a:pt x="5549" y="9204"/>
                  </a:cubicBezTo>
                  <a:lnTo>
                    <a:pt x="5549" y="8049"/>
                  </a:lnTo>
                  <a:close/>
                  <a:moveTo>
                    <a:pt x="5240" y="1"/>
                  </a:moveTo>
                  <a:cubicBezTo>
                    <a:pt x="4728" y="1"/>
                    <a:pt x="4323" y="417"/>
                    <a:pt x="4323" y="929"/>
                  </a:cubicBezTo>
                  <a:cubicBezTo>
                    <a:pt x="4323" y="1322"/>
                    <a:pt x="4573" y="1668"/>
                    <a:pt x="4930" y="1787"/>
                  </a:cubicBezTo>
                  <a:lnTo>
                    <a:pt x="4930" y="2811"/>
                  </a:lnTo>
                  <a:cubicBezTo>
                    <a:pt x="4692" y="2644"/>
                    <a:pt x="4454" y="2453"/>
                    <a:pt x="4239" y="2251"/>
                  </a:cubicBezTo>
                  <a:cubicBezTo>
                    <a:pt x="3954" y="2001"/>
                    <a:pt x="3608" y="1858"/>
                    <a:pt x="3251" y="1858"/>
                  </a:cubicBezTo>
                  <a:cubicBezTo>
                    <a:pt x="2906" y="1858"/>
                    <a:pt x="2585" y="1977"/>
                    <a:pt x="2311" y="2215"/>
                  </a:cubicBezTo>
                  <a:cubicBezTo>
                    <a:pt x="2120" y="2382"/>
                    <a:pt x="1834" y="2477"/>
                    <a:pt x="1549" y="2477"/>
                  </a:cubicBezTo>
                  <a:cubicBezTo>
                    <a:pt x="1227" y="2477"/>
                    <a:pt x="930" y="2358"/>
                    <a:pt x="703" y="2132"/>
                  </a:cubicBezTo>
                  <a:lnTo>
                    <a:pt x="1" y="1429"/>
                  </a:lnTo>
                  <a:lnTo>
                    <a:pt x="1" y="2168"/>
                  </a:lnTo>
                  <a:cubicBezTo>
                    <a:pt x="1" y="3061"/>
                    <a:pt x="560" y="3834"/>
                    <a:pt x="1334" y="4156"/>
                  </a:cubicBezTo>
                  <a:cubicBezTo>
                    <a:pt x="1668" y="5299"/>
                    <a:pt x="2715" y="6120"/>
                    <a:pt x="3930" y="6156"/>
                  </a:cubicBezTo>
                  <a:cubicBezTo>
                    <a:pt x="3787" y="6347"/>
                    <a:pt x="3704" y="6561"/>
                    <a:pt x="3704" y="6787"/>
                  </a:cubicBezTo>
                  <a:cubicBezTo>
                    <a:pt x="3704" y="7133"/>
                    <a:pt x="3882" y="7454"/>
                    <a:pt x="4192" y="7680"/>
                  </a:cubicBezTo>
                  <a:cubicBezTo>
                    <a:pt x="4192" y="7692"/>
                    <a:pt x="4204" y="7704"/>
                    <a:pt x="4216" y="7704"/>
                  </a:cubicBezTo>
                  <a:cubicBezTo>
                    <a:pt x="4204" y="7716"/>
                    <a:pt x="4192" y="7728"/>
                    <a:pt x="4192" y="7728"/>
                  </a:cubicBezTo>
                  <a:cubicBezTo>
                    <a:pt x="3882" y="7966"/>
                    <a:pt x="3704" y="8287"/>
                    <a:pt x="3704" y="8633"/>
                  </a:cubicBezTo>
                  <a:cubicBezTo>
                    <a:pt x="3704" y="8966"/>
                    <a:pt x="3882" y="9288"/>
                    <a:pt x="4192" y="9526"/>
                  </a:cubicBezTo>
                  <a:cubicBezTo>
                    <a:pt x="4394" y="9680"/>
                    <a:pt x="4656" y="9788"/>
                    <a:pt x="4930" y="9823"/>
                  </a:cubicBezTo>
                  <a:lnTo>
                    <a:pt x="4930" y="10466"/>
                  </a:lnTo>
                  <a:lnTo>
                    <a:pt x="5549" y="10466"/>
                  </a:lnTo>
                  <a:lnTo>
                    <a:pt x="5549" y="9823"/>
                  </a:lnTo>
                  <a:cubicBezTo>
                    <a:pt x="5823" y="9788"/>
                    <a:pt x="6073" y="9680"/>
                    <a:pt x="6287" y="9526"/>
                  </a:cubicBezTo>
                  <a:cubicBezTo>
                    <a:pt x="6597" y="9288"/>
                    <a:pt x="6776" y="8966"/>
                    <a:pt x="6776" y="8633"/>
                  </a:cubicBezTo>
                  <a:cubicBezTo>
                    <a:pt x="6776" y="8287"/>
                    <a:pt x="6597" y="7966"/>
                    <a:pt x="6287" y="7728"/>
                  </a:cubicBezTo>
                  <a:cubicBezTo>
                    <a:pt x="6275" y="7728"/>
                    <a:pt x="6264" y="7716"/>
                    <a:pt x="6252" y="7704"/>
                  </a:cubicBezTo>
                  <a:cubicBezTo>
                    <a:pt x="6264" y="7704"/>
                    <a:pt x="6275" y="7692"/>
                    <a:pt x="6287" y="7680"/>
                  </a:cubicBezTo>
                  <a:cubicBezTo>
                    <a:pt x="6597" y="7454"/>
                    <a:pt x="6776" y="7133"/>
                    <a:pt x="6776" y="6787"/>
                  </a:cubicBezTo>
                  <a:cubicBezTo>
                    <a:pt x="6776" y="6561"/>
                    <a:pt x="6692" y="6347"/>
                    <a:pt x="6549" y="6156"/>
                  </a:cubicBezTo>
                  <a:cubicBezTo>
                    <a:pt x="7157" y="6132"/>
                    <a:pt x="7740" y="5918"/>
                    <a:pt x="8204" y="5537"/>
                  </a:cubicBezTo>
                  <a:cubicBezTo>
                    <a:pt x="8645" y="5180"/>
                    <a:pt x="8954" y="4692"/>
                    <a:pt x="9109" y="4156"/>
                  </a:cubicBezTo>
                  <a:cubicBezTo>
                    <a:pt x="9907" y="3834"/>
                    <a:pt x="10466" y="3072"/>
                    <a:pt x="10466" y="2168"/>
                  </a:cubicBezTo>
                  <a:lnTo>
                    <a:pt x="10466" y="1429"/>
                  </a:lnTo>
                  <a:lnTo>
                    <a:pt x="9776" y="2132"/>
                  </a:lnTo>
                  <a:cubicBezTo>
                    <a:pt x="9550" y="2346"/>
                    <a:pt x="9228" y="2477"/>
                    <a:pt x="8907" y="2477"/>
                  </a:cubicBezTo>
                  <a:cubicBezTo>
                    <a:pt x="8621" y="2477"/>
                    <a:pt x="8359" y="2382"/>
                    <a:pt x="8169" y="2215"/>
                  </a:cubicBezTo>
                  <a:cubicBezTo>
                    <a:pt x="7883" y="1977"/>
                    <a:pt x="7573" y="1858"/>
                    <a:pt x="7216" y="1858"/>
                  </a:cubicBezTo>
                  <a:cubicBezTo>
                    <a:pt x="6859" y="1858"/>
                    <a:pt x="6514" y="2001"/>
                    <a:pt x="6240" y="2251"/>
                  </a:cubicBezTo>
                  <a:cubicBezTo>
                    <a:pt x="6014" y="2453"/>
                    <a:pt x="5787" y="2644"/>
                    <a:pt x="5549" y="2811"/>
                  </a:cubicBezTo>
                  <a:lnTo>
                    <a:pt x="5549" y="1787"/>
                  </a:lnTo>
                  <a:cubicBezTo>
                    <a:pt x="5906" y="1668"/>
                    <a:pt x="6156" y="1322"/>
                    <a:pt x="6156" y="929"/>
                  </a:cubicBezTo>
                  <a:cubicBezTo>
                    <a:pt x="6156" y="417"/>
                    <a:pt x="5740" y="1"/>
                    <a:pt x="524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39" name="Google Shape;1030;p36">
            <a:extLst>
              <a:ext uri="{FF2B5EF4-FFF2-40B4-BE49-F238E27FC236}">
                <a16:creationId xmlns:a16="http://schemas.microsoft.com/office/drawing/2014/main" id="{D865DE53-B1C0-2A59-93DF-0B92936E747A}"/>
              </a:ext>
            </a:extLst>
          </p:cNvPr>
          <p:cNvGrpSpPr/>
          <p:nvPr/>
        </p:nvGrpSpPr>
        <p:grpSpPr>
          <a:xfrm>
            <a:off x="6422714" y="3838689"/>
            <a:ext cx="4319233" cy="1991700"/>
            <a:chOff x="2214100" y="3092350"/>
            <a:chExt cx="3239425" cy="1493775"/>
          </a:xfrm>
        </p:grpSpPr>
        <p:grpSp>
          <p:nvGrpSpPr>
            <p:cNvPr id="40" name="Google Shape;1031;p36">
              <a:extLst>
                <a:ext uri="{FF2B5EF4-FFF2-40B4-BE49-F238E27FC236}">
                  <a16:creationId xmlns:a16="http://schemas.microsoft.com/office/drawing/2014/main" id="{E181CD2F-D873-203C-C242-8B2B2C9E4245}"/>
                </a:ext>
              </a:extLst>
            </p:cNvPr>
            <p:cNvGrpSpPr/>
            <p:nvPr/>
          </p:nvGrpSpPr>
          <p:grpSpPr>
            <a:xfrm>
              <a:off x="2290600" y="3911025"/>
              <a:ext cx="3162925" cy="675100"/>
              <a:chOff x="2290600" y="3911025"/>
              <a:chExt cx="3162925" cy="675100"/>
            </a:xfrm>
          </p:grpSpPr>
          <p:sp>
            <p:nvSpPr>
              <p:cNvPr id="43" name="Google Shape;1033;p36">
                <a:extLst>
                  <a:ext uri="{FF2B5EF4-FFF2-40B4-BE49-F238E27FC236}">
                    <a16:creationId xmlns:a16="http://schemas.microsoft.com/office/drawing/2014/main" id="{5F18D741-B044-396C-23DF-D25707942614}"/>
                  </a:ext>
                </a:extLst>
              </p:cNvPr>
              <p:cNvSpPr/>
              <p:nvPr/>
            </p:nvSpPr>
            <p:spPr>
              <a:xfrm>
                <a:off x="3271075" y="3929175"/>
                <a:ext cx="2182450" cy="656375"/>
              </a:xfrm>
              <a:custGeom>
                <a:avLst/>
                <a:gdLst/>
                <a:ahLst/>
                <a:cxnLst/>
                <a:rect l="l" t="t" r="r" b="b"/>
                <a:pathLst>
                  <a:path w="87298" h="26255" extrusionOk="0">
                    <a:moveTo>
                      <a:pt x="14979" y="1"/>
                    </a:moveTo>
                    <a:cubicBezTo>
                      <a:pt x="6704" y="1"/>
                      <a:pt x="1" y="6704"/>
                      <a:pt x="1" y="14979"/>
                    </a:cubicBezTo>
                    <a:lnTo>
                      <a:pt x="1" y="26254"/>
                    </a:lnTo>
                    <a:lnTo>
                      <a:pt x="78356" y="26254"/>
                    </a:lnTo>
                    <a:lnTo>
                      <a:pt x="87297" y="13419"/>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Fuzz Test</a:t>
                </a:r>
                <a:endParaRPr sz="1600" dirty="0">
                  <a:solidFill>
                    <a:srgbClr val="434343"/>
                  </a:solidFill>
                  <a:latin typeface="Roboto"/>
                  <a:ea typeface="Roboto"/>
                  <a:cs typeface="Roboto"/>
                  <a:sym typeface="Roboto"/>
                </a:endParaRPr>
              </a:p>
            </p:txBody>
          </p:sp>
          <p:sp>
            <p:nvSpPr>
              <p:cNvPr id="44" name="Google Shape;1034;p36">
                <a:extLst>
                  <a:ext uri="{FF2B5EF4-FFF2-40B4-BE49-F238E27FC236}">
                    <a16:creationId xmlns:a16="http://schemas.microsoft.com/office/drawing/2014/main" id="{B8F1E22F-4E97-E5A9-A60A-DBE8B0E76EC3}"/>
                  </a:ext>
                </a:extLst>
              </p:cNvPr>
              <p:cNvSpPr/>
              <p:nvPr/>
            </p:nvSpPr>
            <p:spPr>
              <a:xfrm>
                <a:off x="2290600" y="3911025"/>
                <a:ext cx="3162925" cy="675100"/>
              </a:xfrm>
              <a:custGeom>
                <a:avLst/>
                <a:gdLst/>
                <a:ahLst/>
                <a:cxnLst/>
                <a:rect l="l" t="t" r="r" b="b"/>
                <a:pathLst>
                  <a:path w="126517" h="27004" extrusionOk="0">
                    <a:moveTo>
                      <a:pt x="2632" y="1"/>
                    </a:moveTo>
                    <a:lnTo>
                      <a:pt x="0" y="2632"/>
                    </a:lnTo>
                    <a:lnTo>
                      <a:pt x="24384" y="26968"/>
                    </a:lnTo>
                    <a:lnTo>
                      <a:pt x="24384" y="27004"/>
                    </a:lnTo>
                    <a:lnTo>
                      <a:pt x="117575" y="27004"/>
                    </a:lnTo>
                    <a:lnTo>
                      <a:pt x="126516" y="14193"/>
                    </a:lnTo>
                    <a:lnTo>
                      <a:pt x="117575" y="810"/>
                    </a:lnTo>
                    <a:lnTo>
                      <a:pt x="112884" y="810"/>
                    </a:lnTo>
                    <a:lnTo>
                      <a:pt x="121980" y="14157"/>
                    </a:lnTo>
                    <a:lnTo>
                      <a:pt x="115622" y="23277"/>
                    </a:lnTo>
                    <a:lnTo>
                      <a:pt x="25885" y="23277"/>
                    </a:lnTo>
                    <a:lnTo>
                      <a:pt x="2632" y="1"/>
                    </a:lnTo>
                    <a:close/>
                  </a:path>
                </a:pathLst>
              </a:custGeom>
              <a:solidFill>
                <a:schemeClr val="accent6"/>
              </a:solidFill>
              <a:ln>
                <a:noFill/>
              </a:ln>
            </p:spPr>
            <p:txBody>
              <a:bodyPr spcFirstLastPara="1" wrap="square" lIns="121900" tIns="121900" rIns="365733" bIns="121900" anchor="ctr" anchorCtr="0">
                <a:noAutofit/>
              </a:bodyPr>
              <a:lstStyle/>
              <a:p>
                <a:endParaRPr sz="2400"/>
              </a:p>
            </p:txBody>
          </p:sp>
        </p:grpSp>
        <p:sp>
          <p:nvSpPr>
            <p:cNvPr id="41" name="Google Shape;1035;p36">
              <a:extLst>
                <a:ext uri="{FF2B5EF4-FFF2-40B4-BE49-F238E27FC236}">
                  <a16:creationId xmlns:a16="http://schemas.microsoft.com/office/drawing/2014/main" id="{D99B2164-0264-D3D1-3F01-2077C11E9757}"/>
                </a:ext>
              </a:extLst>
            </p:cNvPr>
            <p:cNvSpPr/>
            <p:nvPr/>
          </p:nvSpPr>
          <p:spPr>
            <a:xfrm>
              <a:off x="2214100" y="3092350"/>
              <a:ext cx="797450" cy="1127525"/>
            </a:xfrm>
            <a:custGeom>
              <a:avLst/>
              <a:gdLst/>
              <a:ahLst/>
              <a:cxnLst/>
              <a:rect l="l" t="t" r="r" b="b"/>
              <a:pathLst>
                <a:path w="31898" h="45101" extrusionOk="0">
                  <a:moveTo>
                    <a:pt x="0" y="0"/>
                  </a:moveTo>
                  <a:lnTo>
                    <a:pt x="0" y="45101"/>
                  </a:lnTo>
                  <a:cubicBezTo>
                    <a:pt x="12431" y="45041"/>
                    <a:pt x="23694" y="40017"/>
                    <a:pt x="31897" y="31897"/>
                  </a:cubicBez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45" name="Google Shape;1037;p36">
            <a:extLst>
              <a:ext uri="{FF2B5EF4-FFF2-40B4-BE49-F238E27FC236}">
                <a16:creationId xmlns:a16="http://schemas.microsoft.com/office/drawing/2014/main" id="{5A890C48-4B75-8BE3-0350-D92EB97DDC9D}"/>
              </a:ext>
            </a:extLst>
          </p:cNvPr>
          <p:cNvGrpSpPr/>
          <p:nvPr/>
        </p:nvGrpSpPr>
        <p:grpSpPr>
          <a:xfrm>
            <a:off x="6422714" y="2393423"/>
            <a:ext cx="5199500" cy="1445300"/>
            <a:chOff x="2214100" y="2008400"/>
            <a:chExt cx="3899625" cy="1083975"/>
          </a:xfrm>
        </p:grpSpPr>
        <p:grpSp>
          <p:nvGrpSpPr>
            <p:cNvPr id="46" name="Google Shape;1038;p36">
              <a:extLst>
                <a:ext uri="{FF2B5EF4-FFF2-40B4-BE49-F238E27FC236}">
                  <a16:creationId xmlns:a16="http://schemas.microsoft.com/office/drawing/2014/main" id="{9BA81647-88CF-FFCB-8B35-83FDD639C90D}"/>
                </a:ext>
              </a:extLst>
            </p:cNvPr>
            <p:cNvGrpSpPr/>
            <p:nvPr/>
          </p:nvGrpSpPr>
          <p:grpSpPr>
            <a:xfrm>
              <a:off x="3035625" y="2008400"/>
              <a:ext cx="3078100" cy="656075"/>
              <a:chOff x="3035625" y="2008400"/>
              <a:chExt cx="3078100" cy="656075"/>
            </a:xfrm>
          </p:grpSpPr>
          <p:sp>
            <p:nvSpPr>
              <p:cNvPr id="49" name="Google Shape;1040;p36">
                <a:extLst>
                  <a:ext uri="{FF2B5EF4-FFF2-40B4-BE49-F238E27FC236}">
                    <a16:creationId xmlns:a16="http://schemas.microsoft.com/office/drawing/2014/main" id="{A781B72F-4C39-D52F-7E62-20562D0989BB}"/>
                  </a:ext>
                </a:extLst>
              </p:cNvPr>
              <p:cNvSpPr/>
              <p:nvPr/>
            </p:nvSpPr>
            <p:spPr>
              <a:xfrm>
                <a:off x="3931275" y="200840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TH3 Test</a:t>
                </a:r>
                <a:endParaRPr sz="1600" dirty="0">
                  <a:solidFill>
                    <a:srgbClr val="434343"/>
                  </a:solidFill>
                  <a:latin typeface="Roboto"/>
                  <a:ea typeface="Roboto"/>
                  <a:cs typeface="Roboto"/>
                  <a:sym typeface="Roboto"/>
                </a:endParaRPr>
              </a:p>
            </p:txBody>
          </p:sp>
          <p:sp>
            <p:nvSpPr>
              <p:cNvPr id="50" name="Google Shape;1041;p36">
                <a:extLst>
                  <a:ext uri="{FF2B5EF4-FFF2-40B4-BE49-F238E27FC236}">
                    <a16:creationId xmlns:a16="http://schemas.microsoft.com/office/drawing/2014/main" id="{1F560DB3-A650-7E8E-244F-9CA80265AF38}"/>
                  </a:ext>
                </a:extLst>
              </p:cNvPr>
              <p:cNvSpPr/>
              <p:nvPr/>
            </p:nvSpPr>
            <p:spPr>
              <a:xfrm>
                <a:off x="3035625" y="200840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47" name="Google Shape;1042;p36">
              <a:extLst>
                <a:ext uri="{FF2B5EF4-FFF2-40B4-BE49-F238E27FC236}">
                  <a16:creationId xmlns:a16="http://schemas.microsoft.com/office/drawing/2014/main" id="{CDC9CC8F-8239-A655-48EC-3E00EFD6EAEF}"/>
                </a:ext>
              </a:extLst>
            </p:cNvPr>
            <p:cNvSpPr/>
            <p:nvPr/>
          </p:nvSpPr>
          <p:spPr>
            <a:xfrm>
              <a:off x="2214100" y="2282425"/>
              <a:ext cx="1134975" cy="809950"/>
            </a:xfrm>
            <a:custGeom>
              <a:avLst/>
              <a:gdLst/>
              <a:ahLst/>
              <a:cxnLst/>
              <a:rect l="l" t="t" r="r" b="b"/>
              <a:pathLst>
                <a:path w="45399" h="32398" extrusionOk="0">
                  <a:moveTo>
                    <a:pt x="32397" y="0"/>
                  </a:moveTo>
                  <a:lnTo>
                    <a:pt x="0" y="32397"/>
                  </a:lnTo>
                  <a:lnTo>
                    <a:pt x="45387" y="32397"/>
                  </a:lnTo>
                  <a:cubicBezTo>
                    <a:pt x="45399" y="32231"/>
                    <a:pt x="45399" y="32064"/>
                    <a:pt x="45399" y="31897"/>
                  </a:cubicBezTo>
                  <a:cubicBezTo>
                    <a:pt x="45399" y="19479"/>
                    <a:pt x="40434" y="8228"/>
                    <a:pt x="32397"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043;p36">
              <a:extLst>
                <a:ext uri="{FF2B5EF4-FFF2-40B4-BE49-F238E27FC236}">
                  <a16:creationId xmlns:a16="http://schemas.microsoft.com/office/drawing/2014/main" id="{6CDBDC0A-8C7D-97AD-B284-455B4456EF4F}"/>
                </a:ext>
              </a:extLst>
            </p:cNvPr>
            <p:cNvSpPr/>
            <p:nvPr/>
          </p:nvSpPr>
          <p:spPr>
            <a:xfrm>
              <a:off x="2906750" y="2634250"/>
              <a:ext cx="261950" cy="262250"/>
            </a:xfrm>
            <a:custGeom>
              <a:avLst/>
              <a:gdLst/>
              <a:ahLst/>
              <a:cxnLst/>
              <a:rect l="l" t="t" r="r" b="b"/>
              <a:pathLst>
                <a:path w="10478" h="10490" extrusionOk="0">
                  <a:moveTo>
                    <a:pt x="2822" y="655"/>
                  </a:moveTo>
                  <a:lnTo>
                    <a:pt x="4810" y="2644"/>
                  </a:lnTo>
                  <a:lnTo>
                    <a:pt x="2632" y="4811"/>
                  </a:lnTo>
                  <a:lnTo>
                    <a:pt x="655" y="2834"/>
                  </a:lnTo>
                  <a:cubicBezTo>
                    <a:pt x="869" y="1739"/>
                    <a:pt x="1739" y="882"/>
                    <a:pt x="2822" y="655"/>
                  </a:cubicBezTo>
                  <a:close/>
                  <a:moveTo>
                    <a:pt x="7656" y="667"/>
                  </a:moveTo>
                  <a:cubicBezTo>
                    <a:pt x="8739" y="882"/>
                    <a:pt x="9609" y="1751"/>
                    <a:pt x="9823" y="2834"/>
                  </a:cubicBezTo>
                  <a:lnTo>
                    <a:pt x="2810" y="9847"/>
                  </a:lnTo>
                  <a:cubicBezTo>
                    <a:pt x="1679" y="9692"/>
                    <a:pt x="786" y="8811"/>
                    <a:pt x="643" y="7668"/>
                  </a:cubicBezTo>
                  <a:lnTo>
                    <a:pt x="7656" y="667"/>
                  </a:lnTo>
                  <a:close/>
                  <a:moveTo>
                    <a:pt x="7846" y="5680"/>
                  </a:moveTo>
                  <a:lnTo>
                    <a:pt x="9847" y="7680"/>
                  </a:lnTo>
                  <a:cubicBezTo>
                    <a:pt x="9692" y="8811"/>
                    <a:pt x="8811" y="9704"/>
                    <a:pt x="7668" y="9847"/>
                  </a:cubicBezTo>
                  <a:lnTo>
                    <a:pt x="5680" y="7847"/>
                  </a:lnTo>
                  <a:lnTo>
                    <a:pt x="7846" y="5680"/>
                  </a:lnTo>
                  <a:close/>
                  <a:moveTo>
                    <a:pt x="3036" y="1"/>
                  </a:moveTo>
                  <a:lnTo>
                    <a:pt x="2882" y="24"/>
                  </a:lnTo>
                  <a:cubicBezTo>
                    <a:pt x="2155" y="132"/>
                    <a:pt x="1500" y="465"/>
                    <a:pt x="977" y="977"/>
                  </a:cubicBezTo>
                  <a:cubicBezTo>
                    <a:pt x="453" y="1501"/>
                    <a:pt x="119" y="2167"/>
                    <a:pt x="24" y="2894"/>
                  </a:cubicBezTo>
                  <a:lnTo>
                    <a:pt x="0" y="3049"/>
                  </a:lnTo>
                  <a:lnTo>
                    <a:pt x="2203" y="5251"/>
                  </a:lnTo>
                  <a:lnTo>
                    <a:pt x="0" y="7442"/>
                  </a:lnTo>
                  <a:lnTo>
                    <a:pt x="12" y="7585"/>
                  </a:lnTo>
                  <a:cubicBezTo>
                    <a:pt x="72" y="8323"/>
                    <a:pt x="393" y="9025"/>
                    <a:pt x="929" y="9561"/>
                  </a:cubicBezTo>
                  <a:cubicBezTo>
                    <a:pt x="1453" y="10085"/>
                    <a:pt x="2155" y="10407"/>
                    <a:pt x="2905" y="10466"/>
                  </a:cubicBezTo>
                  <a:lnTo>
                    <a:pt x="3048" y="10478"/>
                  </a:lnTo>
                  <a:lnTo>
                    <a:pt x="5239" y="8287"/>
                  </a:lnTo>
                  <a:lnTo>
                    <a:pt x="7442" y="10490"/>
                  </a:lnTo>
                  <a:lnTo>
                    <a:pt x="7585" y="10478"/>
                  </a:lnTo>
                  <a:cubicBezTo>
                    <a:pt x="8323" y="10418"/>
                    <a:pt x="9025" y="10097"/>
                    <a:pt x="9561" y="9561"/>
                  </a:cubicBezTo>
                  <a:cubicBezTo>
                    <a:pt x="10085" y="9037"/>
                    <a:pt x="10406" y="8335"/>
                    <a:pt x="10466" y="7585"/>
                  </a:cubicBezTo>
                  <a:lnTo>
                    <a:pt x="10478" y="7442"/>
                  </a:lnTo>
                  <a:lnTo>
                    <a:pt x="8275" y="5251"/>
                  </a:lnTo>
                  <a:lnTo>
                    <a:pt x="10478" y="3049"/>
                  </a:lnTo>
                  <a:lnTo>
                    <a:pt x="10454" y="2894"/>
                  </a:lnTo>
                  <a:cubicBezTo>
                    <a:pt x="10347" y="2167"/>
                    <a:pt x="10025" y="1501"/>
                    <a:pt x="9501" y="989"/>
                  </a:cubicBezTo>
                  <a:cubicBezTo>
                    <a:pt x="8978" y="465"/>
                    <a:pt x="8323" y="132"/>
                    <a:pt x="7585" y="24"/>
                  </a:cubicBezTo>
                  <a:lnTo>
                    <a:pt x="7442" y="12"/>
                  </a:lnTo>
                  <a:lnTo>
                    <a:pt x="5239" y="2203"/>
                  </a:lnTo>
                  <a:lnTo>
                    <a:pt x="303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grpSp>
      <p:grpSp>
        <p:nvGrpSpPr>
          <p:cNvPr id="51" name="Google Shape;1044;p36">
            <a:extLst>
              <a:ext uri="{FF2B5EF4-FFF2-40B4-BE49-F238E27FC236}">
                <a16:creationId xmlns:a16="http://schemas.microsoft.com/office/drawing/2014/main" id="{E75F718F-1784-38AB-5014-BAF38AD8E180}"/>
              </a:ext>
            </a:extLst>
          </p:cNvPr>
          <p:cNvGrpSpPr/>
          <p:nvPr/>
        </p:nvGrpSpPr>
        <p:grpSpPr>
          <a:xfrm>
            <a:off x="6422714" y="3756690"/>
            <a:ext cx="5199500" cy="1145233"/>
            <a:chOff x="2214100" y="3030850"/>
            <a:chExt cx="3899625" cy="858925"/>
          </a:xfrm>
        </p:grpSpPr>
        <p:grpSp>
          <p:nvGrpSpPr>
            <p:cNvPr id="52" name="Google Shape;1045;p36">
              <a:extLst>
                <a:ext uri="{FF2B5EF4-FFF2-40B4-BE49-F238E27FC236}">
                  <a16:creationId xmlns:a16="http://schemas.microsoft.com/office/drawing/2014/main" id="{185CCEC2-1AEC-421A-EC25-104584B4E9F2}"/>
                </a:ext>
              </a:extLst>
            </p:cNvPr>
            <p:cNvGrpSpPr/>
            <p:nvPr/>
          </p:nvGrpSpPr>
          <p:grpSpPr>
            <a:xfrm>
              <a:off x="3035625" y="3030850"/>
              <a:ext cx="3078100" cy="656075"/>
              <a:chOff x="3035625" y="3030850"/>
              <a:chExt cx="3078100" cy="656075"/>
            </a:xfrm>
          </p:grpSpPr>
          <p:sp>
            <p:nvSpPr>
              <p:cNvPr id="55" name="Google Shape;1047;p36">
                <a:extLst>
                  <a:ext uri="{FF2B5EF4-FFF2-40B4-BE49-F238E27FC236}">
                    <a16:creationId xmlns:a16="http://schemas.microsoft.com/office/drawing/2014/main" id="{99E4BFF5-CAAC-CDFA-082F-B04CCB0A9BDB}"/>
                  </a:ext>
                </a:extLst>
              </p:cNvPr>
              <p:cNvSpPr/>
              <p:nvPr/>
            </p:nvSpPr>
            <p:spPr>
              <a:xfrm>
                <a:off x="3931275" y="3030850"/>
                <a:ext cx="2182450" cy="656075"/>
              </a:xfrm>
              <a:custGeom>
                <a:avLst/>
                <a:gdLst/>
                <a:ahLst/>
                <a:cxnLst/>
                <a:rect l="l" t="t" r="r" b="b"/>
                <a:pathLst>
                  <a:path w="87298" h="26243" extrusionOk="0">
                    <a:moveTo>
                      <a:pt x="14979" y="1"/>
                    </a:moveTo>
                    <a:cubicBezTo>
                      <a:pt x="6704" y="1"/>
                      <a:pt x="1" y="6704"/>
                      <a:pt x="1" y="14979"/>
                    </a:cubicBezTo>
                    <a:lnTo>
                      <a:pt x="1" y="26242"/>
                    </a:lnTo>
                    <a:lnTo>
                      <a:pt x="78356" y="26242"/>
                    </a:lnTo>
                    <a:lnTo>
                      <a:pt x="87297" y="13407"/>
                    </a:lnTo>
                    <a:lnTo>
                      <a:pt x="78356" y="1"/>
                    </a:lnTo>
                    <a:close/>
                  </a:path>
                </a:pathLst>
              </a:custGeom>
              <a:solidFill>
                <a:srgbClr val="F3F3F3"/>
              </a:solidFill>
              <a:ln>
                <a:noFill/>
              </a:ln>
            </p:spPr>
            <p:txBody>
              <a:bodyPr spcFirstLastPara="1" wrap="square" lIns="121900" tIns="121900" rIns="365733" bIns="182867" anchor="ctr" anchorCtr="0">
                <a:noAutofit/>
              </a:bodyPr>
              <a:lstStyle/>
              <a:p>
                <a:pPr algn="ctr"/>
                <a:r>
                  <a:rPr lang="en" sz="1600" dirty="0">
                    <a:solidFill>
                      <a:srgbClr val="434343"/>
                    </a:solidFill>
                    <a:latin typeface="Roboto"/>
                    <a:ea typeface="Roboto"/>
                    <a:cs typeface="Roboto"/>
                    <a:sym typeface="Roboto"/>
                  </a:rPr>
                  <a:t>Logic Test</a:t>
                </a:r>
                <a:endParaRPr sz="1600" dirty="0">
                  <a:solidFill>
                    <a:srgbClr val="434343"/>
                  </a:solidFill>
                  <a:latin typeface="Roboto"/>
                  <a:ea typeface="Roboto"/>
                  <a:cs typeface="Roboto"/>
                  <a:sym typeface="Roboto"/>
                </a:endParaRPr>
              </a:p>
            </p:txBody>
          </p:sp>
          <p:sp>
            <p:nvSpPr>
              <p:cNvPr id="56" name="Google Shape;1048;p36">
                <a:extLst>
                  <a:ext uri="{FF2B5EF4-FFF2-40B4-BE49-F238E27FC236}">
                    <a16:creationId xmlns:a16="http://schemas.microsoft.com/office/drawing/2014/main" id="{8D1AC449-8A01-CDB8-FDAF-0AB956F70F65}"/>
                  </a:ext>
                </a:extLst>
              </p:cNvPr>
              <p:cNvSpPr/>
              <p:nvPr/>
            </p:nvSpPr>
            <p:spPr>
              <a:xfrm>
                <a:off x="3035625" y="3030850"/>
                <a:ext cx="3078100" cy="656075"/>
              </a:xfrm>
              <a:custGeom>
                <a:avLst/>
                <a:gdLst/>
                <a:ahLst/>
                <a:cxnLst/>
                <a:rect l="l" t="t" r="r" b="b"/>
                <a:pathLst>
                  <a:path w="123124" h="26243" extrusionOk="0">
                    <a:moveTo>
                      <a:pt x="109491" y="1"/>
                    </a:moveTo>
                    <a:lnTo>
                      <a:pt x="118599" y="13360"/>
                    </a:lnTo>
                    <a:lnTo>
                      <a:pt x="112229" y="22504"/>
                    </a:lnTo>
                    <a:lnTo>
                      <a:pt x="1" y="22504"/>
                    </a:lnTo>
                    <a:lnTo>
                      <a:pt x="1" y="26242"/>
                    </a:lnTo>
                    <a:lnTo>
                      <a:pt x="114182" y="26242"/>
                    </a:lnTo>
                    <a:lnTo>
                      <a:pt x="123123" y="13407"/>
                    </a:lnTo>
                    <a:lnTo>
                      <a:pt x="114182" y="1"/>
                    </a:lnTo>
                    <a:close/>
                  </a:path>
                </a:pathLst>
              </a:custGeom>
              <a:solidFill>
                <a:schemeClr val="accent5"/>
              </a:solidFill>
              <a:ln>
                <a:noFill/>
              </a:ln>
            </p:spPr>
            <p:txBody>
              <a:bodyPr spcFirstLastPara="1" wrap="square" lIns="121900" tIns="121900" rIns="121900" bIns="121900" anchor="ctr" anchorCtr="0">
                <a:noAutofit/>
              </a:bodyPr>
              <a:lstStyle/>
              <a:p>
                <a:endParaRPr sz="2400" dirty="0"/>
              </a:p>
            </p:txBody>
          </p:sp>
        </p:grpSp>
        <p:sp>
          <p:nvSpPr>
            <p:cNvPr id="53" name="Google Shape;1049;p36">
              <a:extLst>
                <a:ext uri="{FF2B5EF4-FFF2-40B4-BE49-F238E27FC236}">
                  <a16:creationId xmlns:a16="http://schemas.microsoft.com/office/drawing/2014/main" id="{BF28819B-1F86-F0A3-6FC6-56F2807485AD}"/>
                </a:ext>
              </a:extLst>
            </p:cNvPr>
            <p:cNvSpPr/>
            <p:nvPr/>
          </p:nvSpPr>
          <p:spPr>
            <a:xfrm>
              <a:off x="2214100" y="3092350"/>
              <a:ext cx="1134675" cy="797425"/>
            </a:xfrm>
            <a:custGeom>
              <a:avLst/>
              <a:gdLst/>
              <a:ahLst/>
              <a:cxnLst/>
              <a:rect l="l" t="t" r="r" b="b"/>
              <a:pathLst>
                <a:path w="45387" h="31897" extrusionOk="0">
                  <a:moveTo>
                    <a:pt x="0" y="0"/>
                  </a:moveTo>
                  <a:lnTo>
                    <a:pt x="31897" y="31897"/>
                  </a:lnTo>
                  <a:cubicBezTo>
                    <a:pt x="40124" y="23741"/>
                    <a:pt x="45256" y="12478"/>
                    <a:pt x="4538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57" name="Google Shape;1051;p36">
            <a:extLst>
              <a:ext uri="{FF2B5EF4-FFF2-40B4-BE49-F238E27FC236}">
                <a16:creationId xmlns:a16="http://schemas.microsoft.com/office/drawing/2014/main" id="{38421225-B655-85AC-BE35-4FBB7BD59D28}"/>
              </a:ext>
            </a:extLst>
          </p:cNvPr>
          <p:cNvSpPr/>
          <p:nvPr/>
        </p:nvSpPr>
        <p:spPr>
          <a:xfrm>
            <a:off x="5528547" y="2934589"/>
            <a:ext cx="1774467" cy="1774467"/>
          </a:xfrm>
          <a:custGeom>
            <a:avLst/>
            <a:gdLst/>
            <a:ahLst/>
            <a:cxnLst/>
            <a:rect l="l" t="t" r="r" b="b"/>
            <a:pathLst>
              <a:path w="53234" h="53234" extrusionOk="0">
                <a:moveTo>
                  <a:pt x="26611" y="1"/>
                </a:moveTo>
                <a:cubicBezTo>
                  <a:pt x="11919" y="1"/>
                  <a:pt x="1" y="11919"/>
                  <a:pt x="1" y="26623"/>
                </a:cubicBezTo>
                <a:cubicBezTo>
                  <a:pt x="1" y="40756"/>
                  <a:pt x="11002" y="52317"/>
                  <a:pt x="24920" y="53186"/>
                </a:cubicBezTo>
                <a:cubicBezTo>
                  <a:pt x="25480" y="53222"/>
                  <a:pt x="26051" y="53234"/>
                  <a:pt x="26611" y="53234"/>
                </a:cubicBezTo>
                <a:cubicBezTo>
                  <a:pt x="41315" y="53234"/>
                  <a:pt x="53233" y="41315"/>
                  <a:pt x="53233" y="26623"/>
                </a:cubicBezTo>
                <a:cubicBezTo>
                  <a:pt x="53233" y="17098"/>
                  <a:pt x="48245" y="8740"/>
                  <a:pt x="40732" y="4037"/>
                </a:cubicBezTo>
                <a:cubicBezTo>
                  <a:pt x="36636" y="1477"/>
                  <a:pt x="31802" y="1"/>
                  <a:pt x="26611" y="1"/>
                </a:cubicBezTo>
                <a:close/>
              </a:path>
            </a:pathLst>
          </a:custGeom>
          <a:solidFill>
            <a:schemeClr val="lt1"/>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2667" dirty="0">
                <a:solidFill>
                  <a:srgbClr val="434343"/>
                </a:solidFill>
                <a:latin typeface="Fira Sans Extra Condensed Medium"/>
                <a:ea typeface="Fira Sans Extra Condensed Medium"/>
                <a:cs typeface="Fira Sans Extra Condensed Medium"/>
                <a:sym typeface="Fira Sans Extra Condensed Medium"/>
              </a:rPr>
              <a:t>Test</a:t>
            </a:r>
            <a:endParaRPr sz="2667"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8" name="TextBox 57">
            <a:extLst>
              <a:ext uri="{FF2B5EF4-FFF2-40B4-BE49-F238E27FC236}">
                <a16:creationId xmlns:a16="http://schemas.microsoft.com/office/drawing/2014/main" id="{7A451415-9B4C-7C5B-BE40-C2FEC9082136}"/>
              </a:ext>
            </a:extLst>
          </p:cNvPr>
          <p:cNvSpPr txBox="1"/>
          <p:nvPr/>
        </p:nvSpPr>
        <p:spPr>
          <a:xfrm>
            <a:off x="6415780" y="6100780"/>
            <a:ext cx="5313378" cy="369332"/>
          </a:xfrm>
          <a:prstGeom prst="rect">
            <a:avLst/>
          </a:prstGeom>
          <a:noFill/>
        </p:spPr>
        <p:txBody>
          <a:bodyPr wrap="none" rtlCol="0">
            <a:spAutoFit/>
          </a:bodyPr>
          <a:lstStyle/>
          <a:p>
            <a:r>
              <a:rPr lang="en-NL" i="1" dirty="0"/>
              <a:t>And more: I/O, Dynamic Analysis (Assert and Valgrind)</a:t>
            </a:r>
          </a:p>
        </p:txBody>
      </p:sp>
      <p:pic>
        <p:nvPicPr>
          <p:cNvPr id="60" name="Picture 59" descr="Icon&#10;&#10;Description automatically generated with medium confidence">
            <a:extLst>
              <a:ext uri="{FF2B5EF4-FFF2-40B4-BE49-F238E27FC236}">
                <a16:creationId xmlns:a16="http://schemas.microsoft.com/office/drawing/2014/main" id="{EB94B726-558F-2BB0-BB0E-37EF53F1B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605" y="4693296"/>
            <a:ext cx="524884" cy="524884"/>
          </a:xfrm>
          <a:prstGeom prst="rect">
            <a:avLst/>
          </a:prstGeom>
        </p:spPr>
      </p:pic>
      <p:pic>
        <p:nvPicPr>
          <p:cNvPr id="62" name="Picture 61" descr="Icon&#10;&#10;Description automatically generated">
            <a:extLst>
              <a:ext uri="{FF2B5EF4-FFF2-40B4-BE49-F238E27FC236}">
                <a16:creationId xmlns:a16="http://schemas.microsoft.com/office/drawing/2014/main" id="{27E2A243-4872-9688-431D-DB7094C5E3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7536" y="4056907"/>
            <a:ext cx="488897" cy="488897"/>
          </a:xfrm>
          <a:prstGeom prst="rect">
            <a:avLst/>
          </a:prstGeom>
        </p:spPr>
      </p:pic>
      <p:sp>
        <p:nvSpPr>
          <p:cNvPr id="3" name="TextBox 2">
            <a:extLst>
              <a:ext uri="{FF2B5EF4-FFF2-40B4-BE49-F238E27FC236}">
                <a16:creationId xmlns:a16="http://schemas.microsoft.com/office/drawing/2014/main" id="{2BDF9D33-EC25-A759-1839-675C9F97E8C1}"/>
              </a:ext>
            </a:extLst>
          </p:cNvPr>
          <p:cNvSpPr txBox="1"/>
          <p:nvPr/>
        </p:nvSpPr>
        <p:spPr>
          <a:xfrm>
            <a:off x="2175072" y="6378973"/>
            <a:ext cx="1279517" cy="338554"/>
          </a:xfrm>
          <a:prstGeom prst="rect">
            <a:avLst/>
          </a:prstGeom>
          <a:noFill/>
        </p:spPr>
        <p:txBody>
          <a:bodyPr wrap="none" rtlCol="0">
            <a:spAutoFit/>
          </a:bodyPr>
          <a:lstStyle/>
          <a:p>
            <a:r>
              <a:rPr lang="en-NL" sz="1600" i="1" dirty="0"/>
              <a:t>Lines of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3" name="Google Shape;147;p18">
            <a:extLst>
              <a:ext uri="{FF2B5EF4-FFF2-40B4-BE49-F238E27FC236}">
                <a16:creationId xmlns:a16="http://schemas.microsoft.com/office/drawing/2014/main" id="{66C0E35F-7784-6FDF-5E5D-CF3D42B81AF0}"/>
              </a:ext>
            </a:extLst>
          </p:cNvPr>
          <p:cNvSpPr/>
          <p:nvPr/>
        </p:nvSpPr>
        <p:spPr>
          <a:xfrm>
            <a:off x="4548787" y="1619097"/>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 name="Google Shape;149;p18">
            <a:extLst>
              <a:ext uri="{FF2B5EF4-FFF2-40B4-BE49-F238E27FC236}">
                <a16:creationId xmlns:a16="http://schemas.microsoft.com/office/drawing/2014/main" id="{7DC52532-7FCB-C962-6A8D-88E8A81EB6C5}"/>
              </a:ext>
            </a:extLst>
          </p:cNvPr>
          <p:cNvSpPr/>
          <p:nvPr/>
        </p:nvSpPr>
        <p:spPr>
          <a:xfrm>
            <a:off x="5098309" y="1611408"/>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41" name="Google Shape;141;p18"/>
          <p:cNvSpPr/>
          <p:nvPr/>
        </p:nvSpPr>
        <p:spPr>
          <a:xfrm>
            <a:off x="616034" y="3268685"/>
            <a:ext cx="2388225" cy="1052400"/>
          </a:xfrm>
          <a:prstGeom prst="homePlate">
            <a:avLst>
              <a:gd name="adj" fmla="val 31974"/>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42" name="Google Shape;142;p18"/>
          <p:cNvSpPr/>
          <p:nvPr/>
        </p:nvSpPr>
        <p:spPr>
          <a:xfrm>
            <a:off x="616034" y="4421051"/>
            <a:ext cx="2388225" cy="1052400"/>
          </a:xfrm>
          <a:prstGeom prst="homePlate">
            <a:avLst>
              <a:gd name="adj" fmla="val 31974"/>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18"/>
          <p:cNvSpPr/>
          <p:nvPr/>
        </p:nvSpPr>
        <p:spPr>
          <a:xfrm>
            <a:off x="616034" y="2116367"/>
            <a:ext cx="2388225" cy="1052400"/>
          </a:xfrm>
          <a:prstGeom prst="homePlate">
            <a:avLst>
              <a:gd name="adj" fmla="val 31974"/>
            </a:avLst>
          </a:prstGeom>
          <a:solidFill>
            <a:schemeClr val="accent1"/>
          </a:solidFill>
          <a:ln>
            <a:noFill/>
          </a:ln>
        </p:spPr>
        <p:txBody>
          <a:bodyPr spcFirstLastPara="1" wrap="square" lIns="121900" tIns="121900" rIns="121900" bIns="121900" anchor="ctr" anchorCtr="0">
            <a:noAutofit/>
          </a:bodyPr>
          <a:lstStyle/>
          <a:p>
            <a:endParaRPr sz="2400" dirty="0"/>
          </a:p>
        </p:txBody>
      </p:sp>
      <p:sp>
        <p:nvSpPr>
          <p:cNvPr id="145" name="Google Shape;145;p1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solidFill>
                  <a:schemeClr val="dk1"/>
                </a:solidFill>
              </a:rPr>
              <a:t>Performance</a:t>
            </a:r>
            <a:endParaRPr b="1" dirty="0">
              <a:solidFill>
                <a:schemeClr val="dk1"/>
              </a:solidFill>
            </a:endParaRPr>
          </a:p>
        </p:txBody>
      </p:sp>
      <p:sp>
        <p:nvSpPr>
          <p:cNvPr id="149" name="Google Shape;149;p18"/>
          <p:cNvSpPr/>
          <p:nvPr/>
        </p:nvSpPr>
        <p:spPr>
          <a:xfrm>
            <a:off x="5668016" y="1633515"/>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50" name="Google Shape;150;p18"/>
          <p:cNvSpPr/>
          <p:nvPr/>
        </p:nvSpPr>
        <p:spPr>
          <a:xfrm>
            <a:off x="4333967" y="1612996"/>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1" name="Google Shape;151;p18"/>
          <p:cNvSpPr/>
          <p:nvPr/>
        </p:nvSpPr>
        <p:spPr>
          <a:xfrm>
            <a:off x="4333967" y="2107515"/>
            <a:ext cx="5620379" cy="5617"/>
          </a:xfrm>
          <a:custGeom>
            <a:avLst/>
            <a:gdLst/>
            <a:ahLst/>
            <a:cxnLst/>
            <a:rect l="l" t="t" r="r" b="b"/>
            <a:pathLst>
              <a:path w="129971" h="127" extrusionOk="0">
                <a:moveTo>
                  <a:pt x="64" y="0"/>
                </a:moveTo>
                <a:cubicBezTo>
                  <a:pt x="32" y="0"/>
                  <a:pt x="1" y="32"/>
                  <a:pt x="1" y="63"/>
                </a:cubicBezTo>
                <a:cubicBezTo>
                  <a:pt x="1" y="95"/>
                  <a:pt x="32" y="127"/>
                  <a:pt x="64" y="127"/>
                </a:cubicBezTo>
                <a:lnTo>
                  <a:pt x="1267" y="127"/>
                </a:lnTo>
                <a:cubicBezTo>
                  <a:pt x="1299" y="127"/>
                  <a:pt x="1299" y="95"/>
                  <a:pt x="1299" y="63"/>
                </a:cubicBezTo>
                <a:cubicBezTo>
                  <a:pt x="1299" y="32"/>
                  <a:pt x="1299" y="0"/>
                  <a:pt x="1267" y="0"/>
                </a:cubicBezTo>
                <a:close/>
                <a:moveTo>
                  <a:pt x="2059" y="0"/>
                </a:moveTo>
                <a:cubicBezTo>
                  <a:pt x="2027" y="0"/>
                  <a:pt x="1996" y="32"/>
                  <a:pt x="1996" y="63"/>
                </a:cubicBezTo>
                <a:cubicBezTo>
                  <a:pt x="1996" y="95"/>
                  <a:pt x="2027" y="127"/>
                  <a:pt x="2059" y="127"/>
                </a:cubicBezTo>
                <a:lnTo>
                  <a:pt x="3231" y="127"/>
                </a:lnTo>
                <a:cubicBezTo>
                  <a:pt x="3263" y="127"/>
                  <a:pt x="3294" y="95"/>
                  <a:pt x="3294" y="63"/>
                </a:cubicBezTo>
                <a:cubicBezTo>
                  <a:pt x="3294" y="32"/>
                  <a:pt x="3263" y="0"/>
                  <a:pt x="3231" y="0"/>
                </a:cubicBezTo>
                <a:close/>
                <a:moveTo>
                  <a:pt x="4023" y="0"/>
                </a:moveTo>
                <a:cubicBezTo>
                  <a:pt x="3991" y="0"/>
                  <a:pt x="3959" y="32"/>
                  <a:pt x="3959" y="63"/>
                </a:cubicBezTo>
                <a:cubicBezTo>
                  <a:pt x="3959" y="95"/>
                  <a:pt x="3991" y="127"/>
                  <a:pt x="4023" y="127"/>
                </a:cubicBezTo>
                <a:lnTo>
                  <a:pt x="5226" y="127"/>
                </a:lnTo>
                <a:cubicBezTo>
                  <a:pt x="5258" y="127"/>
                  <a:pt x="5258" y="95"/>
                  <a:pt x="5258" y="63"/>
                </a:cubicBezTo>
                <a:cubicBezTo>
                  <a:pt x="5258" y="32"/>
                  <a:pt x="5258" y="0"/>
                  <a:pt x="5226" y="0"/>
                </a:cubicBezTo>
                <a:close/>
                <a:moveTo>
                  <a:pt x="6018" y="0"/>
                </a:moveTo>
                <a:cubicBezTo>
                  <a:pt x="5986" y="0"/>
                  <a:pt x="5954" y="32"/>
                  <a:pt x="5954" y="63"/>
                </a:cubicBezTo>
                <a:cubicBezTo>
                  <a:pt x="5954" y="95"/>
                  <a:pt x="5986" y="127"/>
                  <a:pt x="6018" y="127"/>
                </a:cubicBezTo>
                <a:lnTo>
                  <a:pt x="7190" y="127"/>
                </a:lnTo>
                <a:cubicBezTo>
                  <a:pt x="7221" y="127"/>
                  <a:pt x="7253" y="95"/>
                  <a:pt x="7253" y="63"/>
                </a:cubicBezTo>
                <a:cubicBezTo>
                  <a:pt x="7253" y="32"/>
                  <a:pt x="7221" y="0"/>
                  <a:pt x="7190" y="0"/>
                </a:cubicBezTo>
                <a:close/>
                <a:moveTo>
                  <a:pt x="7981" y="0"/>
                </a:moveTo>
                <a:cubicBezTo>
                  <a:pt x="7950" y="0"/>
                  <a:pt x="7918" y="32"/>
                  <a:pt x="7918" y="63"/>
                </a:cubicBezTo>
                <a:cubicBezTo>
                  <a:pt x="7918" y="95"/>
                  <a:pt x="7950" y="127"/>
                  <a:pt x="7981" y="127"/>
                </a:cubicBezTo>
                <a:lnTo>
                  <a:pt x="9185" y="127"/>
                </a:lnTo>
                <a:cubicBezTo>
                  <a:pt x="9216" y="127"/>
                  <a:pt x="9216" y="95"/>
                  <a:pt x="9216" y="63"/>
                </a:cubicBezTo>
                <a:cubicBezTo>
                  <a:pt x="9216" y="32"/>
                  <a:pt x="9216" y="0"/>
                  <a:pt x="9185" y="0"/>
                </a:cubicBezTo>
                <a:close/>
                <a:moveTo>
                  <a:pt x="9976" y="0"/>
                </a:moveTo>
                <a:cubicBezTo>
                  <a:pt x="9945" y="0"/>
                  <a:pt x="9913" y="32"/>
                  <a:pt x="9913" y="63"/>
                </a:cubicBezTo>
                <a:cubicBezTo>
                  <a:pt x="9913" y="95"/>
                  <a:pt x="9945" y="127"/>
                  <a:pt x="9976" y="127"/>
                </a:cubicBezTo>
                <a:lnTo>
                  <a:pt x="11148" y="127"/>
                </a:lnTo>
                <a:cubicBezTo>
                  <a:pt x="11180" y="127"/>
                  <a:pt x="11211" y="95"/>
                  <a:pt x="11211" y="63"/>
                </a:cubicBezTo>
                <a:cubicBezTo>
                  <a:pt x="11211" y="32"/>
                  <a:pt x="11180" y="0"/>
                  <a:pt x="11148" y="0"/>
                </a:cubicBezTo>
                <a:close/>
                <a:moveTo>
                  <a:pt x="11940" y="0"/>
                </a:moveTo>
                <a:cubicBezTo>
                  <a:pt x="11908" y="0"/>
                  <a:pt x="11877" y="32"/>
                  <a:pt x="11877" y="63"/>
                </a:cubicBezTo>
                <a:cubicBezTo>
                  <a:pt x="11877" y="95"/>
                  <a:pt x="11908" y="127"/>
                  <a:pt x="11940" y="127"/>
                </a:cubicBezTo>
                <a:lnTo>
                  <a:pt x="13143" y="127"/>
                </a:lnTo>
                <a:cubicBezTo>
                  <a:pt x="13175" y="127"/>
                  <a:pt x="13175" y="95"/>
                  <a:pt x="13175" y="63"/>
                </a:cubicBezTo>
                <a:cubicBezTo>
                  <a:pt x="13175" y="32"/>
                  <a:pt x="13175" y="0"/>
                  <a:pt x="13143" y="0"/>
                </a:cubicBezTo>
                <a:close/>
                <a:moveTo>
                  <a:pt x="13935" y="0"/>
                </a:moveTo>
                <a:cubicBezTo>
                  <a:pt x="13903" y="0"/>
                  <a:pt x="13872" y="32"/>
                  <a:pt x="13872" y="63"/>
                </a:cubicBezTo>
                <a:cubicBezTo>
                  <a:pt x="13872" y="95"/>
                  <a:pt x="13903" y="127"/>
                  <a:pt x="13935" y="127"/>
                </a:cubicBezTo>
                <a:lnTo>
                  <a:pt x="15107" y="127"/>
                </a:lnTo>
                <a:cubicBezTo>
                  <a:pt x="15138" y="127"/>
                  <a:pt x="15170" y="95"/>
                  <a:pt x="15170" y="63"/>
                </a:cubicBezTo>
                <a:cubicBezTo>
                  <a:pt x="15170" y="32"/>
                  <a:pt x="15138" y="0"/>
                  <a:pt x="15107" y="0"/>
                </a:cubicBezTo>
                <a:close/>
                <a:moveTo>
                  <a:pt x="15899" y="0"/>
                </a:moveTo>
                <a:cubicBezTo>
                  <a:pt x="15867" y="0"/>
                  <a:pt x="15835" y="32"/>
                  <a:pt x="15835" y="63"/>
                </a:cubicBezTo>
                <a:cubicBezTo>
                  <a:pt x="15835" y="95"/>
                  <a:pt x="15867" y="127"/>
                  <a:pt x="15899" y="127"/>
                </a:cubicBezTo>
                <a:lnTo>
                  <a:pt x="17102" y="127"/>
                </a:lnTo>
                <a:cubicBezTo>
                  <a:pt x="17134" y="127"/>
                  <a:pt x="17134" y="95"/>
                  <a:pt x="17134" y="63"/>
                </a:cubicBezTo>
                <a:cubicBezTo>
                  <a:pt x="17134" y="32"/>
                  <a:pt x="17134" y="0"/>
                  <a:pt x="17102" y="0"/>
                </a:cubicBezTo>
                <a:close/>
                <a:moveTo>
                  <a:pt x="17894" y="0"/>
                </a:moveTo>
                <a:cubicBezTo>
                  <a:pt x="17862" y="0"/>
                  <a:pt x="17830" y="32"/>
                  <a:pt x="17830" y="63"/>
                </a:cubicBezTo>
                <a:cubicBezTo>
                  <a:pt x="17830" y="95"/>
                  <a:pt x="17862" y="127"/>
                  <a:pt x="17894" y="127"/>
                </a:cubicBezTo>
                <a:lnTo>
                  <a:pt x="19065" y="127"/>
                </a:lnTo>
                <a:cubicBezTo>
                  <a:pt x="19097" y="127"/>
                  <a:pt x="19129" y="95"/>
                  <a:pt x="19129" y="63"/>
                </a:cubicBezTo>
                <a:cubicBezTo>
                  <a:pt x="19129" y="32"/>
                  <a:pt x="19097" y="0"/>
                  <a:pt x="19065" y="0"/>
                </a:cubicBezTo>
                <a:close/>
                <a:moveTo>
                  <a:pt x="19857" y="0"/>
                </a:moveTo>
                <a:cubicBezTo>
                  <a:pt x="19825" y="0"/>
                  <a:pt x="19794" y="32"/>
                  <a:pt x="19794" y="63"/>
                </a:cubicBezTo>
                <a:cubicBezTo>
                  <a:pt x="19794" y="95"/>
                  <a:pt x="19825" y="127"/>
                  <a:pt x="19857" y="127"/>
                </a:cubicBezTo>
                <a:lnTo>
                  <a:pt x="21061" y="127"/>
                </a:lnTo>
                <a:cubicBezTo>
                  <a:pt x="21092" y="127"/>
                  <a:pt x="21092" y="95"/>
                  <a:pt x="21092" y="63"/>
                </a:cubicBezTo>
                <a:cubicBezTo>
                  <a:pt x="21092" y="32"/>
                  <a:pt x="21092" y="0"/>
                  <a:pt x="21061" y="0"/>
                </a:cubicBezTo>
                <a:close/>
                <a:moveTo>
                  <a:pt x="21852" y="0"/>
                </a:moveTo>
                <a:cubicBezTo>
                  <a:pt x="21821" y="0"/>
                  <a:pt x="21789" y="32"/>
                  <a:pt x="21789" y="63"/>
                </a:cubicBezTo>
                <a:cubicBezTo>
                  <a:pt x="21789" y="95"/>
                  <a:pt x="21821" y="127"/>
                  <a:pt x="21852" y="127"/>
                </a:cubicBezTo>
                <a:lnTo>
                  <a:pt x="23024" y="127"/>
                </a:lnTo>
                <a:cubicBezTo>
                  <a:pt x="23056" y="127"/>
                  <a:pt x="23087" y="95"/>
                  <a:pt x="23087" y="63"/>
                </a:cubicBezTo>
                <a:cubicBezTo>
                  <a:pt x="23087" y="32"/>
                  <a:pt x="23056" y="0"/>
                  <a:pt x="23024" y="0"/>
                </a:cubicBezTo>
                <a:close/>
                <a:moveTo>
                  <a:pt x="23816" y="0"/>
                </a:moveTo>
                <a:cubicBezTo>
                  <a:pt x="23784" y="0"/>
                  <a:pt x="23752" y="32"/>
                  <a:pt x="23752" y="63"/>
                </a:cubicBezTo>
                <a:cubicBezTo>
                  <a:pt x="23752" y="95"/>
                  <a:pt x="23784" y="127"/>
                  <a:pt x="23816" y="127"/>
                </a:cubicBezTo>
                <a:lnTo>
                  <a:pt x="25019" y="127"/>
                </a:lnTo>
                <a:cubicBezTo>
                  <a:pt x="25051" y="127"/>
                  <a:pt x="25051" y="95"/>
                  <a:pt x="25051" y="63"/>
                </a:cubicBezTo>
                <a:cubicBezTo>
                  <a:pt x="25051" y="32"/>
                  <a:pt x="25051" y="0"/>
                  <a:pt x="25019" y="0"/>
                </a:cubicBezTo>
                <a:close/>
                <a:moveTo>
                  <a:pt x="25811" y="0"/>
                </a:moveTo>
                <a:cubicBezTo>
                  <a:pt x="25779" y="0"/>
                  <a:pt x="25748" y="32"/>
                  <a:pt x="25748" y="63"/>
                </a:cubicBezTo>
                <a:cubicBezTo>
                  <a:pt x="25748" y="95"/>
                  <a:pt x="25779" y="127"/>
                  <a:pt x="25811" y="127"/>
                </a:cubicBezTo>
                <a:lnTo>
                  <a:pt x="26983" y="127"/>
                </a:lnTo>
                <a:cubicBezTo>
                  <a:pt x="27014" y="127"/>
                  <a:pt x="27046" y="95"/>
                  <a:pt x="27046" y="63"/>
                </a:cubicBezTo>
                <a:cubicBezTo>
                  <a:pt x="27046" y="32"/>
                  <a:pt x="27014" y="0"/>
                  <a:pt x="26983" y="0"/>
                </a:cubicBezTo>
                <a:close/>
                <a:moveTo>
                  <a:pt x="27774" y="0"/>
                </a:moveTo>
                <a:cubicBezTo>
                  <a:pt x="27743" y="0"/>
                  <a:pt x="27711" y="32"/>
                  <a:pt x="27711" y="63"/>
                </a:cubicBezTo>
                <a:cubicBezTo>
                  <a:pt x="27711" y="95"/>
                  <a:pt x="27743" y="127"/>
                  <a:pt x="27774" y="127"/>
                </a:cubicBezTo>
                <a:lnTo>
                  <a:pt x="28978" y="127"/>
                </a:lnTo>
                <a:cubicBezTo>
                  <a:pt x="29010" y="127"/>
                  <a:pt x="29010" y="95"/>
                  <a:pt x="29010" y="63"/>
                </a:cubicBezTo>
                <a:cubicBezTo>
                  <a:pt x="29010" y="32"/>
                  <a:pt x="29010" y="0"/>
                  <a:pt x="28978" y="0"/>
                </a:cubicBezTo>
                <a:close/>
                <a:moveTo>
                  <a:pt x="29770" y="0"/>
                </a:moveTo>
                <a:cubicBezTo>
                  <a:pt x="29738" y="0"/>
                  <a:pt x="29706" y="32"/>
                  <a:pt x="29706" y="63"/>
                </a:cubicBezTo>
                <a:cubicBezTo>
                  <a:pt x="29706" y="95"/>
                  <a:pt x="29738" y="127"/>
                  <a:pt x="29770" y="127"/>
                </a:cubicBezTo>
                <a:lnTo>
                  <a:pt x="30941" y="127"/>
                </a:lnTo>
                <a:cubicBezTo>
                  <a:pt x="30973" y="127"/>
                  <a:pt x="31005" y="95"/>
                  <a:pt x="31005" y="63"/>
                </a:cubicBezTo>
                <a:cubicBezTo>
                  <a:pt x="31005" y="32"/>
                  <a:pt x="30973" y="0"/>
                  <a:pt x="30941" y="0"/>
                </a:cubicBezTo>
                <a:close/>
                <a:moveTo>
                  <a:pt x="31733" y="0"/>
                </a:moveTo>
                <a:cubicBezTo>
                  <a:pt x="31701" y="0"/>
                  <a:pt x="31670" y="32"/>
                  <a:pt x="31670" y="63"/>
                </a:cubicBezTo>
                <a:cubicBezTo>
                  <a:pt x="31670" y="95"/>
                  <a:pt x="31701" y="127"/>
                  <a:pt x="31733" y="127"/>
                </a:cubicBezTo>
                <a:lnTo>
                  <a:pt x="32936" y="127"/>
                </a:lnTo>
                <a:cubicBezTo>
                  <a:pt x="32968" y="127"/>
                  <a:pt x="32968" y="95"/>
                  <a:pt x="32968" y="63"/>
                </a:cubicBezTo>
                <a:cubicBezTo>
                  <a:pt x="32968" y="32"/>
                  <a:pt x="32968" y="0"/>
                  <a:pt x="32936" y="0"/>
                </a:cubicBezTo>
                <a:close/>
                <a:moveTo>
                  <a:pt x="33728" y="0"/>
                </a:moveTo>
                <a:cubicBezTo>
                  <a:pt x="33697" y="0"/>
                  <a:pt x="33665" y="32"/>
                  <a:pt x="33665" y="63"/>
                </a:cubicBezTo>
                <a:cubicBezTo>
                  <a:pt x="33665" y="95"/>
                  <a:pt x="33697" y="127"/>
                  <a:pt x="33728" y="127"/>
                </a:cubicBezTo>
                <a:lnTo>
                  <a:pt x="34900" y="127"/>
                </a:lnTo>
                <a:cubicBezTo>
                  <a:pt x="34932" y="127"/>
                  <a:pt x="34963" y="95"/>
                  <a:pt x="34963" y="63"/>
                </a:cubicBezTo>
                <a:cubicBezTo>
                  <a:pt x="34963" y="32"/>
                  <a:pt x="34932" y="0"/>
                  <a:pt x="34900" y="0"/>
                </a:cubicBezTo>
                <a:close/>
                <a:moveTo>
                  <a:pt x="35692" y="0"/>
                </a:moveTo>
                <a:cubicBezTo>
                  <a:pt x="35660" y="0"/>
                  <a:pt x="35628" y="32"/>
                  <a:pt x="35628" y="63"/>
                </a:cubicBezTo>
                <a:cubicBezTo>
                  <a:pt x="35628" y="95"/>
                  <a:pt x="35660" y="127"/>
                  <a:pt x="35692" y="127"/>
                </a:cubicBezTo>
                <a:lnTo>
                  <a:pt x="36895" y="127"/>
                </a:lnTo>
                <a:cubicBezTo>
                  <a:pt x="36927" y="127"/>
                  <a:pt x="36927" y="95"/>
                  <a:pt x="36927" y="63"/>
                </a:cubicBezTo>
                <a:cubicBezTo>
                  <a:pt x="36927" y="32"/>
                  <a:pt x="36927" y="0"/>
                  <a:pt x="36895" y="0"/>
                </a:cubicBezTo>
                <a:close/>
                <a:moveTo>
                  <a:pt x="37687" y="0"/>
                </a:moveTo>
                <a:cubicBezTo>
                  <a:pt x="37655" y="0"/>
                  <a:pt x="37624" y="32"/>
                  <a:pt x="37624" y="63"/>
                </a:cubicBezTo>
                <a:cubicBezTo>
                  <a:pt x="37624" y="95"/>
                  <a:pt x="37655" y="127"/>
                  <a:pt x="37687" y="127"/>
                </a:cubicBezTo>
                <a:lnTo>
                  <a:pt x="38859" y="127"/>
                </a:lnTo>
                <a:cubicBezTo>
                  <a:pt x="38890" y="127"/>
                  <a:pt x="38922" y="95"/>
                  <a:pt x="38922" y="63"/>
                </a:cubicBezTo>
                <a:cubicBezTo>
                  <a:pt x="38922" y="32"/>
                  <a:pt x="38890" y="0"/>
                  <a:pt x="38859" y="0"/>
                </a:cubicBezTo>
                <a:close/>
                <a:moveTo>
                  <a:pt x="39650" y="0"/>
                </a:moveTo>
                <a:cubicBezTo>
                  <a:pt x="39619" y="0"/>
                  <a:pt x="39587" y="32"/>
                  <a:pt x="39587" y="63"/>
                </a:cubicBezTo>
                <a:cubicBezTo>
                  <a:pt x="39587" y="95"/>
                  <a:pt x="39619" y="127"/>
                  <a:pt x="39650" y="127"/>
                </a:cubicBezTo>
                <a:lnTo>
                  <a:pt x="40854" y="127"/>
                </a:lnTo>
                <a:cubicBezTo>
                  <a:pt x="40885" y="127"/>
                  <a:pt x="40885" y="95"/>
                  <a:pt x="40885" y="63"/>
                </a:cubicBezTo>
                <a:cubicBezTo>
                  <a:pt x="40885" y="32"/>
                  <a:pt x="40885" y="0"/>
                  <a:pt x="40854" y="0"/>
                </a:cubicBezTo>
                <a:close/>
                <a:moveTo>
                  <a:pt x="41645" y="0"/>
                </a:moveTo>
                <a:cubicBezTo>
                  <a:pt x="41614" y="0"/>
                  <a:pt x="41582" y="32"/>
                  <a:pt x="41582" y="63"/>
                </a:cubicBezTo>
                <a:cubicBezTo>
                  <a:pt x="41582" y="95"/>
                  <a:pt x="41614" y="127"/>
                  <a:pt x="41645" y="127"/>
                </a:cubicBezTo>
                <a:lnTo>
                  <a:pt x="42817" y="127"/>
                </a:lnTo>
                <a:cubicBezTo>
                  <a:pt x="42849" y="127"/>
                  <a:pt x="42881" y="95"/>
                  <a:pt x="42881" y="63"/>
                </a:cubicBezTo>
                <a:cubicBezTo>
                  <a:pt x="42881" y="32"/>
                  <a:pt x="42849" y="0"/>
                  <a:pt x="42817" y="0"/>
                </a:cubicBezTo>
                <a:close/>
                <a:moveTo>
                  <a:pt x="43609" y="0"/>
                </a:moveTo>
                <a:cubicBezTo>
                  <a:pt x="43577" y="0"/>
                  <a:pt x="43546" y="32"/>
                  <a:pt x="43546" y="63"/>
                </a:cubicBezTo>
                <a:cubicBezTo>
                  <a:pt x="43546" y="95"/>
                  <a:pt x="43577" y="127"/>
                  <a:pt x="43609" y="127"/>
                </a:cubicBezTo>
                <a:lnTo>
                  <a:pt x="44812" y="127"/>
                </a:lnTo>
                <a:cubicBezTo>
                  <a:pt x="44844" y="127"/>
                  <a:pt x="44844" y="95"/>
                  <a:pt x="44844" y="63"/>
                </a:cubicBezTo>
                <a:cubicBezTo>
                  <a:pt x="44844" y="32"/>
                  <a:pt x="44844" y="0"/>
                  <a:pt x="44812" y="0"/>
                </a:cubicBezTo>
                <a:close/>
                <a:moveTo>
                  <a:pt x="45604" y="0"/>
                </a:moveTo>
                <a:cubicBezTo>
                  <a:pt x="45572" y="0"/>
                  <a:pt x="45541" y="32"/>
                  <a:pt x="45541" y="63"/>
                </a:cubicBezTo>
                <a:cubicBezTo>
                  <a:pt x="45541" y="95"/>
                  <a:pt x="45572" y="127"/>
                  <a:pt x="45604" y="127"/>
                </a:cubicBezTo>
                <a:lnTo>
                  <a:pt x="46776" y="127"/>
                </a:lnTo>
                <a:cubicBezTo>
                  <a:pt x="46808" y="127"/>
                  <a:pt x="46839" y="95"/>
                  <a:pt x="46839" y="63"/>
                </a:cubicBezTo>
                <a:cubicBezTo>
                  <a:pt x="46839" y="32"/>
                  <a:pt x="46808" y="0"/>
                  <a:pt x="46776" y="0"/>
                </a:cubicBezTo>
                <a:close/>
                <a:moveTo>
                  <a:pt x="47568" y="0"/>
                </a:moveTo>
                <a:cubicBezTo>
                  <a:pt x="47536" y="0"/>
                  <a:pt x="47504" y="32"/>
                  <a:pt x="47504" y="63"/>
                </a:cubicBezTo>
                <a:cubicBezTo>
                  <a:pt x="47504" y="95"/>
                  <a:pt x="47536" y="127"/>
                  <a:pt x="47568" y="127"/>
                </a:cubicBezTo>
                <a:lnTo>
                  <a:pt x="48771" y="127"/>
                </a:lnTo>
                <a:cubicBezTo>
                  <a:pt x="48803" y="127"/>
                  <a:pt x="48803" y="95"/>
                  <a:pt x="48803" y="63"/>
                </a:cubicBezTo>
                <a:cubicBezTo>
                  <a:pt x="48803" y="32"/>
                  <a:pt x="48803" y="0"/>
                  <a:pt x="48771" y="0"/>
                </a:cubicBezTo>
                <a:close/>
                <a:moveTo>
                  <a:pt x="49563" y="0"/>
                </a:moveTo>
                <a:cubicBezTo>
                  <a:pt x="49531" y="0"/>
                  <a:pt x="49499" y="32"/>
                  <a:pt x="49499" y="63"/>
                </a:cubicBezTo>
                <a:cubicBezTo>
                  <a:pt x="49499" y="95"/>
                  <a:pt x="49531" y="127"/>
                  <a:pt x="49563" y="127"/>
                </a:cubicBezTo>
                <a:lnTo>
                  <a:pt x="50734" y="127"/>
                </a:lnTo>
                <a:cubicBezTo>
                  <a:pt x="50766" y="127"/>
                  <a:pt x="50798" y="95"/>
                  <a:pt x="50798" y="63"/>
                </a:cubicBezTo>
                <a:cubicBezTo>
                  <a:pt x="50798" y="32"/>
                  <a:pt x="50766" y="0"/>
                  <a:pt x="50734" y="0"/>
                </a:cubicBezTo>
                <a:close/>
                <a:moveTo>
                  <a:pt x="51526" y="0"/>
                </a:moveTo>
                <a:cubicBezTo>
                  <a:pt x="51495" y="0"/>
                  <a:pt x="51463" y="32"/>
                  <a:pt x="51463" y="63"/>
                </a:cubicBezTo>
                <a:cubicBezTo>
                  <a:pt x="51463" y="95"/>
                  <a:pt x="51495" y="127"/>
                  <a:pt x="51526" y="127"/>
                </a:cubicBezTo>
                <a:lnTo>
                  <a:pt x="52730" y="127"/>
                </a:lnTo>
                <a:cubicBezTo>
                  <a:pt x="52761" y="127"/>
                  <a:pt x="52761" y="95"/>
                  <a:pt x="52761" y="63"/>
                </a:cubicBezTo>
                <a:cubicBezTo>
                  <a:pt x="52761" y="32"/>
                  <a:pt x="52761" y="0"/>
                  <a:pt x="52730" y="0"/>
                </a:cubicBezTo>
                <a:close/>
                <a:moveTo>
                  <a:pt x="53521" y="0"/>
                </a:moveTo>
                <a:cubicBezTo>
                  <a:pt x="53490" y="0"/>
                  <a:pt x="53458" y="32"/>
                  <a:pt x="53458" y="63"/>
                </a:cubicBezTo>
                <a:cubicBezTo>
                  <a:pt x="53458" y="95"/>
                  <a:pt x="53490" y="127"/>
                  <a:pt x="53521" y="127"/>
                </a:cubicBezTo>
                <a:lnTo>
                  <a:pt x="54693" y="127"/>
                </a:lnTo>
                <a:cubicBezTo>
                  <a:pt x="54725" y="127"/>
                  <a:pt x="54756" y="95"/>
                  <a:pt x="54756" y="63"/>
                </a:cubicBezTo>
                <a:cubicBezTo>
                  <a:pt x="54756" y="32"/>
                  <a:pt x="54725" y="0"/>
                  <a:pt x="54693" y="0"/>
                </a:cubicBezTo>
                <a:close/>
                <a:moveTo>
                  <a:pt x="55485" y="0"/>
                </a:moveTo>
                <a:cubicBezTo>
                  <a:pt x="55453" y="0"/>
                  <a:pt x="55422" y="32"/>
                  <a:pt x="55422" y="63"/>
                </a:cubicBezTo>
                <a:cubicBezTo>
                  <a:pt x="55422" y="95"/>
                  <a:pt x="55453" y="127"/>
                  <a:pt x="55485" y="127"/>
                </a:cubicBezTo>
                <a:lnTo>
                  <a:pt x="56688" y="127"/>
                </a:lnTo>
                <a:cubicBezTo>
                  <a:pt x="56720" y="127"/>
                  <a:pt x="56720" y="95"/>
                  <a:pt x="56720" y="63"/>
                </a:cubicBezTo>
                <a:cubicBezTo>
                  <a:pt x="56720" y="32"/>
                  <a:pt x="56720" y="0"/>
                  <a:pt x="56688" y="0"/>
                </a:cubicBezTo>
                <a:close/>
                <a:moveTo>
                  <a:pt x="57480" y="0"/>
                </a:moveTo>
                <a:cubicBezTo>
                  <a:pt x="57448" y="0"/>
                  <a:pt x="57417" y="32"/>
                  <a:pt x="57417" y="63"/>
                </a:cubicBezTo>
                <a:cubicBezTo>
                  <a:pt x="57417" y="95"/>
                  <a:pt x="57448" y="127"/>
                  <a:pt x="57480" y="127"/>
                </a:cubicBezTo>
                <a:lnTo>
                  <a:pt x="58652" y="127"/>
                </a:lnTo>
                <a:cubicBezTo>
                  <a:pt x="58683" y="127"/>
                  <a:pt x="58715" y="95"/>
                  <a:pt x="58715" y="63"/>
                </a:cubicBezTo>
                <a:cubicBezTo>
                  <a:pt x="58715" y="32"/>
                  <a:pt x="58683" y="0"/>
                  <a:pt x="58652" y="0"/>
                </a:cubicBezTo>
                <a:close/>
                <a:moveTo>
                  <a:pt x="59443" y="0"/>
                </a:moveTo>
                <a:cubicBezTo>
                  <a:pt x="59412" y="0"/>
                  <a:pt x="59380" y="32"/>
                  <a:pt x="59380" y="63"/>
                </a:cubicBezTo>
                <a:cubicBezTo>
                  <a:pt x="59380" y="95"/>
                  <a:pt x="59412" y="127"/>
                  <a:pt x="59443" y="127"/>
                </a:cubicBezTo>
                <a:lnTo>
                  <a:pt x="60647" y="127"/>
                </a:lnTo>
                <a:cubicBezTo>
                  <a:pt x="60679" y="127"/>
                  <a:pt x="60679" y="95"/>
                  <a:pt x="60679" y="63"/>
                </a:cubicBezTo>
                <a:cubicBezTo>
                  <a:pt x="60679" y="32"/>
                  <a:pt x="60679" y="0"/>
                  <a:pt x="60647" y="0"/>
                </a:cubicBezTo>
                <a:close/>
                <a:moveTo>
                  <a:pt x="61439" y="0"/>
                </a:moveTo>
                <a:cubicBezTo>
                  <a:pt x="61407" y="0"/>
                  <a:pt x="61375" y="32"/>
                  <a:pt x="61375" y="63"/>
                </a:cubicBezTo>
                <a:cubicBezTo>
                  <a:pt x="61375" y="95"/>
                  <a:pt x="61407" y="127"/>
                  <a:pt x="61439" y="127"/>
                </a:cubicBezTo>
                <a:lnTo>
                  <a:pt x="62610" y="127"/>
                </a:lnTo>
                <a:cubicBezTo>
                  <a:pt x="62642" y="127"/>
                  <a:pt x="62674" y="95"/>
                  <a:pt x="62674" y="63"/>
                </a:cubicBezTo>
                <a:cubicBezTo>
                  <a:pt x="62674" y="32"/>
                  <a:pt x="62642" y="0"/>
                  <a:pt x="62610" y="0"/>
                </a:cubicBezTo>
                <a:close/>
                <a:moveTo>
                  <a:pt x="63402" y="0"/>
                </a:moveTo>
                <a:cubicBezTo>
                  <a:pt x="63370" y="0"/>
                  <a:pt x="63339" y="32"/>
                  <a:pt x="63339" y="63"/>
                </a:cubicBezTo>
                <a:cubicBezTo>
                  <a:pt x="63339" y="95"/>
                  <a:pt x="63370" y="127"/>
                  <a:pt x="63402" y="127"/>
                </a:cubicBezTo>
                <a:lnTo>
                  <a:pt x="64606" y="127"/>
                </a:lnTo>
                <a:cubicBezTo>
                  <a:pt x="64637" y="127"/>
                  <a:pt x="64637" y="95"/>
                  <a:pt x="64637" y="63"/>
                </a:cubicBezTo>
                <a:cubicBezTo>
                  <a:pt x="64637" y="32"/>
                  <a:pt x="64637" y="0"/>
                  <a:pt x="64606" y="0"/>
                </a:cubicBezTo>
                <a:close/>
                <a:moveTo>
                  <a:pt x="65397" y="0"/>
                </a:moveTo>
                <a:cubicBezTo>
                  <a:pt x="65366" y="0"/>
                  <a:pt x="65334" y="32"/>
                  <a:pt x="65334" y="63"/>
                </a:cubicBezTo>
                <a:cubicBezTo>
                  <a:pt x="65334" y="95"/>
                  <a:pt x="65334" y="127"/>
                  <a:pt x="65397" y="127"/>
                </a:cubicBezTo>
                <a:lnTo>
                  <a:pt x="66569" y="127"/>
                </a:lnTo>
                <a:cubicBezTo>
                  <a:pt x="66601" y="127"/>
                  <a:pt x="66632" y="95"/>
                  <a:pt x="66632" y="63"/>
                </a:cubicBezTo>
                <a:cubicBezTo>
                  <a:pt x="66632" y="32"/>
                  <a:pt x="66601" y="0"/>
                  <a:pt x="66569" y="0"/>
                </a:cubicBezTo>
                <a:close/>
                <a:moveTo>
                  <a:pt x="67361" y="0"/>
                </a:moveTo>
                <a:cubicBezTo>
                  <a:pt x="67329" y="0"/>
                  <a:pt x="67297" y="32"/>
                  <a:pt x="67297" y="63"/>
                </a:cubicBezTo>
                <a:cubicBezTo>
                  <a:pt x="67297" y="95"/>
                  <a:pt x="67329" y="127"/>
                  <a:pt x="67361" y="127"/>
                </a:cubicBezTo>
                <a:lnTo>
                  <a:pt x="68564" y="127"/>
                </a:lnTo>
                <a:cubicBezTo>
                  <a:pt x="68596" y="127"/>
                  <a:pt x="68596" y="95"/>
                  <a:pt x="68596" y="63"/>
                </a:cubicBezTo>
                <a:cubicBezTo>
                  <a:pt x="68596" y="32"/>
                  <a:pt x="68596" y="0"/>
                  <a:pt x="68564" y="0"/>
                </a:cubicBezTo>
                <a:close/>
                <a:moveTo>
                  <a:pt x="69356" y="0"/>
                </a:moveTo>
                <a:cubicBezTo>
                  <a:pt x="69324" y="0"/>
                  <a:pt x="69293" y="32"/>
                  <a:pt x="69293" y="63"/>
                </a:cubicBezTo>
                <a:cubicBezTo>
                  <a:pt x="69293" y="95"/>
                  <a:pt x="69293" y="127"/>
                  <a:pt x="69356" y="127"/>
                </a:cubicBezTo>
                <a:lnTo>
                  <a:pt x="70528" y="127"/>
                </a:lnTo>
                <a:cubicBezTo>
                  <a:pt x="70559" y="127"/>
                  <a:pt x="70591" y="95"/>
                  <a:pt x="70591" y="63"/>
                </a:cubicBezTo>
                <a:cubicBezTo>
                  <a:pt x="70591" y="32"/>
                  <a:pt x="70559" y="0"/>
                  <a:pt x="70528" y="0"/>
                </a:cubicBezTo>
                <a:close/>
                <a:moveTo>
                  <a:pt x="71319" y="0"/>
                </a:moveTo>
                <a:cubicBezTo>
                  <a:pt x="71288" y="0"/>
                  <a:pt x="71256" y="32"/>
                  <a:pt x="71256" y="63"/>
                </a:cubicBezTo>
                <a:cubicBezTo>
                  <a:pt x="71256" y="95"/>
                  <a:pt x="71288" y="127"/>
                  <a:pt x="71319" y="127"/>
                </a:cubicBezTo>
                <a:lnTo>
                  <a:pt x="72523" y="127"/>
                </a:lnTo>
                <a:cubicBezTo>
                  <a:pt x="72554" y="127"/>
                  <a:pt x="72554" y="95"/>
                  <a:pt x="72554" y="63"/>
                </a:cubicBezTo>
                <a:cubicBezTo>
                  <a:pt x="72554" y="32"/>
                  <a:pt x="72554" y="0"/>
                  <a:pt x="72523" y="0"/>
                </a:cubicBezTo>
                <a:close/>
                <a:moveTo>
                  <a:pt x="73315" y="0"/>
                </a:moveTo>
                <a:cubicBezTo>
                  <a:pt x="73283" y="0"/>
                  <a:pt x="73251" y="32"/>
                  <a:pt x="73251" y="63"/>
                </a:cubicBezTo>
                <a:cubicBezTo>
                  <a:pt x="73251" y="95"/>
                  <a:pt x="73251" y="127"/>
                  <a:pt x="73315" y="127"/>
                </a:cubicBezTo>
                <a:lnTo>
                  <a:pt x="74486" y="127"/>
                </a:lnTo>
                <a:cubicBezTo>
                  <a:pt x="74518" y="127"/>
                  <a:pt x="74550" y="95"/>
                  <a:pt x="74550" y="63"/>
                </a:cubicBezTo>
                <a:cubicBezTo>
                  <a:pt x="74550" y="32"/>
                  <a:pt x="74518" y="0"/>
                  <a:pt x="74486" y="0"/>
                </a:cubicBezTo>
                <a:close/>
                <a:moveTo>
                  <a:pt x="75278" y="0"/>
                </a:moveTo>
                <a:cubicBezTo>
                  <a:pt x="75246" y="0"/>
                  <a:pt x="75215" y="32"/>
                  <a:pt x="75215" y="63"/>
                </a:cubicBezTo>
                <a:cubicBezTo>
                  <a:pt x="75215" y="95"/>
                  <a:pt x="75246" y="127"/>
                  <a:pt x="75278" y="127"/>
                </a:cubicBezTo>
                <a:lnTo>
                  <a:pt x="76481" y="127"/>
                </a:lnTo>
                <a:cubicBezTo>
                  <a:pt x="76513" y="127"/>
                  <a:pt x="76513" y="95"/>
                  <a:pt x="76513" y="63"/>
                </a:cubicBezTo>
                <a:cubicBezTo>
                  <a:pt x="76513" y="32"/>
                  <a:pt x="76513" y="0"/>
                  <a:pt x="76481" y="0"/>
                </a:cubicBezTo>
                <a:close/>
                <a:moveTo>
                  <a:pt x="77273" y="0"/>
                </a:moveTo>
                <a:cubicBezTo>
                  <a:pt x="77242" y="0"/>
                  <a:pt x="77210" y="32"/>
                  <a:pt x="77210" y="63"/>
                </a:cubicBezTo>
                <a:cubicBezTo>
                  <a:pt x="77210" y="95"/>
                  <a:pt x="77210" y="127"/>
                  <a:pt x="77273" y="127"/>
                </a:cubicBezTo>
                <a:lnTo>
                  <a:pt x="78445" y="127"/>
                </a:lnTo>
                <a:cubicBezTo>
                  <a:pt x="78477" y="127"/>
                  <a:pt x="78508" y="95"/>
                  <a:pt x="78508" y="63"/>
                </a:cubicBezTo>
                <a:cubicBezTo>
                  <a:pt x="78508" y="32"/>
                  <a:pt x="78477" y="0"/>
                  <a:pt x="78445" y="0"/>
                </a:cubicBezTo>
                <a:close/>
                <a:moveTo>
                  <a:pt x="79237" y="0"/>
                </a:moveTo>
                <a:cubicBezTo>
                  <a:pt x="79205" y="0"/>
                  <a:pt x="79173" y="32"/>
                  <a:pt x="79173" y="63"/>
                </a:cubicBezTo>
                <a:cubicBezTo>
                  <a:pt x="79173" y="95"/>
                  <a:pt x="79205" y="127"/>
                  <a:pt x="79237" y="127"/>
                </a:cubicBezTo>
                <a:lnTo>
                  <a:pt x="80440" y="127"/>
                </a:lnTo>
                <a:cubicBezTo>
                  <a:pt x="80472" y="127"/>
                  <a:pt x="80472" y="95"/>
                  <a:pt x="80472" y="63"/>
                </a:cubicBezTo>
                <a:cubicBezTo>
                  <a:pt x="80472" y="32"/>
                  <a:pt x="80472" y="0"/>
                  <a:pt x="80440" y="0"/>
                </a:cubicBezTo>
                <a:close/>
                <a:moveTo>
                  <a:pt x="81232" y="0"/>
                </a:moveTo>
                <a:cubicBezTo>
                  <a:pt x="81200" y="0"/>
                  <a:pt x="81168" y="32"/>
                  <a:pt x="81168" y="63"/>
                </a:cubicBezTo>
                <a:cubicBezTo>
                  <a:pt x="81168" y="95"/>
                  <a:pt x="81168" y="127"/>
                  <a:pt x="81232" y="127"/>
                </a:cubicBezTo>
                <a:lnTo>
                  <a:pt x="82404" y="127"/>
                </a:lnTo>
                <a:cubicBezTo>
                  <a:pt x="82435" y="127"/>
                  <a:pt x="82467" y="95"/>
                  <a:pt x="82467" y="63"/>
                </a:cubicBezTo>
                <a:cubicBezTo>
                  <a:pt x="82467" y="32"/>
                  <a:pt x="82435" y="0"/>
                  <a:pt x="82404" y="0"/>
                </a:cubicBezTo>
                <a:close/>
                <a:moveTo>
                  <a:pt x="83195" y="0"/>
                </a:moveTo>
                <a:cubicBezTo>
                  <a:pt x="83164" y="0"/>
                  <a:pt x="83132" y="32"/>
                  <a:pt x="83132" y="63"/>
                </a:cubicBezTo>
                <a:cubicBezTo>
                  <a:pt x="83132" y="95"/>
                  <a:pt x="83164" y="127"/>
                  <a:pt x="83195" y="127"/>
                </a:cubicBezTo>
                <a:lnTo>
                  <a:pt x="84399" y="127"/>
                </a:lnTo>
                <a:cubicBezTo>
                  <a:pt x="84430" y="127"/>
                  <a:pt x="84430" y="95"/>
                  <a:pt x="84430" y="63"/>
                </a:cubicBezTo>
                <a:cubicBezTo>
                  <a:pt x="84430" y="32"/>
                  <a:pt x="84430" y="0"/>
                  <a:pt x="84399" y="0"/>
                </a:cubicBezTo>
                <a:close/>
                <a:moveTo>
                  <a:pt x="85190" y="0"/>
                </a:moveTo>
                <a:cubicBezTo>
                  <a:pt x="85159" y="0"/>
                  <a:pt x="85127" y="32"/>
                  <a:pt x="85127" y="63"/>
                </a:cubicBezTo>
                <a:cubicBezTo>
                  <a:pt x="85127" y="95"/>
                  <a:pt x="85127" y="127"/>
                  <a:pt x="85190" y="127"/>
                </a:cubicBezTo>
                <a:lnTo>
                  <a:pt x="86362" y="127"/>
                </a:lnTo>
                <a:cubicBezTo>
                  <a:pt x="86394" y="127"/>
                  <a:pt x="86426" y="95"/>
                  <a:pt x="86426" y="63"/>
                </a:cubicBezTo>
                <a:cubicBezTo>
                  <a:pt x="86426" y="32"/>
                  <a:pt x="86394" y="0"/>
                  <a:pt x="86362" y="0"/>
                </a:cubicBezTo>
                <a:close/>
                <a:moveTo>
                  <a:pt x="87154" y="0"/>
                </a:moveTo>
                <a:cubicBezTo>
                  <a:pt x="87122" y="0"/>
                  <a:pt x="87091" y="32"/>
                  <a:pt x="87091" y="63"/>
                </a:cubicBezTo>
                <a:cubicBezTo>
                  <a:pt x="87091" y="95"/>
                  <a:pt x="87122" y="127"/>
                  <a:pt x="87154" y="127"/>
                </a:cubicBezTo>
                <a:lnTo>
                  <a:pt x="88357" y="127"/>
                </a:lnTo>
                <a:cubicBezTo>
                  <a:pt x="88389" y="127"/>
                  <a:pt x="88389" y="95"/>
                  <a:pt x="88389" y="63"/>
                </a:cubicBezTo>
                <a:cubicBezTo>
                  <a:pt x="88389" y="32"/>
                  <a:pt x="88389" y="0"/>
                  <a:pt x="88357" y="0"/>
                </a:cubicBezTo>
                <a:close/>
                <a:moveTo>
                  <a:pt x="89149" y="0"/>
                </a:moveTo>
                <a:cubicBezTo>
                  <a:pt x="89117" y="0"/>
                  <a:pt x="89086" y="32"/>
                  <a:pt x="89086" y="63"/>
                </a:cubicBezTo>
                <a:cubicBezTo>
                  <a:pt x="89086" y="95"/>
                  <a:pt x="89086" y="127"/>
                  <a:pt x="89149" y="127"/>
                </a:cubicBezTo>
                <a:lnTo>
                  <a:pt x="90321" y="127"/>
                </a:lnTo>
                <a:cubicBezTo>
                  <a:pt x="90352" y="127"/>
                  <a:pt x="90384" y="95"/>
                  <a:pt x="90384" y="63"/>
                </a:cubicBezTo>
                <a:cubicBezTo>
                  <a:pt x="90384" y="32"/>
                  <a:pt x="90352" y="0"/>
                  <a:pt x="90321" y="0"/>
                </a:cubicBezTo>
                <a:close/>
                <a:moveTo>
                  <a:pt x="91113" y="0"/>
                </a:moveTo>
                <a:cubicBezTo>
                  <a:pt x="91081" y="0"/>
                  <a:pt x="91049" y="32"/>
                  <a:pt x="91049" y="63"/>
                </a:cubicBezTo>
                <a:cubicBezTo>
                  <a:pt x="91049" y="95"/>
                  <a:pt x="91081" y="127"/>
                  <a:pt x="91113" y="127"/>
                </a:cubicBezTo>
                <a:lnTo>
                  <a:pt x="92316" y="127"/>
                </a:lnTo>
                <a:cubicBezTo>
                  <a:pt x="92348" y="127"/>
                  <a:pt x="92348" y="95"/>
                  <a:pt x="92348" y="63"/>
                </a:cubicBezTo>
                <a:cubicBezTo>
                  <a:pt x="92348" y="32"/>
                  <a:pt x="92348" y="0"/>
                  <a:pt x="92316" y="0"/>
                </a:cubicBezTo>
                <a:close/>
                <a:moveTo>
                  <a:pt x="93108" y="0"/>
                </a:moveTo>
                <a:cubicBezTo>
                  <a:pt x="93076" y="0"/>
                  <a:pt x="93044" y="32"/>
                  <a:pt x="93044" y="63"/>
                </a:cubicBezTo>
                <a:cubicBezTo>
                  <a:pt x="93044" y="95"/>
                  <a:pt x="93044" y="127"/>
                  <a:pt x="93108" y="127"/>
                </a:cubicBezTo>
                <a:lnTo>
                  <a:pt x="94279" y="127"/>
                </a:lnTo>
                <a:cubicBezTo>
                  <a:pt x="94311" y="127"/>
                  <a:pt x="94343" y="95"/>
                  <a:pt x="94343" y="63"/>
                </a:cubicBezTo>
                <a:cubicBezTo>
                  <a:pt x="94343" y="32"/>
                  <a:pt x="94311" y="0"/>
                  <a:pt x="94279" y="0"/>
                </a:cubicBezTo>
                <a:close/>
                <a:moveTo>
                  <a:pt x="95071" y="0"/>
                </a:moveTo>
                <a:cubicBezTo>
                  <a:pt x="95040" y="0"/>
                  <a:pt x="95008" y="32"/>
                  <a:pt x="95008" y="63"/>
                </a:cubicBezTo>
                <a:cubicBezTo>
                  <a:pt x="95008" y="95"/>
                  <a:pt x="95040" y="127"/>
                  <a:pt x="95071" y="127"/>
                </a:cubicBezTo>
                <a:lnTo>
                  <a:pt x="96275" y="127"/>
                </a:lnTo>
                <a:cubicBezTo>
                  <a:pt x="96306" y="127"/>
                  <a:pt x="96306" y="95"/>
                  <a:pt x="96306" y="63"/>
                </a:cubicBezTo>
                <a:cubicBezTo>
                  <a:pt x="96306" y="32"/>
                  <a:pt x="96306" y="0"/>
                  <a:pt x="96275" y="0"/>
                </a:cubicBezTo>
                <a:close/>
                <a:moveTo>
                  <a:pt x="97066" y="0"/>
                </a:moveTo>
                <a:cubicBezTo>
                  <a:pt x="97035" y="0"/>
                  <a:pt x="97003" y="32"/>
                  <a:pt x="97003" y="63"/>
                </a:cubicBezTo>
                <a:cubicBezTo>
                  <a:pt x="97003" y="95"/>
                  <a:pt x="97003" y="127"/>
                  <a:pt x="97066" y="127"/>
                </a:cubicBezTo>
                <a:lnTo>
                  <a:pt x="98238" y="127"/>
                </a:lnTo>
                <a:cubicBezTo>
                  <a:pt x="98270" y="127"/>
                  <a:pt x="98301" y="95"/>
                  <a:pt x="98301" y="63"/>
                </a:cubicBezTo>
                <a:cubicBezTo>
                  <a:pt x="98301" y="32"/>
                  <a:pt x="98270" y="0"/>
                  <a:pt x="98238" y="0"/>
                </a:cubicBezTo>
                <a:close/>
                <a:moveTo>
                  <a:pt x="99030" y="0"/>
                </a:moveTo>
                <a:cubicBezTo>
                  <a:pt x="98998" y="0"/>
                  <a:pt x="98966" y="32"/>
                  <a:pt x="98966" y="63"/>
                </a:cubicBezTo>
                <a:cubicBezTo>
                  <a:pt x="98966" y="95"/>
                  <a:pt x="98998" y="127"/>
                  <a:pt x="99030" y="127"/>
                </a:cubicBezTo>
                <a:lnTo>
                  <a:pt x="100233" y="127"/>
                </a:lnTo>
                <a:cubicBezTo>
                  <a:pt x="100265" y="127"/>
                  <a:pt x="100265" y="95"/>
                  <a:pt x="100265" y="63"/>
                </a:cubicBezTo>
                <a:cubicBezTo>
                  <a:pt x="100265" y="32"/>
                  <a:pt x="100265" y="0"/>
                  <a:pt x="100233" y="0"/>
                </a:cubicBezTo>
                <a:close/>
                <a:moveTo>
                  <a:pt x="101025" y="0"/>
                </a:moveTo>
                <a:cubicBezTo>
                  <a:pt x="100993" y="0"/>
                  <a:pt x="100962" y="32"/>
                  <a:pt x="100962" y="63"/>
                </a:cubicBezTo>
                <a:cubicBezTo>
                  <a:pt x="100962" y="95"/>
                  <a:pt x="100962" y="127"/>
                  <a:pt x="101025" y="127"/>
                </a:cubicBezTo>
                <a:lnTo>
                  <a:pt x="102197" y="127"/>
                </a:lnTo>
                <a:cubicBezTo>
                  <a:pt x="102228" y="127"/>
                  <a:pt x="102260" y="95"/>
                  <a:pt x="102260" y="63"/>
                </a:cubicBezTo>
                <a:cubicBezTo>
                  <a:pt x="102260" y="32"/>
                  <a:pt x="102228" y="0"/>
                  <a:pt x="102197" y="0"/>
                </a:cubicBezTo>
                <a:close/>
                <a:moveTo>
                  <a:pt x="102988" y="0"/>
                </a:moveTo>
                <a:cubicBezTo>
                  <a:pt x="102957" y="0"/>
                  <a:pt x="102925" y="32"/>
                  <a:pt x="102925" y="63"/>
                </a:cubicBezTo>
                <a:cubicBezTo>
                  <a:pt x="102925" y="95"/>
                  <a:pt x="102957" y="127"/>
                  <a:pt x="102988" y="127"/>
                </a:cubicBezTo>
                <a:lnTo>
                  <a:pt x="104192" y="127"/>
                </a:lnTo>
                <a:cubicBezTo>
                  <a:pt x="104224" y="127"/>
                  <a:pt x="104224" y="95"/>
                  <a:pt x="104224" y="63"/>
                </a:cubicBezTo>
                <a:cubicBezTo>
                  <a:pt x="104224" y="32"/>
                  <a:pt x="104224" y="0"/>
                  <a:pt x="104192" y="0"/>
                </a:cubicBezTo>
                <a:close/>
                <a:moveTo>
                  <a:pt x="104984" y="0"/>
                </a:moveTo>
                <a:cubicBezTo>
                  <a:pt x="104952" y="0"/>
                  <a:pt x="104920" y="32"/>
                  <a:pt x="104920" y="63"/>
                </a:cubicBezTo>
                <a:cubicBezTo>
                  <a:pt x="104920" y="95"/>
                  <a:pt x="104920" y="127"/>
                  <a:pt x="104984" y="127"/>
                </a:cubicBezTo>
                <a:lnTo>
                  <a:pt x="106155" y="127"/>
                </a:lnTo>
                <a:cubicBezTo>
                  <a:pt x="106187" y="127"/>
                  <a:pt x="106219" y="95"/>
                  <a:pt x="106219" y="63"/>
                </a:cubicBezTo>
                <a:cubicBezTo>
                  <a:pt x="106219" y="32"/>
                  <a:pt x="106187" y="0"/>
                  <a:pt x="106155" y="0"/>
                </a:cubicBezTo>
                <a:close/>
                <a:moveTo>
                  <a:pt x="106947" y="0"/>
                </a:moveTo>
                <a:cubicBezTo>
                  <a:pt x="106915" y="0"/>
                  <a:pt x="106884" y="32"/>
                  <a:pt x="106884" y="63"/>
                </a:cubicBezTo>
                <a:cubicBezTo>
                  <a:pt x="106884" y="95"/>
                  <a:pt x="106915" y="127"/>
                  <a:pt x="106947" y="127"/>
                </a:cubicBezTo>
                <a:lnTo>
                  <a:pt x="108151" y="127"/>
                </a:lnTo>
                <a:cubicBezTo>
                  <a:pt x="108182" y="127"/>
                  <a:pt x="108182" y="95"/>
                  <a:pt x="108182" y="63"/>
                </a:cubicBezTo>
                <a:cubicBezTo>
                  <a:pt x="108182" y="32"/>
                  <a:pt x="108182" y="0"/>
                  <a:pt x="108151" y="0"/>
                </a:cubicBezTo>
                <a:close/>
                <a:moveTo>
                  <a:pt x="108942" y="0"/>
                </a:moveTo>
                <a:cubicBezTo>
                  <a:pt x="108911" y="0"/>
                  <a:pt x="108879" y="32"/>
                  <a:pt x="108879" y="63"/>
                </a:cubicBezTo>
                <a:cubicBezTo>
                  <a:pt x="108879" y="95"/>
                  <a:pt x="108879" y="127"/>
                  <a:pt x="108942" y="127"/>
                </a:cubicBezTo>
                <a:lnTo>
                  <a:pt x="110114" y="127"/>
                </a:lnTo>
                <a:cubicBezTo>
                  <a:pt x="110146" y="127"/>
                  <a:pt x="110177" y="95"/>
                  <a:pt x="110177" y="63"/>
                </a:cubicBezTo>
                <a:cubicBezTo>
                  <a:pt x="110177" y="32"/>
                  <a:pt x="110146" y="0"/>
                  <a:pt x="110114" y="0"/>
                </a:cubicBezTo>
                <a:close/>
                <a:moveTo>
                  <a:pt x="110906" y="0"/>
                </a:moveTo>
                <a:cubicBezTo>
                  <a:pt x="110874" y="0"/>
                  <a:pt x="110842" y="32"/>
                  <a:pt x="110842" y="63"/>
                </a:cubicBezTo>
                <a:cubicBezTo>
                  <a:pt x="110842" y="95"/>
                  <a:pt x="110874" y="127"/>
                  <a:pt x="110906" y="127"/>
                </a:cubicBezTo>
                <a:lnTo>
                  <a:pt x="112109" y="127"/>
                </a:lnTo>
                <a:cubicBezTo>
                  <a:pt x="112141" y="127"/>
                  <a:pt x="112141" y="95"/>
                  <a:pt x="112141" y="63"/>
                </a:cubicBezTo>
                <a:cubicBezTo>
                  <a:pt x="112141" y="32"/>
                  <a:pt x="112141" y="0"/>
                  <a:pt x="112109" y="0"/>
                </a:cubicBezTo>
                <a:close/>
                <a:moveTo>
                  <a:pt x="112901" y="0"/>
                </a:moveTo>
                <a:cubicBezTo>
                  <a:pt x="112869" y="0"/>
                  <a:pt x="112838" y="32"/>
                  <a:pt x="112838" y="63"/>
                </a:cubicBezTo>
                <a:cubicBezTo>
                  <a:pt x="112838" y="95"/>
                  <a:pt x="112838" y="127"/>
                  <a:pt x="112901" y="127"/>
                </a:cubicBezTo>
                <a:lnTo>
                  <a:pt x="114073" y="127"/>
                </a:lnTo>
                <a:cubicBezTo>
                  <a:pt x="114104" y="127"/>
                  <a:pt x="114136" y="95"/>
                  <a:pt x="114136" y="63"/>
                </a:cubicBezTo>
                <a:cubicBezTo>
                  <a:pt x="114136" y="32"/>
                  <a:pt x="114104" y="0"/>
                  <a:pt x="114073" y="0"/>
                </a:cubicBezTo>
                <a:close/>
                <a:moveTo>
                  <a:pt x="114864" y="0"/>
                </a:moveTo>
                <a:cubicBezTo>
                  <a:pt x="114833" y="0"/>
                  <a:pt x="114801" y="32"/>
                  <a:pt x="114801" y="63"/>
                </a:cubicBezTo>
                <a:cubicBezTo>
                  <a:pt x="114801" y="95"/>
                  <a:pt x="114833" y="127"/>
                  <a:pt x="114864" y="127"/>
                </a:cubicBezTo>
                <a:lnTo>
                  <a:pt x="116068" y="127"/>
                </a:lnTo>
                <a:cubicBezTo>
                  <a:pt x="116099" y="127"/>
                  <a:pt x="116099" y="95"/>
                  <a:pt x="116099" y="63"/>
                </a:cubicBezTo>
                <a:cubicBezTo>
                  <a:pt x="116099" y="32"/>
                  <a:pt x="116099" y="0"/>
                  <a:pt x="116068" y="0"/>
                </a:cubicBezTo>
                <a:close/>
                <a:moveTo>
                  <a:pt x="116860" y="0"/>
                </a:moveTo>
                <a:cubicBezTo>
                  <a:pt x="116828" y="0"/>
                  <a:pt x="116796" y="32"/>
                  <a:pt x="116796" y="63"/>
                </a:cubicBezTo>
                <a:cubicBezTo>
                  <a:pt x="116796" y="95"/>
                  <a:pt x="116796" y="127"/>
                  <a:pt x="116860" y="127"/>
                </a:cubicBezTo>
                <a:lnTo>
                  <a:pt x="118031" y="127"/>
                </a:lnTo>
                <a:cubicBezTo>
                  <a:pt x="118063" y="127"/>
                  <a:pt x="118095" y="95"/>
                  <a:pt x="118095" y="63"/>
                </a:cubicBezTo>
                <a:cubicBezTo>
                  <a:pt x="118095" y="32"/>
                  <a:pt x="118063" y="0"/>
                  <a:pt x="118031" y="0"/>
                </a:cubicBezTo>
                <a:close/>
                <a:moveTo>
                  <a:pt x="118823" y="0"/>
                </a:moveTo>
                <a:cubicBezTo>
                  <a:pt x="118791" y="0"/>
                  <a:pt x="118760" y="32"/>
                  <a:pt x="118760" y="63"/>
                </a:cubicBezTo>
                <a:cubicBezTo>
                  <a:pt x="118760" y="95"/>
                  <a:pt x="118791" y="127"/>
                  <a:pt x="118823" y="127"/>
                </a:cubicBezTo>
                <a:lnTo>
                  <a:pt x="120026" y="127"/>
                </a:lnTo>
                <a:cubicBezTo>
                  <a:pt x="120058" y="127"/>
                  <a:pt x="120058" y="95"/>
                  <a:pt x="120058" y="63"/>
                </a:cubicBezTo>
                <a:cubicBezTo>
                  <a:pt x="120058" y="32"/>
                  <a:pt x="120058" y="0"/>
                  <a:pt x="120026" y="0"/>
                </a:cubicBezTo>
                <a:close/>
                <a:moveTo>
                  <a:pt x="120818" y="0"/>
                </a:moveTo>
                <a:cubicBezTo>
                  <a:pt x="120786" y="0"/>
                  <a:pt x="120755" y="32"/>
                  <a:pt x="120755" y="63"/>
                </a:cubicBezTo>
                <a:cubicBezTo>
                  <a:pt x="120755" y="95"/>
                  <a:pt x="120786" y="127"/>
                  <a:pt x="120818" y="127"/>
                </a:cubicBezTo>
                <a:lnTo>
                  <a:pt x="121990" y="127"/>
                </a:lnTo>
                <a:cubicBezTo>
                  <a:pt x="122022" y="127"/>
                  <a:pt x="122053" y="95"/>
                  <a:pt x="122053" y="63"/>
                </a:cubicBezTo>
                <a:cubicBezTo>
                  <a:pt x="122053" y="32"/>
                  <a:pt x="122022" y="0"/>
                  <a:pt x="121990" y="0"/>
                </a:cubicBezTo>
                <a:close/>
                <a:moveTo>
                  <a:pt x="122782" y="0"/>
                </a:moveTo>
                <a:cubicBezTo>
                  <a:pt x="122750" y="0"/>
                  <a:pt x="122718" y="32"/>
                  <a:pt x="122718" y="63"/>
                </a:cubicBezTo>
                <a:cubicBezTo>
                  <a:pt x="122718" y="95"/>
                  <a:pt x="122750" y="127"/>
                  <a:pt x="122782" y="127"/>
                </a:cubicBezTo>
                <a:lnTo>
                  <a:pt x="123985" y="127"/>
                </a:lnTo>
                <a:cubicBezTo>
                  <a:pt x="124017" y="127"/>
                  <a:pt x="124017" y="95"/>
                  <a:pt x="124017" y="63"/>
                </a:cubicBezTo>
                <a:cubicBezTo>
                  <a:pt x="124017" y="32"/>
                  <a:pt x="124017" y="0"/>
                  <a:pt x="123985" y="0"/>
                </a:cubicBezTo>
                <a:close/>
                <a:moveTo>
                  <a:pt x="124777" y="0"/>
                </a:moveTo>
                <a:cubicBezTo>
                  <a:pt x="124745" y="0"/>
                  <a:pt x="124713" y="32"/>
                  <a:pt x="124713" y="63"/>
                </a:cubicBezTo>
                <a:cubicBezTo>
                  <a:pt x="124713" y="95"/>
                  <a:pt x="124745" y="127"/>
                  <a:pt x="124777" y="127"/>
                </a:cubicBezTo>
                <a:lnTo>
                  <a:pt x="125949" y="127"/>
                </a:lnTo>
                <a:cubicBezTo>
                  <a:pt x="125980" y="127"/>
                  <a:pt x="126012" y="95"/>
                  <a:pt x="126012" y="63"/>
                </a:cubicBezTo>
                <a:cubicBezTo>
                  <a:pt x="126012" y="32"/>
                  <a:pt x="125980" y="0"/>
                  <a:pt x="125949" y="0"/>
                </a:cubicBezTo>
                <a:close/>
                <a:moveTo>
                  <a:pt x="126740" y="0"/>
                </a:moveTo>
                <a:cubicBezTo>
                  <a:pt x="126709" y="0"/>
                  <a:pt x="126677" y="32"/>
                  <a:pt x="126677" y="63"/>
                </a:cubicBezTo>
                <a:cubicBezTo>
                  <a:pt x="126677" y="95"/>
                  <a:pt x="126709" y="127"/>
                  <a:pt x="126740" y="127"/>
                </a:cubicBezTo>
                <a:lnTo>
                  <a:pt x="127944" y="127"/>
                </a:lnTo>
                <a:cubicBezTo>
                  <a:pt x="127975" y="127"/>
                  <a:pt x="127975" y="95"/>
                  <a:pt x="127975" y="63"/>
                </a:cubicBezTo>
                <a:cubicBezTo>
                  <a:pt x="127975" y="32"/>
                  <a:pt x="127975" y="0"/>
                  <a:pt x="127944" y="0"/>
                </a:cubicBezTo>
                <a:close/>
                <a:moveTo>
                  <a:pt x="128735" y="0"/>
                </a:moveTo>
                <a:cubicBezTo>
                  <a:pt x="128704" y="0"/>
                  <a:pt x="128672" y="32"/>
                  <a:pt x="128672" y="63"/>
                </a:cubicBezTo>
                <a:cubicBezTo>
                  <a:pt x="128672" y="95"/>
                  <a:pt x="128704" y="127"/>
                  <a:pt x="128735" y="127"/>
                </a:cubicBezTo>
                <a:lnTo>
                  <a:pt x="129907" y="127"/>
                </a:lnTo>
                <a:cubicBezTo>
                  <a:pt x="129939" y="127"/>
                  <a:pt x="129971" y="95"/>
                  <a:pt x="129971" y="63"/>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2" name="Google Shape;152;p18"/>
          <p:cNvSpPr/>
          <p:nvPr/>
        </p:nvSpPr>
        <p:spPr>
          <a:xfrm>
            <a:off x="4333967" y="2602033"/>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3" name="Google Shape;153;p18"/>
          <p:cNvSpPr/>
          <p:nvPr/>
        </p:nvSpPr>
        <p:spPr>
          <a:xfrm>
            <a:off x="4333967" y="3096553"/>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4" name="Google Shape;154;p18"/>
          <p:cNvSpPr/>
          <p:nvPr/>
        </p:nvSpPr>
        <p:spPr>
          <a:xfrm>
            <a:off x="4333967" y="3591071"/>
            <a:ext cx="5620379" cy="5661"/>
          </a:xfrm>
          <a:custGeom>
            <a:avLst/>
            <a:gdLst/>
            <a:ahLst/>
            <a:cxnLst/>
            <a:rect l="l" t="t" r="r" b="b"/>
            <a:pathLst>
              <a:path w="129971" h="128" extrusionOk="0">
                <a:moveTo>
                  <a:pt x="64" y="1"/>
                </a:moveTo>
                <a:cubicBezTo>
                  <a:pt x="32" y="1"/>
                  <a:pt x="1" y="32"/>
                  <a:pt x="1" y="64"/>
                </a:cubicBezTo>
                <a:cubicBezTo>
                  <a:pt x="1" y="96"/>
                  <a:pt x="32" y="127"/>
                  <a:pt x="64" y="127"/>
                </a:cubicBezTo>
                <a:lnTo>
                  <a:pt x="1267" y="127"/>
                </a:lnTo>
                <a:cubicBezTo>
                  <a:pt x="1299" y="127"/>
                  <a:pt x="1299" y="96"/>
                  <a:pt x="1299" y="64"/>
                </a:cubicBezTo>
                <a:cubicBezTo>
                  <a:pt x="1299" y="32"/>
                  <a:pt x="1299" y="1"/>
                  <a:pt x="1267" y="1"/>
                </a:cubicBezTo>
                <a:close/>
                <a:moveTo>
                  <a:pt x="2059" y="1"/>
                </a:moveTo>
                <a:cubicBezTo>
                  <a:pt x="2027" y="1"/>
                  <a:pt x="1996" y="32"/>
                  <a:pt x="1996" y="64"/>
                </a:cubicBezTo>
                <a:cubicBezTo>
                  <a:pt x="1996" y="96"/>
                  <a:pt x="2027" y="127"/>
                  <a:pt x="2059" y="127"/>
                </a:cubicBezTo>
                <a:lnTo>
                  <a:pt x="3231" y="127"/>
                </a:lnTo>
                <a:cubicBezTo>
                  <a:pt x="3263" y="127"/>
                  <a:pt x="3294" y="96"/>
                  <a:pt x="3294" y="64"/>
                </a:cubicBezTo>
                <a:cubicBezTo>
                  <a:pt x="3294" y="32"/>
                  <a:pt x="3263" y="1"/>
                  <a:pt x="3231" y="1"/>
                </a:cubicBezTo>
                <a:close/>
                <a:moveTo>
                  <a:pt x="4023" y="1"/>
                </a:moveTo>
                <a:cubicBezTo>
                  <a:pt x="3991" y="1"/>
                  <a:pt x="3959" y="32"/>
                  <a:pt x="3959" y="64"/>
                </a:cubicBezTo>
                <a:cubicBezTo>
                  <a:pt x="3959" y="96"/>
                  <a:pt x="3991" y="127"/>
                  <a:pt x="4023" y="127"/>
                </a:cubicBezTo>
                <a:lnTo>
                  <a:pt x="5226" y="127"/>
                </a:lnTo>
                <a:cubicBezTo>
                  <a:pt x="5258" y="127"/>
                  <a:pt x="5258" y="96"/>
                  <a:pt x="5258" y="64"/>
                </a:cubicBezTo>
                <a:cubicBezTo>
                  <a:pt x="5258" y="32"/>
                  <a:pt x="5258" y="1"/>
                  <a:pt x="5226" y="1"/>
                </a:cubicBezTo>
                <a:close/>
                <a:moveTo>
                  <a:pt x="6018" y="1"/>
                </a:moveTo>
                <a:cubicBezTo>
                  <a:pt x="5986" y="1"/>
                  <a:pt x="5954" y="32"/>
                  <a:pt x="5954" y="64"/>
                </a:cubicBezTo>
                <a:cubicBezTo>
                  <a:pt x="5954" y="96"/>
                  <a:pt x="5986" y="127"/>
                  <a:pt x="6018" y="127"/>
                </a:cubicBezTo>
                <a:lnTo>
                  <a:pt x="7190" y="127"/>
                </a:lnTo>
                <a:cubicBezTo>
                  <a:pt x="7221" y="127"/>
                  <a:pt x="7253" y="96"/>
                  <a:pt x="7253" y="64"/>
                </a:cubicBezTo>
                <a:cubicBezTo>
                  <a:pt x="7253" y="32"/>
                  <a:pt x="7221" y="1"/>
                  <a:pt x="7190" y="1"/>
                </a:cubicBezTo>
                <a:close/>
                <a:moveTo>
                  <a:pt x="7981" y="1"/>
                </a:moveTo>
                <a:cubicBezTo>
                  <a:pt x="7950" y="1"/>
                  <a:pt x="7918" y="32"/>
                  <a:pt x="7918" y="64"/>
                </a:cubicBezTo>
                <a:cubicBezTo>
                  <a:pt x="7918" y="96"/>
                  <a:pt x="7950" y="127"/>
                  <a:pt x="7981" y="127"/>
                </a:cubicBezTo>
                <a:lnTo>
                  <a:pt x="9185" y="127"/>
                </a:lnTo>
                <a:cubicBezTo>
                  <a:pt x="9216" y="127"/>
                  <a:pt x="9216" y="96"/>
                  <a:pt x="9216" y="64"/>
                </a:cubicBezTo>
                <a:cubicBezTo>
                  <a:pt x="9216" y="32"/>
                  <a:pt x="9216" y="1"/>
                  <a:pt x="9185" y="1"/>
                </a:cubicBezTo>
                <a:close/>
                <a:moveTo>
                  <a:pt x="9976" y="1"/>
                </a:moveTo>
                <a:cubicBezTo>
                  <a:pt x="9945" y="1"/>
                  <a:pt x="9913" y="32"/>
                  <a:pt x="9913" y="64"/>
                </a:cubicBezTo>
                <a:cubicBezTo>
                  <a:pt x="9913" y="96"/>
                  <a:pt x="9945" y="127"/>
                  <a:pt x="9976" y="127"/>
                </a:cubicBezTo>
                <a:lnTo>
                  <a:pt x="11148" y="127"/>
                </a:lnTo>
                <a:cubicBezTo>
                  <a:pt x="11180" y="127"/>
                  <a:pt x="11211" y="96"/>
                  <a:pt x="11211" y="64"/>
                </a:cubicBezTo>
                <a:cubicBezTo>
                  <a:pt x="11211" y="32"/>
                  <a:pt x="11180" y="1"/>
                  <a:pt x="11148" y="1"/>
                </a:cubicBezTo>
                <a:close/>
                <a:moveTo>
                  <a:pt x="11940" y="1"/>
                </a:moveTo>
                <a:cubicBezTo>
                  <a:pt x="11908" y="1"/>
                  <a:pt x="11877" y="32"/>
                  <a:pt x="11877" y="64"/>
                </a:cubicBezTo>
                <a:cubicBezTo>
                  <a:pt x="11877" y="96"/>
                  <a:pt x="11908" y="127"/>
                  <a:pt x="11940" y="127"/>
                </a:cubicBezTo>
                <a:lnTo>
                  <a:pt x="13143" y="127"/>
                </a:lnTo>
                <a:cubicBezTo>
                  <a:pt x="13175" y="127"/>
                  <a:pt x="13175" y="96"/>
                  <a:pt x="13175" y="64"/>
                </a:cubicBezTo>
                <a:cubicBezTo>
                  <a:pt x="13175" y="32"/>
                  <a:pt x="13175" y="1"/>
                  <a:pt x="13143" y="1"/>
                </a:cubicBezTo>
                <a:close/>
                <a:moveTo>
                  <a:pt x="13935" y="1"/>
                </a:moveTo>
                <a:cubicBezTo>
                  <a:pt x="13903" y="1"/>
                  <a:pt x="13872" y="32"/>
                  <a:pt x="13872" y="64"/>
                </a:cubicBezTo>
                <a:cubicBezTo>
                  <a:pt x="13872" y="96"/>
                  <a:pt x="13903" y="127"/>
                  <a:pt x="13935" y="127"/>
                </a:cubicBezTo>
                <a:lnTo>
                  <a:pt x="15107" y="127"/>
                </a:lnTo>
                <a:cubicBezTo>
                  <a:pt x="15138" y="127"/>
                  <a:pt x="15170" y="96"/>
                  <a:pt x="15170" y="64"/>
                </a:cubicBezTo>
                <a:cubicBezTo>
                  <a:pt x="15170" y="32"/>
                  <a:pt x="15138" y="1"/>
                  <a:pt x="15107" y="1"/>
                </a:cubicBezTo>
                <a:close/>
                <a:moveTo>
                  <a:pt x="15899" y="1"/>
                </a:moveTo>
                <a:cubicBezTo>
                  <a:pt x="15867" y="1"/>
                  <a:pt x="15835" y="32"/>
                  <a:pt x="15835" y="64"/>
                </a:cubicBezTo>
                <a:cubicBezTo>
                  <a:pt x="15835" y="96"/>
                  <a:pt x="15867" y="127"/>
                  <a:pt x="15899" y="127"/>
                </a:cubicBezTo>
                <a:lnTo>
                  <a:pt x="17102" y="127"/>
                </a:lnTo>
                <a:cubicBezTo>
                  <a:pt x="17134" y="127"/>
                  <a:pt x="17134" y="96"/>
                  <a:pt x="17134" y="64"/>
                </a:cubicBezTo>
                <a:cubicBezTo>
                  <a:pt x="17134" y="32"/>
                  <a:pt x="17134" y="1"/>
                  <a:pt x="17102" y="1"/>
                </a:cubicBezTo>
                <a:close/>
                <a:moveTo>
                  <a:pt x="17894" y="1"/>
                </a:moveTo>
                <a:cubicBezTo>
                  <a:pt x="17862" y="1"/>
                  <a:pt x="17830" y="32"/>
                  <a:pt x="17830" y="64"/>
                </a:cubicBezTo>
                <a:cubicBezTo>
                  <a:pt x="17830" y="96"/>
                  <a:pt x="17862" y="127"/>
                  <a:pt x="17894" y="127"/>
                </a:cubicBezTo>
                <a:lnTo>
                  <a:pt x="19065" y="127"/>
                </a:lnTo>
                <a:cubicBezTo>
                  <a:pt x="19097" y="127"/>
                  <a:pt x="19129" y="96"/>
                  <a:pt x="19129" y="64"/>
                </a:cubicBezTo>
                <a:cubicBezTo>
                  <a:pt x="19129" y="32"/>
                  <a:pt x="19097" y="1"/>
                  <a:pt x="19065" y="1"/>
                </a:cubicBezTo>
                <a:close/>
                <a:moveTo>
                  <a:pt x="19857" y="1"/>
                </a:moveTo>
                <a:cubicBezTo>
                  <a:pt x="19825" y="1"/>
                  <a:pt x="19794" y="32"/>
                  <a:pt x="19794" y="64"/>
                </a:cubicBezTo>
                <a:cubicBezTo>
                  <a:pt x="19794" y="96"/>
                  <a:pt x="19825" y="127"/>
                  <a:pt x="19857" y="127"/>
                </a:cubicBezTo>
                <a:lnTo>
                  <a:pt x="21061" y="127"/>
                </a:lnTo>
                <a:cubicBezTo>
                  <a:pt x="21092" y="127"/>
                  <a:pt x="21092" y="96"/>
                  <a:pt x="21092" y="64"/>
                </a:cubicBezTo>
                <a:cubicBezTo>
                  <a:pt x="21092" y="32"/>
                  <a:pt x="21092" y="1"/>
                  <a:pt x="21061" y="1"/>
                </a:cubicBezTo>
                <a:close/>
                <a:moveTo>
                  <a:pt x="21852" y="1"/>
                </a:moveTo>
                <a:cubicBezTo>
                  <a:pt x="21821" y="1"/>
                  <a:pt x="21789" y="32"/>
                  <a:pt x="21789" y="64"/>
                </a:cubicBezTo>
                <a:cubicBezTo>
                  <a:pt x="21789" y="96"/>
                  <a:pt x="21821" y="127"/>
                  <a:pt x="21852" y="127"/>
                </a:cubicBezTo>
                <a:lnTo>
                  <a:pt x="23024" y="127"/>
                </a:lnTo>
                <a:cubicBezTo>
                  <a:pt x="23056" y="127"/>
                  <a:pt x="23087" y="96"/>
                  <a:pt x="23087" y="64"/>
                </a:cubicBezTo>
                <a:cubicBezTo>
                  <a:pt x="23087" y="32"/>
                  <a:pt x="23056" y="1"/>
                  <a:pt x="23024" y="1"/>
                </a:cubicBezTo>
                <a:close/>
                <a:moveTo>
                  <a:pt x="23816" y="1"/>
                </a:moveTo>
                <a:cubicBezTo>
                  <a:pt x="23784" y="1"/>
                  <a:pt x="23752" y="32"/>
                  <a:pt x="23752" y="64"/>
                </a:cubicBezTo>
                <a:cubicBezTo>
                  <a:pt x="23752" y="96"/>
                  <a:pt x="23784" y="127"/>
                  <a:pt x="23816" y="127"/>
                </a:cubicBezTo>
                <a:lnTo>
                  <a:pt x="25019" y="127"/>
                </a:lnTo>
                <a:cubicBezTo>
                  <a:pt x="25051" y="127"/>
                  <a:pt x="25051" y="96"/>
                  <a:pt x="25051" y="64"/>
                </a:cubicBezTo>
                <a:cubicBezTo>
                  <a:pt x="25051" y="32"/>
                  <a:pt x="25051" y="1"/>
                  <a:pt x="25019" y="1"/>
                </a:cubicBezTo>
                <a:close/>
                <a:moveTo>
                  <a:pt x="25811" y="1"/>
                </a:moveTo>
                <a:cubicBezTo>
                  <a:pt x="25779" y="1"/>
                  <a:pt x="25748" y="32"/>
                  <a:pt x="25748" y="64"/>
                </a:cubicBezTo>
                <a:cubicBezTo>
                  <a:pt x="25748" y="96"/>
                  <a:pt x="25779" y="127"/>
                  <a:pt x="25811" y="127"/>
                </a:cubicBezTo>
                <a:lnTo>
                  <a:pt x="26983" y="127"/>
                </a:lnTo>
                <a:cubicBezTo>
                  <a:pt x="27014" y="127"/>
                  <a:pt x="27046" y="96"/>
                  <a:pt x="27046" y="64"/>
                </a:cubicBezTo>
                <a:cubicBezTo>
                  <a:pt x="27046" y="32"/>
                  <a:pt x="27014" y="1"/>
                  <a:pt x="26983" y="1"/>
                </a:cubicBezTo>
                <a:close/>
                <a:moveTo>
                  <a:pt x="27774" y="1"/>
                </a:moveTo>
                <a:cubicBezTo>
                  <a:pt x="27743" y="1"/>
                  <a:pt x="27711" y="32"/>
                  <a:pt x="27711" y="64"/>
                </a:cubicBezTo>
                <a:cubicBezTo>
                  <a:pt x="27711" y="96"/>
                  <a:pt x="27743" y="127"/>
                  <a:pt x="27774" y="127"/>
                </a:cubicBezTo>
                <a:lnTo>
                  <a:pt x="28978" y="127"/>
                </a:lnTo>
                <a:cubicBezTo>
                  <a:pt x="29010" y="127"/>
                  <a:pt x="29010" y="96"/>
                  <a:pt x="29010" y="64"/>
                </a:cubicBezTo>
                <a:cubicBezTo>
                  <a:pt x="29010" y="32"/>
                  <a:pt x="29010" y="1"/>
                  <a:pt x="28978" y="1"/>
                </a:cubicBezTo>
                <a:close/>
                <a:moveTo>
                  <a:pt x="29770" y="1"/>
                </a:moveTo>
                <a:cubicBezTo>
                  <a:pt x="29738" y="1"/>
                  <a:pt x="29706" y="32"/>
                  <a:pt x="29706" y="64"/>
                </a:cubicBezTo>
                <a:cubicBezTo>
                  <a:pt x="29706" y="96"/>
                  <a:pt x="29738" y="127"/>
                  <a:pt x="29770" y="127"/>
                </a:cubicBezTo>
                <a:lnTo>
                  <a:pt x="30941" y="127"/>
                </a:lnTo>
                <a:cubicBezTo>
                  <a:pt x="30973" y="127"/>
                  <a:pt x="31005" y="96"/>
                  <a:pt x="31005" y="64"/>
                </a:cubicBezTo>
                <a:cubicBezTo>
                  <a:pt x="31005" y="32"/>
                  <a:pt x="30973" y="1"/>
                  <a:pt x="30941" y="1"/>
                </a:cubicBezTo>
                <a:close/>
                <a:moveTo>
                  <a:pt x="31733" y="1"/>
                </a:moveTo>
                <a:cubicBezTo>
                  <a:pt x="31701" y="1"/>
                  <a:pt x="31670" y="32"/>
                  <a:pt x="31670" y="64"/>
                </a:cubicBezTo>
                <a:cubicBezTo>
                  <a:pt x="31670" y="96"/>
                  <a:pt x="31701" y="127"/>
                  <a:pt x="31733" y="127"/>
                </a:cubicBezTo>
                <a:lnTo>
                  <a:pt x="32936" y="127"/>
                </a:lnTo>
                <a:cubicBezTo>
                  <a:pt x="32968" y="127"/>
                  <a:pt x="32968" y="96"/>
                  <a:pt x="32968" y="64"/>
                </a:cubicBezTo>
                <a:cubicBezTo>
                  <a:pt x="32968" y="32"/>
                  <a:pt x="32968" y="1"/>
                  <a:pt x="32936" y="1"/>
                </a:cubicBezTo>
                <a:close/>
                <a:moveTo>
                  <a:pt x="33728" y="1"/>
                </a:moveTo>
                <a:cubicBezTo>
                  <a:pt x="33697" y="1"/>
                  <a:pt x="33665" y="32"/>
                  <a:pt x="33665" y="64"/>
                </a:cubicBezTo>
                <a:cubicBezTo>
                  <a:pt x="33665" y="96"/>
                  <a:pt x="33697" y="127"/>
                  <a:pt x="33728" y="127"/>
                </a:cubicBezTo>
                <a:lnTo>
                  <a:pt x="34900" y="127"/>
                </a:lnTo>
                <a:cubicBezTo>
                  <a:pt x="34932" y="127"/>
                  <a:pt x="34963" y="96"/>
                  <a:pt x="34963" y="64"/>
                </a:cubicBezTo>
                <a:cubicBezTo>
                  <a:pt x="34963" y="32"/>
                  <a:pt x="34932" y="1"/>
                  <a:pt x="34900" y="1"/>
                </a:cubicBezTo>
                <a:close/>
                <a:moveTo>
                  <a:pt x="35692" y="1"/>
                </a:moveTo>
                <a:cubicBezTo>
                  <a:pt x="35660" y="1"/>
                  <a:pt x="35628" y="32"/>
                  <a:pt x="35628" y="64"/>
                </a:cubicBezTo>
                <a:cubicBezTo>
                  <a:pt x="35628" y="96"/>
                  <a:pt x="35660" y="127"/>
                  <a:pt x="35692" y="127"/>
                </a:cubicBezTo>
                <a:lnTo>
                  <a:pt x="36895" y="127"/>
                </a:lnTo>
                <a:cubicBezTo>
                  <a:pt x="36927" y="127"/>
                  <a:pt x="36927" y="96"/>
                  <a:pt x="36927" y="64"/>
                </a:cubicBezTo>
                <a:cubicBezTo>
                  <a:pt x="36927" y="32"/>
                  <a:pt x="36927" y="1"/>
                  <a:pt x="36895" y="1"/>
                </a:cubicBezTo>
                <a:close/>
                <a:moveTo>
                  <a:pt x="37687" y="1"/>
                </a:moveTo>
                <a:cubicBezTo>
                  <a:pt x="37655" y="1"/>
                  <a:pt x="37624" y="32"/>
                  <a:pt x="37624" y="64"/>
                </a:cubicBezTo>
                <a:cubicBezTo>
                  <a:pt x="37624" y="96"/>
                  <a:pt x="37655" y="127"/>
                  <a:pt x="37687" y="127"/>
                </a:cubicBezTo>
                <a:lnTo>
                  <a:pt x="38859" y="127"/>
                </a:lnTo>
                <a:cubicBezTo>
                  <a:pt x="38890" y="127"/>
                  <a:pt x="38922" y="96"/>
                  <a:pt x="38922" y="64"/>
                </a:cubicBezTo>
                <a:cubicBezTo>
                  <a:pt x="38922" y="32"/>
                  <a:pt x="38890" y="1"/>
                  <a:pt x="38859" y="1"/>
                </a:cubicBezTo>
                <a:close/>
                <a:moveTo>
                  <a:pt x="39650" y="1"/>
                </a:moveTo>
                <a:cubicBezTo>
                  <a:pt x="39619" y="1"/>
                  <a:pt x="39587" y="32"/>
                  <a:pt x="39587" y="64"/>
                </a:cubicBezTo>
                <a:cubicBezTo>
                  <a:pt x="39587" y="96"/>
                  <a:pt x="39619" y="127"/>
                  <a:pt x="39650" y="127"/>
                </a:cubicBezTo>
                <a:lnTo>
                  <a:pt x="40854" y="127"/>
                </a:lnTo>
                <a:cubicBezTo>
                  <a:pt x="40885" y="127"/>
                  <a:pt x="40885" y="96"/>
                  <a:pt x="40885" y="64"/>
                </a:cubicBezTo>
                <a:cubicBezTo>
                  <a:pt x="40885" y="32"/>
                  <a:pt x="40885" y="1"/>
                  <a:pt x="40854" y="1"/>
                </a:cubicBezTo>
                <a:close/>
                <a:moveTo>
                  <a:pt x="41645" y="1"/>
                </a:moveTo>
                <a:cubicBezTo>
                  <a:pt x="41614" y="1"/>
                  <a:pt x="41582" y="32"/>
                  <a:pt x="41582" y="64"/>
                </a:cubicBezTo>
                <a:cubicBezTo>
                  <a:pt x="41582" y="96"/>
                  <a:pt x="41614" y="127"/>
                  <a:pt x="41645" y="127"/>
                </a:cubicBezTo>
                <a:lnTo>
                  <a:pt x="42817" y="127"/>
                </a:lnTo>
                <a:cubicBezTo>
                  <a:pt x="42849" y="127"/>
                  <a:pt x="42881" y="96"/>
                  <a:pt x="42881" y="64"/>
                </a:cubicBezTo>
                <a:cubicBezTo>
                  <a:pt x="42881" y="32"/>
                  <a:pt x="42849" y="1"/>
                  <a:pt x="42817" y="1"/>
                </a:cubicBezTo>
                <a:close/>
                <a:moveTo>
                  <a:pt x="43609" y="1"/>
                </a:moveTo>
                <a:cubicBezTo>
                  <a:pt x="43577" y="1"/>
                  <a:pt x="43546" y="32"/>
                  <a:pt x="43546" y="64"/>
                </a:cubicBezTo>
                <a:cubicBezTo>
                  <a:pt x="43546" y="96"/>
                  <a:pt x="43577" y="127"/>
                  <a:pt x="43609" y="127"/>
                </a:cubicBezTo>
                <a:lnTo>
                  <a:pt x="44812" y="127"/>
                </a:lnTo>
                <a:cubicBezTo>
                  <a:pt x="44844" y="127"/>
                  <a:pt x="44844" y="96"/>
                  <a:pt x="44844" y="64"/>
                </a:cubicBezTo>
                <a:cubicBezTo>
                  <a:pt x="44844" y="32"/>
                  <a:pt x="44844" y="1"/>
                  <a:pt x="44812" y="1"/>
                </a:cubicBezTo>
                <a:close/>
                <a:moveTo>
                  <a:pt x="45604" y="1"/>
                </a:moveTo>
                <a:cubicBezTo>
                  <a:pt x="45572" y="1"/>
                  <a:pt x="45541" y="32"/>
                  <a:pt x="45541" y="64"/>
                </a:cubicBezTo>
                <a:cubicBezTo>
                  <a:pt x="45541" y="96"/>
                  <a:pt x="45572" y="127"/>
                  <a:pt x="45604" y="127"/>
                </a:cubicBezTo>
                <a:lnTo>
                  <a:pt x="46776" y="127"/>
                </a:lnTo>
                <a:cubicBezTo>
                  <a:pt x="46808" y="127"/>
                  <a:pt x="46839" y="96"/>
                  <a:pt x="46839" y="64"/>
                </a:cubicBezTo>
                <a:cubicBezTo>
                  <a:pt x="46839" y="32"/>
                  <a:pt x="46808" y="1"/>
                  <a:pt x="46776" y="1"/>
                </a:cubicBezTo>
                <a:close/>
                <a:moveTo>
                  <a:pt x="47568" y="1"/>
                </a:moveTo>
                <a:cubicBezTo>
                  <a:pt x="47536" y="1"/>
                  <a:pt x="47504" y="32"/>
                  <a:pt x="47504" y="64"/>
                </a:cubicBezTo>
                <a:cubicBezTo>
                  <a:pt x="47504" y="96"/>
                  <a:pt x="47536" y="127"/>
                  <a:pt x="47568" y="127"/>
                </a:cubicBezTo>
                <a:lnTo>
                  <a:pt x="48771" y="127"/>
                </a:lnTo>
                <a:cubicBezTo>
                  <a:pt x="48803" y="127"/>
                  <a:pt x="48803" y="96"/>
                  <a:pt x="48803" y="64"/>
                </a:cubicBezTo>
                <a:cubicBezTo>
                  <a:pt x="48803" y="32"/>
                  <a:pt x="48803" y="1"/>
                  <a:pt x="48771" y="1"/>
                </a:cubicBezTo>
                <a:close/>
                <a:moveTo>
                  <a:pt x="49563" y="1"/>
                </a:moveTo>
                <a:cubicBezTo>
                  <a:pt x="49531" y="1"/>
                  <a:pt x="49499" y="32"/>
                  <a:pt x="49499" y="64"/>
                </a:cubicBezTo>
                <a:cubicBezTo>
                  <a:pt x="49499" y="96"/>
                  <a:pt x="49531" y="127"/>
                  <a:pt x="49563" y="127"/>
                </a:cubicBezTo>
                <a:lnTo>
                  <a:pt x="50734" y="127"/>
                </a:lnTo>
                <a:cubicBezTo>
                  <a:pt x="50766" y="127"/>
                  <a:pt x="50798" y="96"/>
                  <a:pt x="50798" y="64"/>
                </a:cubicBezTo>
                <a:cubicBezTo>
                  <a:pt x="50798" y="32"/>
                  <a:pt x="50766" y="1"/>
                  <a:pt x="50734" y="1"/>
                </a:cubicBezTo>
                <a:close/>
                <a:moveTo>
                  <a:pt x="51526" y="1"/>
                </a:moveTo>
                <a:cubicBezTo>
                  <a:pt x="51495" y="1"/>
                  <a:pt x="51463" y="32"/>
                  <a:pt x="51463" y="64"/>
                </a:cubicBezTo>
                <a:cubicBezTo>
                  <a:pt x="51463" y="96"/>
                  <a:pt x="51495" y="127"/>
                  <a:pt x="51526" y="127"/>
                </a:cubicBezTo>
                <a:lnTo>
                  <a:pt x="52730" y="127"/>
                </a:lnTo>
                <a:cubicBezTo>
                  <a:pt x="52761" y="127"/>
                  <a:pt x="52761" y="96"/>
                  <a:pt x="52761" y="64"/>
                </a:cubicBezTo>
                <a:cubicBezTo>
                  <a:pt x="52761" y="32"/>
                  <a:pt x="52761" y="1"/>
                  <a:pt x="52730" y="1"/>
                </a:cubicBezTo>
                <a:close/>
                <a:moveTo>
                  <a:pt x="53521" y="1"/>
                </a:moveTo>
                <a:cubicBezTo>
                  <a:pt x="53490" y="1"/>
                  <a:pt x="53458" y="32"/>
                  <a:pt x="53458" y="64"/>
                </a:cubicBezTo>
                <a:cubicBezTo>
                  <a:pt x="53458" y="96"/>
                  <a:pt x="53490" y="127"/>
                  <a:pt x="53521" y="127"/>
                </a:cubicBezTo>
                <a:lnTo>
                  <a:pt x="54693" y="127"/>
                </a:lnTo>
                <a:cubicBezTo>
                  <a:pt x="54725" y="127"/>
                  <a:pt x="54756" y="96"/>
                  <a:pt x="54756" y="64"/>
                </a:cubicBezTo>
                <a:cubicBezTo>
                  <a:pt x="54756" y="32"/>
                  <a:pt x="54725" y="1"/>
                  <a:pt x="54693" y="1"/>
                </a:cubicBezTo>
                <a:close/>
                <a:moveTo>
                  <a:pt x="55485" y="1"/>
                </a:moveTo>
                <a:cubicBezTo>
                  <a:pt x="55453" y="1"/>
                  <a:pt x="55422" y="32"/>
                  <a:pt x="55422" y="64"/>
                </a:cubicBezTo>
                <a:cubicBezTo>
                  <a:pt x="55422" y="96"/>
                  <a:pt x="55453" y="127"/>
                  <a:pt x="55485" y="127"/>
                </a:cubicBezTo>
                <a:lnTo>
                  <a:pt x="56688" y="127"/>
                </a:lnTo>
                <a:cubicBezTo>
                  <a:pt x="56720" y="127"/>
                  <a:pt x="56720" y="96"/>
                  <a:pt x="56720" y="64"/>
                </a:cubicBezTo>
                <a:cubicBezTo>
                  <a:pt x="56720" y="32"/>
                  <a:pt x="56720" y="1"/>
                  <a:pt x="56688" y="1"/>
                </a:cubicBezTo>
                <a:close/>
                <a:moveTo>
                  <a:pt x="57480" y="1"/>
                </a:moveTo>
                <a:cubicBezTo>
                  <a:pt x="57448" y="1"/>
                  <a:pt x="57417" y="32"/>
                  <a:pt x="57417" y="64"/>
                </a:cubicBezTo>
                <a:cubicBezTo>
                  <a:pt x="57417" y="96"/>
                  <a:pt x="57448" y="127"/>
                  <a:pt x="57480" y="127"/>
                </a:cubicBezTo>
                <a:lnTo>
                  <a:pt x="58652" y="127"/>
                </a:lnTo>
                <a:cubicBezTo>
                  <a:pt x="58683" y="127"/>
                  <a:pt x="58715" y="96"/>
                  <a:pt x="58715" y="64"/>
                </a:cubicBezTo>
                <a:cubicBezTo>
                  <a:pt x="58715" y="32"/>
                  <a:pt x="58683" y="1"/>
                  <a:pt x="58652" y="1"/>
                </a:cubicBezTo>
                <a:close/>
                <a:moveTo>
                  <a:pt x="59443" y="1"/>
                </a:moveTo>
                <a:cubicBezTo>
                  <a:pt x="59412" y="1"/>
                  <a:pt x="59380" y="32"/>
                  <a:pt x="59380" y="64"/>
                </a:cubicBezTo>
                <a:cubicBezTo>
                  <a:pt x="59380" y="96"/>
                  <a:pt x="59412" y="127"/>
                  <a:pt x="59443" y="127"/>
                </a:cubicBezTo>
                <a:lnTo>
                  <a:pt x="60647" y="127"/>
                </a:lnTo>
                <a:cubicBezTo>
                  <a:pt x="60679" y="127"/>
                  <a:pt x="60679" y="96"/>
                  <a:pt x="60679" y="64"/>
                </a:cubicBezTo>
                <a:cubicBezTo>
                  <a:pt x="60679" y="32"/>
                  <a:pt x="60679" y="1"/>
                  <a:pt x="60647" y="1"/>
                </a:cubicBezTo>
                <a:close/>
                <a:moveTo>
                  <a:pt x="61439" y="1"/>
                </a:moveTo>
                <a:cubicBezTo>
                  <a:pt x="61407" y="1"/>
                  <a:pt x="61375" y="32"/>
                  <a:pt x="61375" y="64"/>
                </a:cubicBezTo>
                <a:cubicBezTo>
                  <a:pt x="61375" y="96"/>
                  <a:pt x="61407" y="127"/>
                  <a:pt x="61439" y="127"/>
                </a:cubicBezTo>
                <a:lnTo>
                  <a:pt x="62610" y="127"/>
                </a:lnTo>
                <a:cubicBezTo>
                  <a:pt x="62642" y="127"/>
                  <a:pt x="62674" y="96"/>
                  <a:pt x="62674" y="64"/>
                </a:cubicBezTo>
                <a:cubicBezTo>
                  <a:pt x="62674" y="32"/>
                  <a:pt x="62642" y="1"/>
                  <a:pt x="62610" y="1"/>
                </a:cubicBezTo>
                <a:close/>
                <a:moveTo>
                  <a:pt x="63402" y="1"/>
                </a:moveTo>
                <a:cubicBezTo>
                  <a:pt x="63370" y="1"/>
                  <a:pt x="63339" y="32"/>
                  <a:pt x="63339" y="64"/>
                </a:cubicBezTo>
                <a:cubicBezTo>
                  <a:pt x="63339" y="96"/>
                  <a:pt x="63370" y="127"/>
                  <a:pt x="63402" y="127"/>
                </a:cubicBezTo>
                <a:lnTo>
                  <a:pt x="64606" y="127"/>
                </a:lnTo>
                <a:cubicBezTo>
                  <a:pt x="64637" y="127"/>
                  <a:pt x="64637" y="96"/>
                  <a:pt x="64637" y="64"/>
                </a:cubicBezTo>
                <a:cubicBezTo>
                  <a:pt x="64637" y="32"/>
                  <a:pt x="64637" y="1"/>
                  <a:pt x="64606" y="1"/>
                </a:cubicBezTo>
                <a:close/>
                <a:moveTo>
                  <a:pt x="65397" y="1"/>
                </a:moveTo>
                <a:cubicBezTo>
                  <a:pt x="65366" y="1"/>
                  <a:pt x="65334" y="32"/>
                  <a:pt x="65334" y="64"/>
                </a:cubicBezTo>
                <a:cubicBezTo>
                  <a:pt x="65334" y="96"/>
                  <a:pt x="65334" y="127"/>
                  <a:pt x="65397" y="127"/>
                </a:cubicBezTo>
                <a:lnTo>
                  <a:pt x="66569" y="127"/>
                </a:lnTo>
                <a:cubicBezTo>
                  <a:pt x="66601" y="127"/>
                  <a:pt x="66632" y="96"/>
                  <a:pt x="66632" y="64"/>
                </a:cubicBezTo>
                <a:cubicBezTo>
                  <a:pt x="66632" y="32"/>
                  <a:pt x="66601" y="1"/>
                  <a:pt x="66569" y="1"/>
                </a:cubicBezTo>
                <a:close/>
                <a:moveTo>
                  <a:pt x="67361" y="1"/>
                </a:moveTo>
                <a:cubicBezTo>
                  <a:pt x="67329" y="1"/>
                  <a:pt x="67297" y="32"/>
                  <a:pt x="67297" y="64"/>
                </a:cubicBezTo>
                <a:cubicBezTo>
                  <a:pt x="67297" y="96"/>
                  <a:pt x="67329" y="127"/>
                  <a:pt x="67361" y="127"/>
                </a:cubicBezTo>
                <a:lnTo>
                  <a:pt x="68564" y="127"/>
                </a:lnTo>
                <a:cubicBezTo>
                  <a:pt x="68596" y="127"/>
                  <a:pt x="68596" y="96"/>
                  <a:pt x="68596" y="64"/>
                </a:cubicBezTo>
                <a:cubicBezTo>
                  <a:pt x="68596" y="32"/>
                  <a:pt x="68596" y="1"/>
                  <a:pt x="68564" y="1"/>
                </a:cubicBezTo>
                <a:close/>
                <a:moveTo>
                  <a:pt x="69356" y="1"/>
                </a:moveTo>
                <a:cubicBezTo>
                  <a:pt x="69324" y="1"/>
                  <a:pt x="69293" y="32"/>
                  <a:pt x="69293" y="64"/>
                </a:cubicBezTo>
                <a:cubicBezTo>
                  <a:pt x="69293" y="96"/>
                  <a:pt x="69293" y="127"/>
                  <a:pt x="69356" y="127"/>
                </a:cubicBezTo>
                <a:lnTo>
                  <a:pt x="70528" y="127"/>
                </a:lnTo>
                <a:cubicBezTo>
                  <a:pt x="70559" y="127"/>
                  <a:pt x="70591" y="96"/>
                  <a:pt x="70591" y="64"/>
                </a:cubicBezTo>
                <a:cubicBezTo>
                  <a:pt x="70591" y="32"/>
                  <a:pt x="70559" y="1"/>
                  <a:pt x="70528" y="1"/>
                </a:cubicBezTo>
                <a:close/>
                <a:moveTo>
                  <a:pt x="71319" y="1"/>
                </a:moveTo>
                <a:cubicBezTo>
                  <a:pt x="71288" y="1"/>
                  <a:pt x="71256" y="32"/>
                  <a:pt x="71256" y="64"/>
                </a:cubicBezTo>
                <a:cubicBezTo>
                  <a:pt x="71256" y="96"/>
                  <a:pt x="71288" y="127"/>
                  <a:pt x="71319" y="127"/>
                </a:cubicBezTo>
                <a:lnTo>
                  <a:pt x="72523" y="127"/>
                </a:lnTo>
                <a:cubicBezTo>
                  <a:pt x="72554" y="127"/>
                  <a:pt x="72554" y="96"/>
                  <a:pt x="72554" y="64"/>
                </a:cubicBezTo>
                <a:cubicBezTo>
                  <a:pt x="72554" y="32"/>
                  <a:pt x="72554" y="1"/>
                  <a:pt x="72523" y="1"/>
                </a:cubicBezTo>
                <a:close/>
                <a:moveTo>
                  <a:pt x="73315" y="1"/>
                </a:moveTo>
                <a:cubicBezTo>
                  <a:pt x="73283" y="1"/>
                  <a:pt x="73251" y="32"/>
                  <a:pt x="73251" y="64"/>
                </a:cubicBezTo>
                <a:cubicBezTo>
                  <a:pt x="73251" y="96"/>
                  <a:pt x="73251" y="127"/>
                  <a:pt x="73315" y="127"/>
                </a:cubicBezTo>
                <a:lnTo>
                  <a:pt x="74486" y="127"/>
                </a:lnTo>
                <a:cubicBezTo>
                  <a:pt x="74518" y="127"/>
                  <a:pt x="74550" y="96"/>
                  <a:pt x="74550" y="64"/>
                </a:cubicBezTo>
                <a:cubicBezTo>
                  <a:pt x="74550" y="32"/>
                  <a:pt x="74518" y="1"/>
                  <a:pt x="74486" y="1"/>
                </a:cubicBezTo>
                <a:close/>
                <a:moveTo>
                  <a:pt x="75278" y="1"/>
                </a:moveTo>
                <a:cubicBezTo>
                  <a:pt x="75246" y="1"/>
                  <a:pt x="75215" y="32"/>
                  <a:pt x="75215" y="64"/>
                </a:cubicBezTo>
                <a:cubicBezTo>
                  <a:pt x="75215" y="96"/>
                  <a:pt x="75246" y="127"/>
                  <a:pt x="75278" y="127"/>
                </a:cubicBezTo>
                <a:lnTo>
                  <a:pt x="76481" y="127"/>
                </a:lnTo>
                <a:cubicBezTo>
                  <a:pt x="76513" y="127"/>
                  <a:pt x="76513" y="96"/>
                  <a:pt x="76513" y="64"/>
                </a:cubicBezTo>
                <a:cubicBezTo>
                  <a:pt x="76513" y="32"/>
                  <a:pt x="76513" y="1"/>
                  <a:pt x="76481" y="1"/>
                </a:cubicBezTo>
                <a:close/>
                <a:moveTo>
                  <a:pt x="77273" y="1"/>
                </a:moveTo>
                <a:cubicBezTo>
                  <a:pt x="77242" y="1"/>
                  <a:pt x="77210" y="32"/>
                  <a:pt x="77210" y="64"/>
                </a:cubicBezTo>
                <a:cubicBezTo>
                  <a:pt x="77210" y="96"/>
                  <a:pt x="77210" y="127"/>
                  <a:pt x="77273" y="127"/>
                </a:cubicBezTo>
                <a:lnTo>
                  <a:pt x="78445" y="127"/>
                </a:lnTo>
                <a:cubicBezTo>
                  <a:pt x="78477" y="127"/>
                  <a:pt x="78508" y="96"/>
                  <a:pt x="78508" y="64"/>
                </a:cubicBezTo>
                <a:cubicBezTo>
                  <a:pt x="78508" y="32"/>
                  <a:pt x="78477" y="1"/>
                  <a:pt x="78445" y="1"/>
                </a:cubicBezTo>
                <a:close/>
                <a:moveTo>
                  <a:pt x="79237" y="1"/>
                </a:moveTo>
                <a:cubicBezTo>
                  <a:pt x="79205" y="1"/>
                  <a:pt x="79173" y="32"/>
                  <a:pt x="79173" y="64"/>
                </a:cubicBezTo>
                <a:cubicBezTo>
                  <a:pt x="79173" y="96"/>
                  <a:pt x="79205" y="127"/>
                  <a:pt x="79237" y="127"/>
                </a:cubicBezTo>
                <a:lnTo>
                  <a:pt x="80440" y="127"/>
                </a:lnTo>
                <a:cubicBezTo>
                  <a:pt x="80472" y="127"/>
                  <a:pt x="80472" y="96"/>
                  <a:pt x="80472" y="64"/>
                </a:cubicBezTo>
                <a:cubicBezTo>
                  <a:pt x="80472" y="32"/>
                  <a:pt x="80472" y="1"/>
                  <a:pt x="80440" y="1"/>
                </a:cubicBezTo>
                <a:close/>
                <a:moveTo>
                  <a:pt x="81232" y="1"/>
                </a:moveTo>
                <a:cubicBezTo>
                  <a:pt x="81200" y="1"/>
                  <a:pt x="81168" y="32"/>
                  <a:pt x="81168" y="64"/>
                </a:cubicBezTo>
                <a:cubicBezTo>
                  <a:pt x="81168" y="96"/>
                  <a:pt x="81168" y="127"/>
                  <a:pt x="81232" y="127"/>
                </a:cubicBezTo>
                <a:lnTo>
                  <a:pt x="82404" y="127"/>
                </a:lnTo>
                <a:cubicBezTo>
                  <a:pt x="82435" y="127"/>
                  <a:pt x="82467" y="96"/>
                  <a:pt x="82467" y="64"/>
                </a:cubicBezTo>
                <a:cubicBezTo>
                  <a:pt x="82467" y="32"/>
                  <a:pt x="82435" y="1"/>
                  <a:pt x="82404" y="1"/>
                </a:cubicBezTo>
                <a:close/>
                <a:moveTo>
                  <a:pt x="83195" y="1"/>
                </a:moveTo>
                <a:cubicBezTo>
                  <a:pt x="83164" y="1"/>
                  <a:pt x="83132" y="32"/>
                  <a:pt x="83132" y="64"/>
                </a:cubicBezTo>
                <a:cubicBezTo>
                  <a:pt x="83132" y="96"/>
                  <a:pt x="83164" y="127"/>
                  <a:pt x="83195" y="127"/>
                </a:cubicBezTo>
                <a:lnTo>
                  <a:pt x="84399" y="127"/>
                </a:lnTo>
                <a:cubicBezTo>
                  <a:pt x="84430" y="127"/>
                  <a:pt x="84430" y="96"/>
                  <a:pt x="84430" y="64"/>
                </a:cubicBezTo>
                <a:cubicBezTo>
                  <a:pt x="84430" y="32"/>
                  <a:pt x="84430" y="1"/>
                  <a:pt x="84399" y="1"/>
                </a:cubicBezTo>
                <a:close/>
                <a:moveTo>
                  <a:pt x="85190" y="1"/>
                </a:moveTo>
                <a:cubicBezTo>
                  <a:pt x="85159" y="1"/>
                  <a:pt x="85127" y="32"/>
                  <a:pt x="85127" y="64"/>
                </a:cubicBezTo>
                <a:cubicBezTo>
                  <a:pt x="85127" y="96"/>
                  <a:pt x="85127" y="127"/>
                  <a:pt x="85190" y="127"/>
                </a:cubicBezTo>
                <a:lnTo>
                  <a:pt x="86362" y="127"/>
                </a:lnTo>
                <a:cubicBezTo>
                  <a:pt x="86394" y="127"/>
                  <a:pt x="86426" y="96"/>
                  <a:pt x="86426" y="64"/>
                </a:cubicBezTo>
                <a:cubicBezTo>
                  <a:pt x="86426" y="32"/>
                  <a:pt x="86394" y="1"/>
                  <a:pt x="86362" y="1"/>
                </a:cubicBezTo>
                <a:close/>
                <a:moveTo>
                  <a:pt x="87154" y="1"/>
                </a:moveTo>
                <a:cubicBezTo>
                  <a:pt x="87122" y="1"/>
                  <a:pt x="87091" y="32"/>
                  <a:pt x="87091" y="64"/>
                </a:cubicBezTo>
                <a:cubicBezTo>
                  <a:pt x="87091" y="96"/>
                  <a:pt x="87122" y="127"/>
                  <a:pt x="87154" y="127"/>
                </a:cubicBezTo>
                <a:lnTo>
                  <a:pt x="88357" y="127"/>
                </a:lnTo>
                <a:cubicBezTo>
                  <a:pt x="88389" y="127"/>
                  <a:pt x="88389" y="96"/>
                  <a:pt x="88389" y="64"/>
                </a:cubicBezTo>
                <a:cubicBezTo>
                  <a:pt x="88389" y="32"/>
                  <a:pt x="88389" y="1"/>
                  <a:pt x="88357" y="1"/>
                </a:cubicBezTo>
                <a:close/>
                <a:moveTo>
                  <a:pt x="89149" y="1"/>
                </a:moveTo>
                <a:cubicBezTo>
                  <a:pt x="89117" y="1"/>
                  <a:pt x="89086" y="32"/>
                  <a:pt x="89086" y="64"/>
                </a:cubicBezTo>
                <a:cubicBezTo>
                  <a:pt x="89086" y="96"/>
                  <a:pt x="89086" y="127"/>
                  <a:pt x="89149" y="127"/>
                </a:cubicBezTo>
                <a:lnTo>
                  <a:pt x="90321" y="127"/>
                </a:lnTo>
                <a:cubicBezTo>
                  <a:pt x="90352" y="127"/>
                  <a:pt x="90384" y="96"/>
                  <a:pt x="90384" y="64"/>
                </a:cubicBezTo>
                <a:cubicBezTo>
                  <a:pt x="90384" y="32"/>
                  <a:pt x="90352" y="1"/>
                  <a:pt x="90321" y="1"/>
                </a:cubicBezTo>
                <a:close/>
                <a:moveTo>
                  <a:pt x="91113" y="1"/>
                </a:moveTo>
                <a:cubicBezTo>
                  <a:pt x="91081" y="1"/>
                  <a:pt x="91049" y="32"/>
                  <a:pt x="91049" y="64"/>
                </a:cubicBezTo>
                <a:cubicBezTo>
                  <a:pt x="91049" y="96"/>
                  <a:pt x="91081" y="127"/>
                  <a:pt x="91113" y="127"/>
                </a:cubicBezTo>
                <a:lnTo>
                  <a:pt x="92316" y="127"/>
                </a:lnTo>
                <a:cubicBezTo>
                  <a:pt x="92348" y="127"/>
                  <a:pt x="92348" y="96"/>
                  <a:pt x="92348" y="64"/>
                </a:cubicBezTo>
                <a:cubicBezTo>
                  <a:pt x="92348" y="32"/>
                  <a:pt x="92348" y="1"/>
                  <a:pt x="92316" y="1"/>
                </a:cubicBezTo>
                <a:close/>
                <a:moveTo>
                  <a:pt x="93108" y="1"/>
                </a:moveTo>
                <a:cubicBezTo>
                  <a:pt x="93076" y="1"/>
                  <a:pt x="93044" y="32"/>
                  <a:pt x="93044" y="64"/>
                </a:cubicBezTo>
                <a:cubicBezTo>
                  <a:pt x="93044" y="96"/>
                  <a:pt x="93044" y="127"/>
                  <a:pt x="93108" y="127"/>
                </a:cubicBezTo>
                <a:lnTo>
                  <a:pt x="94279" y="127"/>
                </a:lnTo>
                <a:cubicBezTo>
                  <a:pt x="94311" y="127"/>
                  <a:pt x="94343" y="96"/>
                  <a:pt x="94343" y="64"/>
                </a:cubicBezTo>
                <a:cubicBezTo>
                  <a:pt x="94343" y="32"/>
                  <a:pt x="94311" y="1"/>
                  <a:pt x="94279" y="1"/>
                </a:cubicBezTo>
                <a:close/>
                <a:moveTo>
                  <a:pt x="95071" y="1"/>
                </a:moveTo>
                <a:cubicBezTo>
                  <a:pt x="95040" y="1"/>
                  <a:pt x="95008" y="32"/>
                  <a:pt x="95008" y="64"/>
                </a:cubicBezTo>
                <a:cubicBezTo>
                  <a:pt x="95008" y="96"/>
                  <a:pt x="95040" y="127"/>
                  <a:pt x="95071" y="127"/>
                </a:cubicBezTo>
                <a:lnTo>
                  <a:pt x="96275" y="127"/>
                </a:lnTo>
                <a:cubicBezTo>
                  <a:pt x="96306" y="127"/>
                  <a:pt x="96306" y="96"/>
                  <a:pt x="96306" y="64"/>
                </a:cubicBezTo>
                <a:cubicBezTo>
                  <a:pt x="96306" y="32"/>
                  <a:pt x="96306" y="1"/>
                  <a:pt x="96275" y="1"/>
                </a:cubicBezTo>
                <a:close/>
                <a:moveTo>
                  <a:pt x="97066" y="1"/>
                </a:moveTo>
                <a:cubicBezTo>
                  <a:pt x="97035" y="1"/>
                  <a:pt x="97003" y="32"/>
                  <a:pt x="97003" y="64"/>
                </a:cubicBezTo>
                <a:cubicBezTo>
                  <a:pt x="97003" y="96"/>
                  <a:pt x="97003" y="127"/>
                  <a:pt x="97066" y="127"/>
                </a:cubicBezTo>
                <a:lnTo>
                  <a:pt x="98238" y="127"/>
                </a:lnTo>
                <a:cubicBezTo>
                  <a:pt x="98270" y="127"/>
                  <a:pt x="98301" y="96"/>
                  <a:pt x="98301" y="64"/>
                </a:cubicBezTo>
                <a:cubicBezTo>
                  <a:pt x="98301" y="32"/>
                  <a:pt x="98270" y="1"/>
                  <a:pt x="98238" y="1"/>
                </a:cubicBezTo>
                <a:close/>
                <a:moveTo>
                  <a:pt x="99030" y="1"/>
                </a:moveTo>
                <a:cubicBezTo>
                  <a:pt x="98998" y="1"/>
                  <a:pt x="98966" y="32"/>
                  <a:pt x="98966" y="64"/>
                </a:cubicBezTo>
                <a:cubicBezTo>
                  <a:pt x="98966" y="96"/>
                  <a:pt x="98998" y="127"/>
                  <a:pt x="99030" y="127"/>
                </a:cubicBezTo>
                <a:lnTo>
                  <a:pt x="100233" y="127"/>
                </a:lnTo>
                <a:cubicBezTo>
                  <a:pt x="100265" y="127"/>
                  <a:pt x="100265" y="96"/>
                  <a:pt x="100265" y="64"/>
                </a:cubicBezTo>
                <a:cubicBezTo>
                  <a:pt x="100265" y="32"/>
                  <a:pt x="100265" y="1"/>
                  <a:pt x="100233" y="1"/>
                </a:cubicBezTo>
                <a:close/>
                <a:moveTo>
                  <a:pt x="101025" y="1"/>
                </a:moveTo>
                <a:cubicBezTo>
                  <a:pt x="100993" y="1"/>
                  <a:pt x="100962" y="32"/>
                  <a:pt x="100962" y="64"/>
                </a:cubicBezTo>
                <a:cubicBezTo>
                  <a:pt x="100962" y="96"/>
                  <a:pt x="100962" y="127"/>
                  <a:pt x="101025" y="127"/>
                </a:cubicBezTo>
                <a:lnTo>
                  <a:pt x="102197" y="127"/>
                </a:lnTo>
                <a:cubicBezTo>
                  <a:pt x="102228" y="127"/>
                  <a:pt x="102260" y="96"/>
                  <a:pt x="102260" y="64"/>
                </a:cubicBezTo>
                <a:cubicBezTo>
                  <a:pt x="102260" y="32"/>
                  <a:pt x="102228" y="1"/>
                  <a:pt x="102197" y="1"/>
                </a:cubicBezTo>
                <a:close/>
                <a:moveTo>
                  <a:pt x="102988" y="1"/>
                </a:moveTo>
                <a:cubicBezTo>
                  <a:pt x="102957" y="1"/>
                  <a:pt x="102925" y="32"/>
                  <a:pt x="102925" y="64"/>
                </a:cubicBezTo>
                <a:cubicBezTo>
                  <a:pt x="102925" y="96"/>
                  <a:pt x="102957" y="127"/>
                  <a:pt x="102988" y="127"/>
                </a:cubicBezTo>
                <a:lnTo>
                  <a:pt x="104192" y="127"/>
                </a:lnTo>
                <a:cubicBezTo>
                  <a:pt x="104224" y="127"/>
                  <a:pt x="104224" y="96"/>
                  <a:pt x="104224" y="64"/>
                </a:cubicBezTo>
                <a:cubicBezTo>
                  <a:pt x="104224" y="32"/>
                  <a:pt x="104224" y="1"/>
                  <a:pt x="104192" y="1"/>
                </a:cubicBezTo>
                <a:close/>
                <a:moveTo>
                  <a:pt x="104984" y="1"/>
                </a:moveTo>
                <a:cubicBezTo>
                  <a:pt x="104952" y="1"/>
                  <a:pt x="104920" y="32"/>
                  <a:pt x="104920" y="64"/>
                </a:cubicBezTo>
                <a:cubicBezTo>
                  <a:pt x="104920" y="96"/>
                  <a:pt x="104920" y="127"/>
                  <a:pt x="104984" y="127"/>
                </a:cubicBezTo>
                <a:lnTo>
                  <a:pt x="106155" y="127"/>
                </a:lnTo>
                <a:cubicBezTo>
                  <a:pt x="106187" y="127"/>
                  <a:pt x="106219" y="96"/>
                  <a:pt x="106219" y="64"/>
                </a:cubicBezTo>
                <a:cubicBezTo>
                  <a:pt x="106219" y="32"/>
                  <a:pt x="106187" y="1"/>
                  <a:pt x="106155" y="1"/>
                </a:cubicBezTo>
                <a:close/>
                <a:moveTo>
                  <a:pt x="106947" y="1"/>
                </a:moveTo>
                <a:cubicBezTo>
                  <a:pt x="106915" y="1"/>
                  <a:pt x="106884" y="32"/>
                  <a:pt x="106884" y="64"/>
                </a:cubicBezTo>
                <a:cubicBezTo>
                  <a:pt x="106884" y="96"/>
                  <a:pt x="106915" y="127"/>
                  <a:pt x="106947" y="127"/>
                </a:cubicBezTo>
                <a:lnTo>
                  <a:pt x="108151" y="127"/>
                </a:lnTo>
                <a:cubicBezTo>
                  <a:pt x="108182" y="127"/>
                  <a:pt x="108182" y="96"/>
                  <a:pt x="108182" y="64"/>
                </a:cubicBezTo>
                <a:cubicBezTo>
                  <a:pt x="108182" y="32"/>
                  <a:pt x="108182" y="1"/>
                  <a:pt x="108151" y="1"/>
                </a:cubicBezTo>
                <a:close/>
                <a:moveTo>
                  <a:pt x="108942" y="1"/>
                </a:moveTo>
                <a:cubicBezTo>
                  <a:pt x="108911" y="1"/>
                  <a:pt x="108879" y="32"/>
                  <a:pt x="108879" y="64"/>
                </a:cubicBezTo>
                <a:cubicBezTo>
                  <a:pt x="108879" y="96"/>
                  <a:pt x="108879" y="127"/>
                  <a:pt x="108942" y="127"/>
                </a:cubicBezTo>
                <a:lnTo>
                  <a:pt x="110114" y="127"/>
                </a:lnTo>
                <a:cubicBezTo>
                  <a:pt x="110146" y="127"/>
                  <a:pt x="110177" y="96"/>
                  <a:pt x="110177" y="64"/>
                </a:cubicBezTo>
                <a:cubicBezTo>
                  <a:pt x="110177" y="32"/>
                  <a:pt x="110146" y="1"/>
                  <a:pt x="110114" y="1"/>
                </a:cubicBezTo>
                <a:close/>
                <a:moveTo>
                  <a:pt x="110906" y="1"/>
                </a:moveTo>
                <a:cubicBezTo>
                  <a:pt x="110874" y="1"/>
                  <a:pt x="110842" y="32"/>
                  <a:pt x="110842" y="64"/>
                </a:cubicBezTo>
                <a:cubicBezTo>
                  <a:pt x="110842" y="96"/>
                  <a:pt x="110874" y="127"/>
                  <a:pt x="110906" y="127"/>
                </a:cubicBezTo>
                <a:lnTo>
                  <a:pt x="112109" y="127"/>
                </a:lnTo>
                <a:cubicBezTo>
                  <a:pt x="112141" y="127"/>
                  <a:pt x="112141" y="96"/>
                  <a:pt x="112141" y="64"/>
                </a:cubicBezTo>
                <a:cubicBezTo>
                  <a:pt x="112141" y="32"/>
                  <a:pt x="112141" y="1"/>
                  <a:pt x="112109" y="1"/>
                </a:cubicBezTo>
                <a:close/>
                <a:moveTo>
                  <a:pt x="112901" y="1"/>
                </a:moveTo>
                <a:cubicBezTo>
                  <a:pt x="112869" y="1"/>
                  <a:pt x="112838" y="32"/>
                  <a:pt x="112838" y="64"/>
                </a:cubicBezTo>
                <a:cubicBezTo>
                  <a:pt x="112838" y="96"/>
                  <a:pt x="112838" y="127"/>
                  <a:pt x="112901" y="127"/>
                </a:cubicBezTo>
                <a:lnTo>
                  <a:pt x="114073" y="127"/>
                </a:lnTo>
                <a:cubicBezTo>
                  <a:pt x="114104" y="127"/>
                  <a:pt x="114136" y="96"/>
                  <a:pt x="114136" y="64"/>
                </a:cubicBezTo>
                <a:cubicBezTo>
                  <a:pt x="114136" y="32"/>
                  <a:pt x="114104" y="1"/>
                  <a:pt x="114073" y="1"/>
                </a:cubicBezTo>
                <a:close/>
                <a:moveTo>
                  <a:pt x="114864" y="1"/>
                </a:moveTo>
                <a:cubicBezTo>
                  <a:pt x="114833" y="1"/>
                  <a:pt x="114801" y="32"/>
                  <a:pt x="114801" y="64"/>
                </a:cubicBezTo>
                <a:cubicBezTo>
                  <a:pt x="114801" y="96"/>
                  <a:pt x="114833" y="127"/>
                  <a:pt x="114864" y="127"/>
                </a:cubicBezTo>
                <a:lnTo>
                  <a:pt x="116068" y="127"/>
                </a:lnTo>
                <a:cubicBezTo>
                  <a:pt x="116099" y="127"/>
                  <a:pt x="116099" y="96"/>
                  <a:pt x="116099" y="64"/>
                </a:cubicBezTo>
                <a:cubicBezTo>
                  <a:pt x="116099" y="32"/>
                  <a:pt x="116099" y="1"/>
                  <a:pt x="116068" y="1"/>
                </a:cubicBezTo>
                <a:close/>
                <a:moveTo>
                  <a:pt x="116860" y="1"/>
                </a:moveTo>
                <a:cubicBezTo>
                  <a:pt x="116828" y="1"/>
                  <a:pt x="116796" y="32"/>
                  <a:pt x="116796" y="64"/>
                </a:cubicBezTo>
                <a:cubicBezTo>
                  <a:pt x="116796" y="96"/>
                  <a:pt x="116796" y="127"/>
                  <a:pt x="116860" y="127"/>
                </a:cubicBezTo>
                <a:lnTo>
                  <a:pt x="118031" y="127"/>
                </a:lnTo>
                <a:cubicBezTo>
                  <a:pt x="118063" y="127"/>
                  <a:pt x="118095" y="96"/>
                  <a:pt x="118095" y="64"/>
                </a:cubicBezTo>
                <a:cubicBezTo>
                  <a:pt x="118095" y="32"/>
                  <a:pt x="118063" y="1"/>
                  <a:pt x="118031" y="1"/>
                </a:cubicBezTo>
                <a:close/>
                <a:moveTo>
                  <a:pt x="118823" y="1"/>
                </a:moveTo>
                <a:cubicBezTo>
                  <a:pt x="118791" y="1"/>
                  <a:pt x="118760" y="32"/>
                  <a:pt x="118760" y="64"/>
                </a:cubicBezTo>
                <a:cubicBezTo>
                  <a:pt x="118760" y="96"/>
                  <a:pt x="118791" y="127"/>
                  <a:pt x="118823" y="127"/>
                </a:cubicBezTo>
                <a:lnTo>
                  <a:pt x="120026" y="127"/>
                </a:lnTo>
                <a:cubicBezTo>
                  <a:pt x="120058" y="127"/>
                  <a:pt x="120058" y="96"/>
                  <a:pt x="120058" y="64"/>
                </a:cubicBezTo>
                <a:cubicBezTo>
                  <a:pt x="120058" y="32"/>
                  <a:pt x="120058" y="1"/>
                  <a:pt x="120026" y="1"/>
                </a:cubicBezTo>
                <a:close/>
                <a:moveTo>
                  <a:pt x="120818" y="1"/>
                </a:moveTo>
                <a:cubicBezTo>
                  <a:pt x="120786" y="1"/>
                  <a:pt x="120755" y="32"/>
                  <a:pt x="120755" y="64"/>
                </a:cubicBezTo>
                <a:cubicBezTo>
                  <a:pt x="120755" y="96"/>
                  <a:pt x="120786" y="127"/>
                  <a:pt x="120818" y="127"/>
                </a:cubicBezTo>
                <a:lnTo>
                  <a:pt x="121990" y="127"/>
                </a:lnTo>
                <a:cubicBezTo>
                  <a:pt x="122022" y="127"/>
                  <a:pt x="122053" y="96"/>
                  <a:pt x="122053" y="64"/>
                </a:cubicBezTo>
                <a:cubicBezTo>
                  <a:pt x="122053" y="32"/>
                  <a:pt x="122022" y="1"/>
                  <a:pt x="121990" y="1"/>
                </a:cubicBezTo>
                <a:close/>
                <a:moveTo>
                  <a:pt x="122782" y="1"/>
                </a:moveTo>
                <a:cubicBezTo>
                  <a:pt x="122750" y="1"/>
                  <a:pt x="122718" y="32"/>
                  <a:pt x="122718" y="64"/>
                </a:cubicBezTo>
                <a:cubicBezTo>
                  <a:pt x="122718" y="96"/>
                  <a:pt x="122750" y="127"/>
                  <a:pt x="122782" y="127"/>
                </a:cubicBezTo>
                <a:lnTo>
                  <a:pt x="123985" y="127"/>
                </a:lnTo>
                <a:cubicBezTo>
                  <a:pt x="124017" y="127"/>
                  <a:pt x="124017" y="96"/>
                  <a:pt x="124017" y="64"/>
                </a:cubicBezTo>
                <a:cubicBezTo>
                  <a:pt x="124017" y="32"/>
                  <a:pt x="124017" y="1"/>
                  <a:pt x="123985" y="1"/>
                </a:cubicBezTo>
                <a:close/>
                <a:moveTo>
                  <a:pt x="124777" y="1"/>
                </a:moveTo>
                <a:cubicBezTo>
                  <a:pt x="124745" y="1"/>
                  <a:pt x="124713" y="32"/>
                  <a:pt x="124713" y="64"/>
                </a:cubicBezTo>
                <a:cubicBezTo>
                  <a:pt x="124713" y="96"/>
                  <a:pt x="124745" y="127"/>
                  <a:pt x="124777" y="127"/>
                </a:cubicBezTo>
                <a:lnTo>
                  <a:pt x="125949" y="127"/>
                </a:lnTo>
                <a:cubicBezTo>
                  <a:pt x="125980" y="127"/>
                  <a:pt x="126012" y="96"/>
                  <a:pt x="126012" y="64"/>
                </a:cubicBezTo>
                <a:cubicBezTo>
                  <a:pt x="126012" y="32"/>
                  <a:pt x="125980" y="1"/>
                  <a:pt x="125949" y="1"/>
                </a:cubicBezTo>
                <a:close/>
                <a:moveTo>
                  <a:pt x="126740" y="1"/>
                </a:moveTo>
                <a:cubicBezTo>
                  <a:pt x="126709" y="1"/>
                  <a:pt x="126677" y="32"/>
                  <a:pt x="126677" y="64"/>
                </a:cubicBezTo>
                <a:cubicBezTo>
                  <a:pt x="126677" y="96"/>
                  <a:pt x="126709" y="127"/>
                  <a:pt x="126740" y="127"/>
                </a:cubicBezTo>
                <a:lnTo>
                  <a:pt x="127944" y="127"/>
                </a:lnTo>
                <a:cubicBezTo>
                  <a:pt x="127975" y="127"/>
                  <a:pt x="127975" y="96"/>
                  <a:pt x="127975" y="64"/>
                </a:cubicBezTo>
                <a:cubicBezTo>
                  <a:pt x="127975" y="32"/>
                  <a:pt x="127975" y="1"/>
                  <a:pt x="127944" y="1"/>
                </a:cubicBezTo>
                <a:close/>
                <a:moveTo>
                  <a:pt x="128735" y="1"/>
                </a:moveTo>
                <a:cubicBezTo>
                  <a:pt x="128704" y="1"/>
                  <a:pt x="128672" y="32"/>
                  <a:pt x="128672" y="64"/>
                </a:cubicBezTo>
                <a:cubicBezTo>
                  <a:pt x="128672" y="96"/>
                  <a:pt x="128704" y="127"/>
                  <a:pt x="128735" y="127"/>
                </a:cubicBezTo>
                <a:lnTo>
                  <a:pt x="129907" y="127"/>
                </a:lnTo>
                <a:cubicBezTo>
                  <a:pt x="129939" y="127"/>
                  <a:pt x="129971" y="96"/>
                  <a:pt x="129971" y="64"/>
                </a:cubicBezTo>
                <a:cubicBezTo>
                  <a:pt x="129971" y="32"/>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5" name="Google Shape;155;p18"/>
          <p:cNvSpPr/>
          <p:nvPr/>
        </p:nvSpPr>
        <p:spPr>
          <a:xfrm>
            <a:off x="4333967" y="4085592"/>
            <a:ext cx="5620379" cy="4247"/>
          </a:xfrm>
          <a:custGeom>
            <a:avLst/>
            <a:gdLst/>
            <a:ahLst/>
            <a:cxnLst/>
            <a:rect l="l" t="t" r="r" b="b"/>
            <a:pathLst>
              <a:path w="129971" h="96" extrusionOk="0">
                <a:moveTo>
                  <a:pt x="64" y="1"/>
                </a:moveTo>
                <a:cubicBezTo>
                  <a:pt x="32" y="1"/>
                  <a:pt x="1" y="1"/>
                  <a:pt x="1" y="64"/>
                </a:cubicBezTo>
                <a:cubicBezTo>
                  <a:pt x="1" y="96"/>
                  <a:pt x="32" y="96"/>
                  <a:pt x="64" y="96"/>
                </a:cubicBezTo>
                <a:lnTo>
                  <a:pt x="1267" y="96"/>
                </a:lnTo>
                <a:cubicBezTo>
                  <a:pt x="1299" y="96"/>
                  <a:pt x="1299" y="96"/>
                  <a:pt x="1299" y="64"/>
                </a:cubicBezTo>
                <a:cubicBezTo>
                  <a:pt x="1299" y="1"/>
                  <a:pt x="1299" y="1"/>
                  <a:pt x="1267" y="1"/>
                </a:cubicBezTo>
                <a:close/>
                <a:moveTo>
                  <a:pt x="2059" y="1"/>
                </a:moveTo>
                <a:cubicBezTo>
                  <a:pt x="2027" y="1"/>
                  <a:pt x="1996" y="1"/>
                  <a:pt x="1996" y="64"/>
                </a:cubicBezTo>
                <a:cubicBezTo>
                  <a:pt x="1996" y="96"/>
                  <a:pt x="2027" y="96"/>
                  <a:pt x="2059" y="96"/>
                </a:cubicBezTo>
                <a:lnTo>
                  <a:pt x="3231" y="96"/>
                </a:lnTo>
                <a:cubicBezTo>
                  <a:pt x="3263" y="96"/>
                  <a:pt x="3294" y="96"/>
                  <a:pt x="3294" y="64"/>
                </a:cubicBezTo>
                <a:cubicBezTo>
                  <a:pt x="3294" y="1"/>
                  <a:pt x="3263" y="1"/>
                  <a:pt x="3231" y="1"/>
                </a:cubicBezTo>
                <a:close/>
                <a:moveTo>
                  <a:pt x="4023" y="1"/>
                </a:moveTo>
                <a:cubicBezTo>
                  <a:pt x="3991" y="1"/>
                  <a:pt x="3959" y="1"/>
                  <a:pt x="3959" y="64"/>
                </a:cubicBezTo>
                <a:cubicBezTo>
                  <a:pt x="3959" y="96"/>
                  <a:pt x="3991" y="96"/>
                  <a:pt x="4023" y="96"/>
                </a:cubicBezTo>
                <a:lnTo>
                  <a:pt x="5226" y="96"/>
                </a:lnTo>
                <a:cubicBezTo>
                  <a:pt x="5258" y="96"/>
                  <a:pt x="5258" y="96"/>
                  <a:pt x="5258" y="64"/>
                </a:cubicBezTo>
                <a:cubicBezTo>
                  <a:pt x="5258" y="1"/>
                  <a:pt x="5258" y="1"/>
                  <a:pt x="5226" y="1"/>
                </a:cubicBezTo>
                <a:close/>
                <a:moveTo>
                  <a:pt x="6018" y="1"/>
                </a:moveTo>
                <a:cubicBezTo>
                  <a:pt x="5986" y="1"/>
                  <a:pt x="5954" y="1"/>
                  <a:pt x="5954" y="64"/>
                </a:cubicBezTo>
                <a:cubicBezTo>
                  <a:pt x="5954" y="96"/>
                  <a:pt x="5986" y="96"/>
                  <a:pt x="6018" y="96"/>
                </a:cubicBezTo>
                <a:lnTo>
                  <a:pt x="7190" y="96"/>
                </a:lnTo>
                <a:cubicBezTo>
                  <a:pt x="7221" y="96"/>
                  <a:pt x="7253" y="96"/>
                  <a:pt x="7253" y="64"/>
                </a:cubicBezTo>
                <a:cubicBezTo>
                  <a:pt x="7253" y="1"/>
                  <a:pt x="7221" y="1"/>
                  <a:pt x="7190" y="1"/>
                </a:cubicBezTo>
                <a:close/>
                <a:moveTo>
                  <a:pt x="7981" y="1"/>
                </a:moveTo>
                <a:cubicBezTo>
                  <a:pt x="7950" y="1"/>
                  <a:pt x="7918" y="1"/>
                  <a:pt x="7918" y="64"/>
                </a:cubicBezTo>
                <a:cubicBezTo>
                  <a:pt x="7918" y="96"/>
                  <a:pt x="7950" y="96"/>
                  <a:pt x="7981" y="96"/>
                </a:cubicBezTo>
                <a:lnTo>
                  <a:pt x="9185" y="96"/>
                </a:lnTo>
                <a:cubicBezTo>
                  <a:pt x="9216" y="96"/>
                  <a:pt x="9216" y="96"/>
                  <a:pt x="9216" y="64"/>
                </a:cubicBezTo>
                <a:cubicBezTo>
                  <a:pt x="9216" y="1"/>
                  <a:pt x="9216" y="1"/>
                  <a:pt x="9185" y="1"/>
                </a:cubicBezTo>
                <a:close/>
                <a:moveTo>
                  <a:pt x="9976" y="1"/>
                </a:moveTo>
                <a:cubicBezTo>
                  <a:pt x="9945" y="1"/>
                  <a:pt x="9913" y="1"/>
                  <a:pt x="9913" y="64"/>
                </a:cubicBezTo>
                <a:cubicBezTo>
                  <a:pt x="9913" y="96"/>
                  <a:pt x="9945" y="96"/>
                  <a:pt x="9976" y="96"/>
                </a:cubicBezTo>
                <a:lnTo>
                  <a:pt x="11148" y="96"/>
                </a:lnTo>
                <a:cubicBezTo>
                  <a:pt x="11180" y="96"/>
                  <a:pt x="11211" y="96"/>
                  <a:pt x="11211" y="64"/>
                </a:cubicBezTo>
                <a:cubicBezTo>
                  <a:pt x="11211" y="1"/>
                  <a:pt x="11180" y="1"/>
                  <a:pt x="11148" y="1"/>
                </a:cubicBezTo>
                <a:close/>
                <a:moveTo>
                  <a:pt x="11940" y="1"/>
                </a:moveTo>
                <a:cubicBezTo>
                  <a:pt x="11908" y="1"/>
                  <a:pt x="11877" y="1"/>
                  <a:pt x="11877" y="64"/>
                </a:cubicBezTo>
                <a:cubicBezTo>
                  <a:pt x="11877" y="96"/>
                  <a:pt x="11908" y="96"/>
                  <a:pt x="11940" y="96"/>
                </a:cubicBezTo>
                <a:lnTo>
                  <a:pt x="13143" y="96"/>
                </a:lnTo>
                <a:cubicBezTo>
                  <a:pt x="13175" y="96"/>
                  <a:pt x="13175" y="96"/>
                  <a:pt x="13175" y="64"/>
                </a:cubicBezTo>
                <a:cubicBezTo>
                  <a:pt x="13175" y="1"/>
                  <a:pt x="13175" y="1"/>
                  <a:pt x="13143" y="1"/>
                </a:cubicBezTo>
                <a:close/>
                <a:moveTo>
                  <a:pt x="13935" y="1"/>
                </a:moveTo>
                <a:cubicBezTo>
                  <a:pt x="13903" y="1"/>
                  <a:pt x="13872" y="1"/>
                  <a:pt x="13872" y="64"/>
                </a:cubicBezTo>
                <a:cubicBezTo>
                  <a:pt x="13872" y="96"/>
                  <a:pt x="13903" y="96"/>
                  <a:pt x="13935" y="96"/>
                </a:cubicBezTo>
                <a:lnTo>
                  <a:pt x="15107" y="96"/>
                </a:lnTo>
                <a:cubicBezTo>
                  <a:pt x="15138" y="96"/>
                  <a:pt x="15170" y="96"/>
                  <a:pt x="15170" y="64"/>
                </a:cubicBezTo>
                <a:cubicBezTo>
                  <a:pt x="15170" y="1"/>
                  <a:pt x="15138" y="1"/>
                  <a:pt x="15107" y="1"/>
                </a:cubicBezTo>
                <a:close/>
                <a:moveTo>
                  <a:pt x="15899" y="1"/>
                </a:moveTo>
                <a:cubicBezTo>
                  <a:pt x="15867" y="1"/>
                  <a:pt x="15835" y="1"/>
                  <a:pt x="15835" y="64"/>
                </a:cubicBezTo>
                <a:cubicBezTo>
                  <a:pt x="15835" y="96"/>
                  <a:pt x="15867" y="96"/>
                  <a:pt x="15899" y="96"/>
                </a:cubicBezTo>
                <a:lnTo>
                  <a:pt x="17102" y="96"/>
                </a:lnTo>
                <a:cubicBezTo>
                  <a:pt x="17134" y="96"/>
                  <a:pt x="17134" y="96"/>
                  <a:pt x="17134" y="64"/>
                </a:cubicBezTo>
                <a:cubicBezTo>
                  <a:pt x="17134" y="1"/>
                  <a:pt x="17134" y="1"/>
                  <a:pt x="17102" y="1"/>
                </a:cubicBezTo>
                <a:close/>
                <a:moveTo>
                  <a:pt x="17894" y="1"/>
                </a:moveTo>
                <a:cubicBezTo>
                  <a:pt x="17862" y="1"/>
                  <a:pt x="17830" y="1"/>
                  <a:pt x="17830" y="64"/>
                </a:cubicBezTo>
                <a:cubicBezTo>
                  <a:pt x="17830" y="96"/>
                  <a:pt x="17862" y="96"/>
                  <a:pt x="17894" y="96"/>
                </a:cubicBezTo>
                <a:lnTo>
                  <a:pt x="19065" y="96"/>
                </a:lnTo>
                <a:cubicBezTo>
                  <a:pt x="19097" y="96"/>
                  <a:pt x="19129" y="96"/>
                  <a:pt x="19129" y="64"/>
                </a:cubicBezTo>
                <a:cubicBezTo>
                  <a:pt x="19129" y="1"/>
                  <a:pt x="19097" y="1"/>
                  <a:pt x="19065" y="1"/>
                </a:cubicBezTo>
                <a:close/>
                <a:moveTo>
                  <a:pt x="19857" y="1"/>
                </a:moveTo>
                <a:cubicBezTo>
                  <a:pt x="19825" y="1"/>
                  <a:pt x="19794" y="1"/>
                  <a:pt x="19794" y="64"/>
                </a:cubicBezTo>
                <a:cubicBezTo>
                  <a:pt x="19794" y="96"/>
                  <a:pt x="19825" y="96"/>
                  <a:pt x="19857" y="96"/>
                </a:cubicBezTo>
                <a:lnTo>
                  <a:pt x="21061" y="96"/>
                </a:lnTo>
                <a:cubicBezTo>
                  <a:pt x="21092" y="96"/>
                  <a:pt x="21092" y="96"/>
                  <a:pt x="21092" y="64"/>
                </a:cubicBezTo>
                <a:cubicBezTo>
                  <a:pt x="21092" y="1"/>
                  <a:pt x="21092" y="1"/>
                  <a:pt x="21061" y="1"/>
                </a:cubicBezTo>
                <a:close/>
                <a:moveTo>
                  <a:pt x="21852" y="1"/>
                </a:moveTo>
                <a:cubicBezTo>
                  <a:pt x="21821" y="1"/>
                  <a:pt x="21789" y="1"/>
                  <a:pt x="21789" y="64"/>
                </a:cubicBezTo>
                <a:cubicBezTo>
                  <a:pt x="21789" y="96"/>
                  <a:pt x="21821" y="96"/>
                  <a:pt x="21852" y="96"/>
                </a:cubicBezTo>
                <a:lnTo>
                  <a:pt x="23024" y="96"/>
                </a:lnTo>
                <a:cubicBezTo>
                  <a:pt x="23056" y="96"/>
                  <a:pt x="23087" y="96"/>
                  <a:pt x="23087" y="64"/>
                </a:cubicBezTo>
                <a:cubicBezTo>
                  <a:pt x="23087" y="1"/>
                  <a:pt x="23056" y="1"/>
                  <a:pt x="23024" y="1"/>
                </a:cubicBezTo>
                <a:close/>
                <a:moveTo>
                  <a:pt x="23816" y="1"/>
                </a:moveTo>
                <a:cubicBezTo>
                  <a:pt x="23784" y="1"/>
                  <a:pt x="23752" y="1"/>
                  <a:pt x="23752" y="64"/>
                </a:cubicBezTo>
                <a:cubicBezTo>
                  <a:pt x="23752" y="96"/>
                  <a:pt x="23784" y="96"/>
                  <a:pt x="23816" y="96"/>
                </a:cubicBezTo>
                <a:lnTo>
                  <a:pt x="25019" y="96"/>
                </a:lnTo>
                <a:cubicBezTo>
                  <a:pt x="25051" y="96"/>
                  <a:pt x="25051" y="96"/>
                  <a:pt x="25051" y="64"/>
                </a:cubicBezTo>
                <a:cubicBezTo>
                  <a:pt x="25051" y="1"/>
                  <a:pt x="25051" y="1"/>
                  <a:pt x="25019" y="1"/>
                </a:cubicBezTo>
                <a:close/>
                <a:moveTo>
                  <a:pt x="25811" y="1"/>
                </a:moveTo>
                <a:cubicBezTo>
                  <a:pt x="25779" y="1"/>
                  <a:pt x="25748" y="1"/>
                  <a:pt x="25748" y="64"/>
                </a:cubicBezTo>
                <a:cubicBezTo>
                  <a:pt x="25748" y="96"/>
                  <a:pt x="25779" y="96"/>
                  <a:pt x="25811" y="96"/>
                </a:cubicBezTo>
                <a:lnTo>
                  <a:pt x="26983" y="96"/>
                </a:lnTo>
                <a:cubicBezTo>
                  <a:pt x="27014" y="96"/>
                  <a:pt x="27046" y="96"/>
                  <a:pt x="27046" y="64"/>
                </a:cubicBezTo>
                <a:cubicBezTo>
                  <a:pt x="27046" y="1"/>
                  <a:pt x="27014" y="1"/>
                  <a:pt x="26983" y="1"/>
                </a:cubicBezTo>
                <a:close/>
                <a:moveTo>
                  <a:pt x="27774" y="1"/>
                </a:moveTo>
                <a:cubicBezTo>
                  <a:pt x="27743" y="1"/>
                  <a:pt x="27711" y="1"/>
                  <a:pt x="27711" y="64"/>
                </a:cubicBezTo>
                <a:cubicBezTo>
                  <a:pt x="27711" y="96"/>
                  <a:pt x="27743" y="96"/>
                  <a:pt x="27774" y="96"/>
                </a:cubicBezTo>
                <a:lnTo>
                  <a:pt x="28978" y="96"/>
                </a:lnTo>
                <a:cubicBezTo>
                  <a:pt x="29010" y="96"/>
                  <a:pt x="29010" y="96"/>
                  <a:pt x="29010" y="64"/>
                </a:cubicBezTo>
                <a:cubicBezTo>
                  <a:pt x="29010" y="1"/>
                  <a:pt x="29010" y="1"/>
                  <a:pt x="28978" y="1"/>
                </a:cubicBezTo>
                <a:close/>
                <a:moveTo>
                  <a:pt x="29770" y="1"/>
                </a:moveTo>
                <a:cubicBezTo>
                  <a:pt x="29738" y="1"/>
                  <a:pt x="29706" y="1"/>
                  <a:pt x="29706" y="64"/>
                </a:cubicBezTo>
                <a:cubicBezTo>
                  <a:pt x="29706" y="96"/>
                  <a:pt x="29738" y="96"/>
                  <a:pt x="29770" y="96"/>
                </a:cubicBezTo>
                <a:lnTo>
                  <a:pt x="30941" y="96"/>
                </a:lnTo>
                <a:cubicBezTo>
                  <a:pt x="30973" y="96"/>
                  <a:pt x="31005" y="96"/>
                  <a:pt x="31005" y="64"/>
                </a:cubicBezTo>
                <a:cubicBezTo>
                  <a:pt x="31005" y="1"/>
                  <a:pt x="30973" y="1"/>
                  <a:pt x="30941" y="1"/>
                </a:cubicBezTo>
                <a:close/>
                <a:moveTo>
                  <a:pt x="31733" y="1"/>
                </a:moveTo>
                <a:cubicBezTo>
                  <a:pt x="31701" y="1"/>
                  <a:pt x="31670" y="1"/>
                  <a:pt x="31670" y="64"/>
                </a:cubicBezTo>
                <a:cubicBezTo>
                  <a:pt x="31670" y="96"/>
                  <a:pt x="31701" y="96"/>
                  <a:pt x="31733" y="96"/>
                </a:cubicBezTo>
                <a:lnTo>
                  <a:pt x="32936" y="96"/>
                </a:lnTo>
                <a:cubicBezTo>
                  <a:pt x="32968" y="96"/>
                  <a:pt x="32968" y="96"/>
                  <a:pt x="32968" y="64"/>
                </a:cubicBezTo>
                <a:cubicBezTo>
                  <a:pt x="32968" y="1"/>
                  <a:pt x="32968" y="1"/>
                  <a:pt x="32936" y="1"/>
                </a:cubicBezTo>
                <a:close/>
                <a:moveTo>
                  <a:pt x="33728" y="1"/>
                </a:moveTo>
                <a:cubicBezTo>
                  <a:pt x="33697" y="1"/>
                  <a:pt x="33665" y="1"/>
                  <a:pt x="33665" y="64"/>
                </a:cubicBezTo>
                <a:cubicBezTo>
                  <a:pt x="33665" y="96"/>
                  <a:pt x="33697" y="96"/>
                  <a:pt x="33728" y="96"/>
                </a:cubicBezTo>
                <a:lnTo>
                  <a:pt x="34900" y="96"/>
                </a:lnTo>
                <a:cubicBezTo>
                  <a:pt x="34932" y="96"/>
                  <a:pt x="34963" y="96"/>
                  <a:pt x="34963" y="64"/>
                </a:cubicBezTo>
                <a:cubicBezTo>
                  <a:pt x="34963" y="1"/>
                  <a:pt x="34932" y="1"/>
                  <a:pt x="34900" y="1"/>
                </a:cubicBezTo>
                <a:close/>
                <a:moveTo>
                  <a:pt x="35692" y="1"/>
                </a:moveTo>
                <a:cubicBezTo>
                  <a:pt x="35660" y="1"/>
                  <a:pt x="35628" y="1"/>
                  <a:pt x="35628" y="64"/>
                </a:cubicBezTo>
                <a:cubicBezTo>
                  <a:pt x="35628" y="96"/>
                  <a:pt x="35660" y="96"/>
                  <a:pt x="35692" y="96"/>
                </a:cubicBezTo>
                <a:lnTo>
                  <a:pt x="36895" y="96"/>
                </a:lnTo>
                <a:cubicBezTo>
                  <a:pt x="36927" y="96"/>
                  <a:pt x="36927" y="96"/>
                  <a:pt x="36927" y="64"/>
                </a:cubicBezTo>
                <a:cubicBezTo>
                  <a:pt x="36927" y="1"/>
                  <a:pt x="36927" y="1"/>
                  <a:pt x="36895" y="1"/>
                </a:cubicBezTo>
                <a:close/>
                <a:moveTo>
                  <a:pt x="37687" y="1"/>
                </a:moveTo>
                <a:cubicBezTo>
                  <a:pt x="37655" y="1"/>
                  <a:pt x="37624" y="1"/>
                  <a:pt x="37624" y="64"/>
                </a:cubicBezTo>
                <a:cubicBezTo>
                  <a:pt x="37624" y="96"/>
                  <a:pt x="37655" y="96"/>
                  <a:pt x="37687" y="96"/>
                </a:cubicBezTo>
                <a:lnTo>
                  <a:pt x="38859" y="96"/>
                </a:lnTo>
                <a:cubicBezTo>
                  <a:pt x="38890" y="96"/>
                  <a:pt x="38922" y="96"/>
                  <a:pt x="38922" y="64"/>
                </a:cubicBezTo>
                <a:cubicBezTo>
                  <a:pt x="38922" y="1"/>
                  <a:pt x="38890" y="1"/>
                  <a:pt x="38859" y="1"/>
                </a:cubicBezTo>
                <a:close/>
                <a:moveTo>
                  <a:pt x="39650" y="1"/>
                </a:moveTo>
                <a:cubicBezTo>
                  <a:pt x="39619" y="1"/>
                  <a:pt x="39587" y="1"/>
                  <a:pt x="39587" y="64"/>
                </a:cubicBezTo>
                <a:cubicBezTo>
                  <a:pt x="39587" y="96"/>
                  <a:pt x="39619" y="96"/>
                  <a:pt x="39650" y="96"/>
                </a:cubicBezTo>
                <a:lnTo>
                  <a:pt x="40854" y="96"/>
                </a:lnTo>
                <a:cubicBezTo>
                  <a:pt x="40885" y="96"/>
                  <a:pt x="40885" y="96"/>
                  <a:pt x="40885" y="64"/>
                </a:cubicBezTo>
                <a:cubicBezTo>
                  <a:pt x="40885" y="1"/>
                  <a:pt x="40885" y="1"/>
                  <a:pt x="40854" y="1"/>
                </a:cubicBezTo>
                <a:close/>
                <a:moveTo>
                  <a:pt x="41645" y="1"/>
                </a:moveTo>
                <a:cubicBezTo>
                  <a:pt x="41614" y="1"/>
                  <a:pt x="41582" y="1"/>
                  <a:pt x="41582" y="64"/>
                </a:cubicBezTo>
                <a:cubicBezTo>
                  <a:pt x="41582" y="96"/>
                  <a:pt x="41614" y="96"/>
                  <a:pt x="41645" y="96"/>
                </a:cubicBezTo>
                <a:lnTo>
                  <a:pt x="42817" y="96"/>
                </a:lnTo>
                <a:cubicBezTo>
                  <a:pt x="42849" y="96"/>
                  <a:pt x="42881" y="96"/>
                  <a:pt x="42881" y="64"/>
                </a:cubicBezTo>
                <a:cubicBezTo>
                  <a:pt x="42881" y="1"/>
                  <a:pt x="42849" y="1"/>
                  <a:pt x="42817" y="1"/>
                </a:cubicBezTo>
                <a:close/>
                <a:moveTo>
                  <a:pt x="43609" y="1"/>
                </a:moveTo>
                <a:cubicBezTo>
                  <a:pt x="43577" y="1"/>
                  <a:pt x="43546" y="1"/>
                  <a:pt x="43546" y="64"/>
                </a:cubicBezTo>
                <a:cubicBezTo>
                  <a:pt x="43546" y="96"/>
                  <a:pt x="43577" y="96"/>
                  <a:pt x="43609" y="96"/>
                </a:cubicBezTo>
                <a:lnTo>
                  <a:pt x="44812" y="96"/>
                </a:lnTo>
                <a:cubicBezTo>
                  <a:pt x="44844" y="96"/>
                  <a:pt x="44844" y="96"/>
                  <a:pt x="44844" y="64"/>
                </a:cubicBezTo>
                <a:cubicBezTo>
                  <a:pt x="44844" y="1"/>
                  <a:pt x="44844" y="1"/>
                  <a:pt x="44812" y="1"/>
                </a:cubicBezTo>
                <a:close/>
                <a:moveTo>
                  <a:pt x="45604" y="1"/>
                </a:moveTo>
                <a:cubicBezTo>
                  <a:pt x="45572" y="1"/>
                  <a:pt x="45541" y="1"/>
                  <a:pt x="45541" y="64"/>
                </a:cubicBezTo>
                <a:cubicBezTo>
                  <a:pt x="45541" y="96"/>
                  <a:pt x="45572" y="96"/>
                  <a:pt x="45604" y="96"/>
                </a:cubicBezTo>
                <a:lnTo>
                  <a:pt x="46776" y="96"/>
                </a:lnTo>
                <a:cubicBezTo>
                  <a:pt x="46808" y="96"/>
                  <a:pt x="46839" y="96"/>
                  <a:pt x="46839" y="64"/>
                </a:cubicBezTo>
                <a:cubicBezTo>
                  <a:pt x="46839" y="1"/>
                  <a:pt x="46808" y="1"/>
                  <a:pt x="46776" y="1"/>
                </a:cubicBezTo>
                <a:close/>
                <a:moveTo>
                  <a:pt x="47568" y="1"/>
                </a:moveTo>
                <a:cubicBezTo>
                  <a:pt x="47536" y="1"/>
                  <a:pt x="47504" y="1"/>
                  <a:pt x="47504" y="64"/>
                </a:cubicBezTo>
                <a:cubicBezTo>
                  <a:pt x="47504" y="96"/>
                  <a:pt x="47536" y="96"/>
                  <a:pt x="47568" y="96"/>
                </a:cubicBezTo>
                <a:lnTo>
                  <a:pt x="48771" y="96"/>
                </a:lnTo>
                <a:cubicBezTo>
                  <a:pt x="48803" y="96"/>
                  <a:pt x="48803" y="96"/>
                  <a:pt x="48803" y="64"/>
                </a:cubicBezTo>
                <a:cubicBezTo>
                  <a:pt x="48803" y="1"/>
                  <a:pt x="48803" y="1"/>
                  <a:pt x="48771" y="1"/>
                </a:cubicBezTo>
                <a:close/>
                <a:moveTo>
                  <a:pt x="49563" y="1"/>
                </a:moveTo>
                <a:cubicBezTo>
                  <a:pt x="49531" y="1"/>
                  <a:pt x="49499" y="1"/>
                  <a:pt x="49499" y="64"/>
                </a:cubicBezTo>
                <a:cubicBezTo>
                  <a:pt x="49499" y="96"/>
                  <a:pt x="49531" y="96"/>
                  <a:pt x="49563" y="96"/>
                </a:cubicBezTo>
                <a:lnTo>
                  <a:pt x="50734" y="96"/>
                </a:lnTo>
                <a:cubicBezTo>
                  <a:pt x="50766" y="96"/>
                  <a:pt x="50798" y="96"/>
                  <a:pt x="50798" y="64"/>
                </a:cubicBezTo>
                <a:cubicBezTo>
                  <a:pt x="50798" y="1"/>
                  <a:pt x="50766" y="1"/>
                  <a:pt x="50734" y="1"/>
                </a:cubicBezTo>
                <a:close/>
                <a:moveTo>
                  <a:pt x="51526" y="1"/>
                </a:moveTo>
                <a:cubicBezTo>
                  <a:pt x="51495" y="1"/>
                  <a:pt x="51463" y="1"/>
                  <a:pt x="51463" y="64"/>
                </a:cubicBezTo>
                <a:cubicBezTo>
                  <a:pt x="51463" y="96"/>
                  <a:pt x="51495" y="96"/>
                  <a:pt x="51526" y="96"/>
                </a:cubicBezTo>
                <a:lnTo>
                  <a:pt x="52730" y="96"/>
                </a:lnTo>
                <a:cubicBezTo>
                  <a:pt x="52761" y="96"/>
                  <a:pt x="52761" y="96"/>
                  <a:pt x="52761" y="64"/>
                </a:cubicBezTo>
                <a:cubicBezTo>
                  <a:pt x="52761" y="1"/>
                  <a:pt x="52761" y="1"/>
                  <a:pt x="52730" y="1"/>
                </a:cubicBezTo>
                <a:close/>
                <a:moveTo>
                  <a:pt x="53521" y="1"/>
                </a:moveTo>
                <a:cubicBezTo>
                  <a:pt x="53490" y="1"/>
                  <a:pt x="53458" y="1"/>
                  <a:pt x="53458" y="64"/>
                </a:cubicBezTo>
                <a:cubicBezTo>
                  <a:pt x="53458" y="96"/>
                  <a:pt x="53490" y="96"/>
                  <a:pt x="53521" y="96"/>
                </a:cubicBezTo>
                <a:lnTo>
                  <a:pt x="54693" y="96"/>
                </a:lnTo>
                <a:cubicBezTo>
                  <a:pt x="54725" y="96"/>
                  <a:pt x="54756" y="96"/>
                  <a:pt x="54756" y="64"/>
                </a:cubicBezTo>
                <a:cubicBezTo>
                  <a:pt x="54756" y="1"/>
                  <a:pt x="54725" y="1"/>
                  <a:pt x="54693" y="1"/>
                </a:cubicBezTo>
                <a:close/>
                <a:moveTo>
                  <a:pt x="55485" y="1"/>
                </a:moveTo>
                <a:cubicBezTo>
                  <a:pt x="55453" y="1"/>
                  <a:pt x="55422" y="1"/>
                  <a:pt x="55422" y="64"/>
                </a:cubicBezTo>
                <a:cubicBezTo>
                  <a:pt x="55422" y="96"/>
                  <a:pt x="55453" y="96"/>
                  <a:pt x="55485" y="96"/>
                </a:cubicBezTo>
                <a:lnTo>
                  <a:pt x="56688" y="96"/>
                </a:lnTo>
                <a:cubicBezTo>
                  <a:pt x="56720" y="96"/>
                  <a:pt x="56720" y="96"/>
                  <a:pt x="56720" y="64"/>
                </a:cubicBezTo>
                <a:cubicBezTo>
                  <a:pt x="56720" y="1"/>
                  <a:pt x="56720" y="1"/>
                  <a:pt x="56688" y="1"/>
                </a:cubicBezTo>
                <a:close/>
                <a:moveTo>
                  <a:pt x="57480" y="1"/>
                </a:moveTo>
                <a:cubicBezTo>
                  <a:pt x="57448" y="1"/>
                  <a:pt x="57417" y="1"/>
                  <a:pt x="57417" y="64"/>
                </a:cubicBezTo>
                <a:cubicBezTo>
                  <a:pt x="57417" y="96"/>
                  <a:pt x="57448" y="96"/>
                  <a:pt x="57480" y="96"/>
                </a:cubicBezTo>
                <a:lnTo>
                  <a:pt x="58652" y="96"/>
                </a:lnTo>
                <a:cubicBezTo>
                  <a:pt x="58683" y="96"/>
                  <a:pt x="58715" y="96"/>
                  <a:pt x="58715" y="64"/>
                </a:cubicBezTo>
                <a:cubicBezTo>
                  <a:pt x="58715" y="1"/>
                  <a:pt x="58683" y="1"/>
                  <a:pt x="58652" y="1"/>
                </a:cubicBezTo>
                <a:close/>
                <a:moveTo>
                  <a:pt x="59443" y="1"/>
                </a:moveTo>
                <a:cubicBezTo>
                  <a:pt x="59412" y="1"/>
                  <a:pt x="59380" y="1"/>
                  <a:pt x="59380" y="64"/>
                </a:cubicBezTo>
                <a:cubicBezTo>
                  <a:pt x="59380" y="96"/>
                  <a:pt x="59412" y="96"/>
                  <a:pt x="59443" y="96"/>
                </a:cubicBezTo>
                <a:lnTo>
                  <a:pt x="60647" y="96"/>
                </a:lnTo>
                <a:cubicBezTo>
                  <a:pt x="60679" y="96"/>
                  <a:pt x="60679" y="96"/>
                  <a:pt x="60679" y="64"/>
                </a:cubicBezTo>
                <a:cubicBezTo>
                  <a:pt x="60679" y="1"/>
                  <a:pt x="60679" y="1"/>
                  <a:pt x="60647" y="1"/>
                </a:cubicBezTo>
                <a:close/>
                <a:moveTo>
                  <a:pt x="61439" y="1"/>
                </a:moveTo>
                <a:cubicBezTo>
                  <a:pt x="61407" y="1"/>
                  <a:pt x="61375" y="1"/>
                  <a:pt x="61375" y="64"/>
                </a:cubicBezTo>
                <a:cubicBezTo>
                  <a:pt x="61375" y="96"/>
                  <a:pt x="61407" y="96"/>
                  <a:pt x="61439" y="96"/>
                </a:cubicBezTo>
                <a:lnTo>
                  <a:pt x="62610" y="96"/>
                </a:lnTo>
                <a:cubicBezTo>
                  <a:pt x="62642" y="96"/>
                  <a:pt x="62674" y="96"/>
                  <a:pt x="62674" y="64"/>
                </a:cubicBezTo>
                <a:cubicBezTo>
                  <a:pt x="62674" y="1"/>
                  <a:pt x="62642" y="1"/>
                  <a:pt x="62610" y="1"/>
                </a:cubicBezTo>
                <a:close/>
                <a:moveTo>
                  <a:pt x="63402" y="1"/>
                </a:moveTo>
                <a:cubicBezTo>
                  <a:pt x="63370" y="1"/>
                  <a:pt x="63339" y="1"/>
                  <a:pt x="63339" y="64"/>
                </a:cubicBezTo>
                <a:cubicBezTo>
                  <a:pt x="63339" y="96"/>
                  <a:pt x="63370" y="96"/>
                  <a:pt x="63402" y="96"/>
                </a:cubicBezTo>
                <a:lnTo>
                  <a:pt x="64606" y="96"/>
                </a:lnTo>
                <a:cubicBezTo>
                  <a:pt x="64637" y="96"/>
                  <a:pt x="64637" y="96"/>
                  <a:pt x="64637" y="64"/>
                </a:cubicBezTo>
                <a:cubicBezTo>
                  <a:pt x="64637" y="1"/>
                  <a:pt x="64637" y="1"/>
                  <a:pt x="64606" y="1"/>
                </a:cubicBezTo>
                <a:close/>
                <a:moveTo>
                  <a:pt x="65397" y="1"/>
                </a:moveTo>
                <a:cubicBezTo>
                  <a:pt x="65366" y="1"/>
                  <a:pt x="65334" y="1"/>
                  <a:pt x="65334" y="64"/>
                </a:cubicBezTo>
                <a:cubicBezTo>
                  <a:pt x="65334" y="96"/>
                  <a:pt x="65334" y="96"/>
                  <a:pt x="65397" y="96"/>
                </a:cubicBezTo>
                <a:lnTo>
                  <a:pt x="66569" y="96"/>
                </a:lnTo>
                <a:cubicBezTo>
                  <a:pt x="66601" y="96"/>
                  <a:pt x="66632" y="96"/>
                  <a:pt x="66632" y="64"/>
                </a:cubicBezTo>
                <a:cubicBezTo>
                  <a:pt x="66632" y="1"/>
                  <a:pt x="66601" y="1"/>
                  <a:pt x="66569" y="1"/>
                </a:cubicBezTo>
                <a:close/>
                <a:moveTo>
                  <a:pt x="67361" y="1"/>
                </a:moveTo>
                <a:cubicBezTo>
                  <a:pt x="67329" y="1"/>
                  <a:pt x="67297" y="1"/>
                  <a:pt x="67297" y="64"/>
                </a:cubicBezTo>
                <a:cubicBezTo>
                  <a:pt x="67297" y="96"/>
                  <a:pt x="67329" y="96"/>
                  <a:pt x="67361" y="96"/>
                </a:cubicBezTo>
                <a:lnTo>
                  <a:pt x="68564" y="96"/>
                </a:lnTo>
                <a:cubicBezTo>
                  <a:pt x="68596" y="96"/>
                  <a:pt x="68596" y="96"/>
                  <a:pt x="68596" y="64"/>
                </a:cubicBezTo>
                <a:cubicBezTo>
                  <a:pt x="68596" y="1"/>
                  <a:pt x="68596" y="1"/>
                  <a:pt x="68564" y="1"/>
                </a:cubicBezTo>
                <a:close/>
                <a:moveTo>
                  <a:pt x="69356" y="1"/>
                </a:moveTo>
                <a:cubicBezTo>
                  <a:pt x="69324" y="1"/>
                  <a:pt x="69293" y="1"/>
                  <a:pt x="69293" y="64"/>
                </a:cubicBezTo>
                <a:cubicBezTo>
                  <a:pt x="69293" y="96"/>
                  <a:pt x="69293" y="96"/>
                  <a:pt x="69356" y="96"/>
                </a:cubicBezTo>
                <a:lnTo>
                  <a:pt x="70528" y="96"/>
                </a:lnTo>
                <a:cubicBezTo>
                  <a:pt x="70559" y="96"/>
                  <a:pt x="70591" y="96"/>
                  <a:pt x="70591" y="64"/>
                </a:cubicBezTo>
                <a:cubicBezTo>
                  <a:pt x="70591" y="1"/>
                  <a:pt x="70559" y="1"/>
                  <a:pt x="70528" y="1"/>
                </a:cubicBezTo>
                <a:close/>
                <a:moveTo>
                  <a:pt x="71319" y="1"/>
                </a:moveTo>
                <a:cubicBezTo>
                  <a:pt x="71288" y="1"/>
                  <a:pt x="71256" y="1"/>
                  <a:pt x="71256" y="64"/>
                </a:cubicBezTo>
                <a:cubicBezTo>
                  <a:pt x="71256" y="96"/>
                  <a:pt x="71288" y="96"/>
                  <a:pt x="71319" y="96"/>
                </a:cubicBezTo>
                <a:lnTo>
                  <a:pt x="72523" y="96"/>
                </a:lnTo>
                <a:cubicBezTo>
                  <a:pt x="72554" y="96"/>
                  <a:pt x="72554" y="96"/>
                  <a:pt x="72554" y="64"/>
                </a:cubicBezTo>
                <a:cubicBezTo>
                  <a:pt x="72554" y="1"/>
                  <a:pt x="72554" y="1"/>
                  <a:pt x="72523" y="1"/>
                </a:cubicBezTo>
                <a:close/>
                <a:moveTo>
                  <a:pt x="73315" y="1"/>
                </a:moveTo>
                <a:cubicBezTo>
                  <a:pt x="73283" y="1"/>
                  <a:pt x="73251" y="1"/>
                  <a:pt x="73251" y="64"/>
                </a:cubicBezTo>
                <a:cubicBezTo>
                  <a:pt x="73251" y="96"/>
                  <a:pt x="73251" y="96"/>
                  <a:pt x="73315" y="96"/>
                </a:cubicBezTo>
                <a:lnTo>
                  <a:pt x="74486" y="96"/>
                </a:lnTo>
                <a:cubicBezTo>
                  <a:pt x="74518" y="96"/>
                  <a:pt x="74550" y="96"/>
                  <a:pt x="74550" y="64"/>
                </a:cubicBezTo>
                <a:cubicBezTo>
                  <a:pt x="74550" y="1"/>
                  <a:pt x="74518" y="1"/>
                  <a:pt x="74486" y="1"/>
                </a:cubicBezTo>
                <a:close/>
                <a:moveTo>
                  <a:pt x="75278" y="1"/>
                </a:moveTo>
                <a:cubicBezTo>
                  <a:pt x="75246" y="1"/>
                  <a:pt x="75215" y="1"/>
                  <a:pt x="75215" y="64"/>
                </a:cubicBezTo>
                <a:cubicBezTo>
                  <a:pt x="75215" y="96"/>
                  <a:pt x="75246" y="96"/>
                  <a:pt x="75278" y="96"/>
                </a:cubicBezTo>
                <a:lnTo>
                  <a:pt x="76481" y="96"/>
                </a:lnTo>
                <a:cubicBezTo>
                  <a:pt x="76513" y="96"/>
                  <a:pt x="76513" y="96"/>
                  <a:pt x="76513" y="64"/>
                </a:cubicBezTo>
                <a:cubicBezTo>
                  <a:pt x="76513" y="1"/>
                  <a:pt x="76513" y="1"/>
                  <a:pt x="76481" y="1"/>
                </a:cubicBezTo>
                <a:close/>
                <a:moveTo>
                  <a:pt x="77273" y="1"/>
                </a:moveTo>
                <a:cubicBezTo>
                  <a:pt x="77242" y="1"/>
                  <a:pt x="77210" y="1"/>
                  <a:pt x="77210" y="64"/>
                </a:cubicBezTo>
                <a:cubicBezTo>
                  <a:pt x="77210" y="96"/>
                  <a:pt x="77210" y="96"/>
                  <a:pt x="77273" y="96"/>
                </a:cubicBezTo>
                <a:lnTo>
                  <a:pt x="78445" y="96"/>
                </a:lnTo>
                <a:cubicBezTo>
                  <a:pt x="78477" y="96"/>
                  <a:pt x="78508" y="96"/>
                  <a:pt x="78508" y="64"/>
                </a:cubicBezTo>
                <a:cubicBezTo>
                  <a:pt x="78508" y="1"/>
                  <a:pt x="78477" y="1"/>
                  <a:pt x="78445" y="1"/>
                </a:cubicBezTo>
                <a:close/>
                <a:moveTo>
                  <a:pt x="79237" y="1"/>
                </a:moveTo>
                <a:cubicBezTo>
                  <a:pt x="79205" y="1"/>
                  <a:pt x="79173" y="1"/>
                  <a:pt x="79173" y="64"/>
                </a:cubicBezTo>
                <a:cubicBezTo>
                  <a:pt x="79173" y="96"/>
                  <a:pt x="79205" y="96"/>
                  <a:pt x="79237" y="96"/>
                </a:cubicBezTo>
                <a:lnTo>
                  <a:pt x="80440" y="96"/>
                </a:lnTo>
                <a:cubicBezTo>
                  <a:pt x="80472" y="96"/>
                  <a:pt x="80472" y="96"/>
                  <a:pt x="80472" y="64"/>
                </a:cubicBezTo>
                <a:cubicBezTo>
                  <a:pt x="80472" y="1"/>
                  <a:pt x="80472" y="1"/>
                  <a:pt x="80440" y="1"/>
                </a:cubicBezTo>
                <a:close/>
                <a:moveTo>
                  <a:pt x="81232" y="1"/>
                </a:moveTo>
                <a:cubicBezTo>
                  <a:pt x="81200" y="1"/>
                  <a:pt x="81168" y="1"/>
                  <a:pt x="81168" y="64"/>
                </a:cubicBezTo>
                <a:cubicBezTo>
                  <a:pt x="81168" y="96"/>
                  <a:pt x="81168" y="96"/>
                  <a:pt x="81232" y="96"/>
                </a:cubicBezTo>
                <a:lnTo>
                  <a:pt x="82404" y="96"/>
                </a:lnTo>
                <a:cubicBezTo>
                  <a:pt x="82435" y="96"/>
                  <a:pt x="82467" y="96"/>
                  <a:pt x="82467" y="64"/>
                </a:cubicBezTo>
                <a:cubicBezTo>
                  <a:pt x="82467" y="1"/>
                  <a:pt x="82435" y="1"/>
                  <a:pt x="82404" y="1"/>
                </a:cubicBezTo>
                <a:close/>
                <a:moveTo>
                  <a:pt x="83195" y="1"/>
                </a:moveTo>
                <a:cubicBezTo>
                  <a:pt x="83164" y="1"/>
                  <a:pt x="83132" y="1"/>
                  <a:pt x="83132" y="64"/>
                </a:cubicBezTo>
                <a:cubicBezTo>
                  <a:pt x="83132" y="96"/>
                  <a:pt x="83164" y="96"/>
                  <a:pt x="83195" y="96"/>
                </a:cubicBezTo>
                <a:lnTo>
                  <a:pt x="84399" y="96"/>
                </a:lnTo>
                <a:cubicBezTo>
                  <a:pt x="84430" y="96"/>
                  <a:pt x="84430" y="96"/>
                  <a:pt x="84430" y="64"/>
                </a:cubicBezTo>
                <a:cubicBezTo>
                  <a:pt x="84430" y="1"/>
                  <a:pt x="84430" y="1"/>
                  <a:pt x="84399" y="1"/>
                </a:cubicBezTo>
                <a:close/>
                <a:moveTo>
                  <a:pt x="85190" y="1"/>
                </a:moveTo>
                <a:cubicBezTo>
                  <a:pt x="85159" y="1"/>
                  <a:pt x="85127" y="1"/>
                  <a:pt x="85127" y="64"/>
                </a:cubicBezTo>
                <a:cubicBezTo>
                  <a:pt x="85127" y="96"/>
                  <a:pt x="85127" y="96"/>
                  <a:pt x="85190" y="96"/>
                </a:cubicBezTo>
                <a:lnTo>
                  <a:pt x="86362" y="96"/>
                </a:lnTo>
                <a:cubicBezTo>
                  <a:pt x="86394" y="96"/>
                  <a:pt x="86426" y="96"/>
                  <a:pt x="86426" y="64"/>
                </a:cubicBezTo>
                <a:cubicBezTo>
                  <a:pt x="86426" y="1"/>
                  <a:pt x="86394" y="1"/>
                  <a:pt x="86362" y="1"/>
                </a:cubicBezTo>
                <a:close/>
                <a:moveTo>
                  <a:pt x="87154" y="1"/>
                </a:moveTo>
                <a:cubicBezTo>
                  <a:pt x="87122" y="1"/>
                  <a:pt x="87091" y="1"/>
                  <a:pt x="87091" y="64"/>
                </a:cubicBezTo>
                <a:cubicBezTo>
                  <a:pt x="87091" y="96"/>
                  <a:pt x="87122" y="96"/>
                  <a:pt x="87154" y="96"/>
                </a:cubicBezTo>
                <a:lnTo>
                  <a:pt x="88357" y="96"/>
                </a:lnTo>
                <a:cubicBezTo>
                  <a:pt x="88389" y="96"/>
                  <a:pt x="88389" y="96"/>
                  <a:pt x="88389" y="64"/>
                </a:cubicBezTo>
                <a:cubicBezTo>
                  <a:pt x="88389" y="1"/>
                  <a:pt x="88389" y="1"/>
                  <a:pt x="88357" y="1"/>
                </a:cubicBezTo>
                <a:close/>
                <a:moveTo>
                  <a:pt x="89149" y="1"/>
                </a:moveTo>
                <a:cubicBezTo>
                  <a:pt x="89117" y="1"/>
                  <a:pt x="89086" y="1"/>
                  <a:pt x="89086" y="64"/>
                </a:cubicBezTo>
                <a:cubicBezTo>
                  <a:pt x="89086" y="96"/>
                  <a:pt x="89086" y="96"/>
                  <a:pt x="89149" y="96"/>
                </a:cubicBezTo>
                <a:lnTo>
                  <a:pt x="90321" y="96"/>
                </a:lnTo>
                <a:cubicBezTo>
                  <a:pt x="90352" y="96"/>
                  <a:pt x="90384" y="96"/>
                  <a:pt x="90384" y="64"/>
                </a:cubicBezTo>
                <a:cubicBezTo>
                  <a:pt x="90384" y="1"/>
                  <a:pt x="90352" y="1"/>
                  <a:pt x="90321" y="1"/>
                </a:cubicBezTo>
                <a:close/>
                <a:moveTo>
                  <a:pt x="91113" y="1"/>
                </a:moveTo>
                <a:cubicBezTo>
                  <a:pt x="91081" y="1"/>
                  <a:pt x="91049" y="1"/>
                  <a:pt x="91049" y="64"/>
                </a:cubicBezTo>
                <a:cubicBezTo>
                  <a:pt x="91049" y="96"/>
                  <a:pt x="91081" y="96"/>
                  <a:pt x="91113" y="96"/>
                </a:cubicBezTo>
                <a:lnTo>
                  <a:pt x="92316" y="96"/>
                </a:lnTo>
                <a:cubicBezTo>
                  <a:pt x="92348" y="96"/>
                  <a:pt x="92348" y="96"/>
                  <a:pt x="92348" y="64"/>
                </a:cubicBezTo>
                <a:cubicBezTo>
                  <a:pt x="92348" y="1"/>
                  <a:pt x="92348" y="1"/>
                  <a:pt x="92316" y="1"/>
                </a:cubicBezTo>
                <a:close/>
                <a:moveTo>
                  <a:pt x="93108" y="1"/>
                </a:moveTo>
                <a:cubicBezTo>
                  <a:pt x="93076" y="1"/>
                  <a:pt x="93044" y="1"/>
                  <a:pt x="93044" y="64"/>
                </a:cubicBezTo>
                <a:cubicBezTo>
                  <a:pt x="93044" y="96"/>
                  <a:pt x="93044" y="96"/>
                  <a:pt x="93108" y="96"/>
                </a:cubicBezTo>
                <a:lnTo>
                  <a:pt x="94279" y="96"/>
                </a:lnTo>
                <a:cubicBezTo>
                  <a:pt x="94311" y="96"/>
                  <a:pt x="94343" y="96"/>
                  <a:pt x="94343" y="64"/>
                </a:cubicBezTo>
                <a:cubicBezTo>
                  <a:pt x="94343" y="1"/>
                  <a:pt x="94311" y="1"/>
                  <a:pt x="94279" y="1"/>
                </a:cubicBezTo>
                <a:close/>
                <a:moveTo>
                  <a:pt x="95071" y="1"/>
                </a:moveTo>
                <a:cubicBezTo>
                  <a:pt x="95040" y="1"/>
                  <a:pt x="95008" y="1"/>
                  <a:pt x="95008" y="64"/>
                </a:cubicBezTo>
                <a:cubicBezTo>
                  <a:pt x="95008" y="96"/>
                  <a:pt x="95040" y="96"/>
                  <a:pt x="95071" y="96"/>
                </a:cubicBezTo>
                <a:lnTo>
                  <a:pt x="96275" y="96"/>
                </a:lnTo>
                <a:cubicBezTo>
                  <a:pt x="96306" y="96"/>
                  <a:pt x="96306" y="96"/>
                  <a:pt x="96306" y="64"/>
                </a:cubicBezTo>
                <a:cubicBezTo>
                  <a:pt x="96306" y="1"/>
                  <a:pt x="96306" y="1"/>
                  <a:pt x="96275" y="1"/>
                </a:cubicBezTo>
                <a:close/>
                <a:moveTo>
                  <a:pt x="97066" y="1"/>
                </a:moveTo>
                <a:cubicBezTo>
                  <a:pt x="97035" y="1"/>
                  <a:pt x="97003" y="1"/>
                  <a:pt x="97003" y="64"/>
                </a:cubicBezTo>
                <a:cubicBezTo>
                  <a:pt x="97003" y="96"/>
                  <a:pt x="97003" y="96"/>
                  <a:pt x="97066" y="96"/>
                </a:cubicBezTo>
                <a:lnTo>
                  <a:pt x="98238" y="96"/>
                </a:lnTo>
                <a:cubicBezTo>
                  <a:pt x="98270" y="96"/>
                  <a:pt x="98301" y="96"/>
                  <a:pt x="98301" y="64"/>
                </a:cubicBezTo>
                <a:cubicBezTo>
                  <a:pt x="98301" y="1"/>
                  <a:pt x="98270" y="1"/>
                  <a:pt x="98238" y="1"/>
                </a:cubicBezTo>
                <a:close/>
                <a:moveTo>
                  <a:pt x="99030" y="1"/>
                </a:moveTo>
                <a:cubicBezTo>
                  <a:pt x="98998" y="1"/>
                  <a:pt x="98966" y="1"/>
                  <a:pt x="98966" y="64"/>
                </a:cubicBezTo>
                <a:cubicBezTo>
                  <a:pt x="98966" y="96"/>
                  <a:pt x="98998" y="96"/>
                  <a:pt x="99030" y="96"/>
                </a:cubicBezTo>
                <a:lnTo>
                  <a:pt x="100233" y="96"/>
                </a:lnTo>
                <a:cubicBezTo>
                  <a:pt x="100265" y="96"/>
                  <a:pt x="100265" y="96"/>
                  <a:pt x="100265" y="64"/>
                </a:cubicBezTo>
                <a:cubicBezTo>
                  <a:pt x="100265" y="1"/>
                  <a:pt x="100265" y="1"/>
                  <a:pt x="100233" y="1"/>
                </a:cubicBezTo>
                <a:close/>
                <a:moveTo>
                  <a:pt x="101025" y="1"/>
                </a:moveTo>
                <a:cubicBezTo>
                  <a:pt x="100993" y="1"/>
                  <a:pt x="100962" y="1"/>
                  <a:pt x="100962" y="64"/>
                </a:cubicBezTo>
                <a:cubicBezTo>
                  <a:pt x="100962" y="96"/>
                  <a:pt x="100962" y="96"/>
                  <a:pt x="101025" y="96"/>
                </a:cubicBezTo>
                <a:lnTo>
                  <a:pt x="102197" y="96"/>
                </a:lnTo>
                <a:cubicBezTo>
                  <a:pt x="102228" y="96"/>
                  <a:pt x="102260" y="96"/>
                  <a:pt x="102260" y="64"/>
                </a:cubicBezTo>
                <a:cubicBezTo>
                  <a:pt x="102260" y="1"/>
                  <a:pt x="102228" y="1"/>
                  <a:pt x="102197" y="1"/>
                </a:cubicBezTo>
                <a:close/>
                <a:moveTo>
                  <a:pt x="102988" y="1"/>
                </a:moveTo>
                <a:cubicBezTo>
                  <a:pt x="102957" y="1"/>
                  <a:pt x="102925" y="1"/>
                  <a:pt x="102925" y="64"/>
                </a:cubicBezTo>
                <a:cubicBezTo>
                  <a:pt x="102925" y="96"/>
                  <a:pt x="102957" y="96"/>
                  <a:pt x="102988" y="96"/>
                </a:cubicBezTo>
                <a:lnTo>
                  <a:pt x="104192" y="96"/>
                </a:lnTo>
                <a:cubicBezTo>
                  <a:pt x="104224" y="96"/>
                  <a:pt x="104224" y="96"/>
                  <a:pt x="104224" y="64"/>
                </a:cubicBezTo>
                <a:cubicBezTo>
                  <a:pt x="104224" y="1"/>
                  <a:pt x="104224" y="1"/>
                  <a:pt x="104192" y="1"/>
                </a:cubicBezTo>
                <a:close/>
                <a:moveTo>
                  <a:pt x="104984" y="1"/>
                </a:moveTo>
                <a:cubicBezTo>
                  <a:pt x="104952" y="1"/>
                  <a:pt x="104920" y="1"/>
                  <a:pt x="104920" y="64"/>
                </a:cubicBezTo>
                <a:cubicBezTo>
                  <a:pt x="104920" y="96"/>
                  <a:pt x="104920" y="96"/>
                  <a:pt x="104984" y="96"/>
                </a:cubicBezTo>
                <a:lnTo>
                  <a:pt x="106155" y="96"/>
                </a:lnTo>
                <a:cubicBezTo>
                  <a:pt x="106187" y="96"/>
                  <a:pt x="106219" y="96"/>
                  <a:pt x="106219" y="64"/>
                </a:cubicBezTo>
                <a:cubicBezTo>
                  <a:pt x="106219" y="1"/>
                  <a:pt x="106187" y="1"/>
                  <a:pt x="106155" y="1"/>
                </a:cubicBezTo>
                <a:close/>
                <a:moveTo>
                  <a:pt x="106947" y="1"/>
                </a:moveTo>
                <a:cubicBezTo>
                  <a:pt x="106915" y="1"/>
                  <a:pt x="106884" y="1"/>
                  <a:pt x="106884" y="64"/>
                </a:cubicBezTo>
                <a:cubicBezTo>
                  <a:pt x="106884" y="96"/>
                  <a:pt x="106915" y="96"/>
                  <a:pt x="106947" y="96"/>
                </a:cubicBezTo>
                <a:lnTo>
                  <a:pt x="108151" y="96"/>
                </a:lnTo>
                <a:cubicBezTo>
                  <a:pt x="108182" y="96"/>
                  <a:pt x="108182" y="96"/>
                  <a:pt x="108182" y="64"/>
                </a:cubicBezTo>
                <a:cubicBezTo>
                  <a:pt x="108182" y="1"/>
                  <a:pt x="108182" y="1"/>
                  <a:pt x="108151" y="1"/>
                </a:cubicBezTo>
                <a:close/>
                <a:moveTo>
                  <a:pt x="108942" y="1"/>
                </a:moveTo>
                <a:cubicBezTo>
                  <a:pt x="108911" y="1"/>
                  <a:pt x="108879" y="1"/>
                  <a:pt x="108879" y="64"/>
                </a:cubicBezTo>
                <a:cubicBezTo>
                  <a:pt x="108879" y="96"/>
                  <a:pt x="108879" y="96"/>
                  <a:pt x="108942" y="96"/>
                </a:cubicBezTo>
                <a:lnTo>
                  <a:pt x="110114" y="96"/>
                </a:lnTo>
                <a:cubicBezTo>
                  <a:pt x="110146" y="96"/>
                  <a:pt x="110177" y="96"/>
                  <a:pt x="110177" y="64"/>
                </a:cubicBezTo>
                <a:cubicBezTo>
                  <a:pt x="110177" y="1"/>
                  <a:pt x="110146" y="1"/>
                  <a:pt x="110114" y="1"/>
                </a:cubicBezTo>
                <a:close/>
                <a:moveTo>
                  <a:pt x="110906" y="1"/>
                </a:moveTo>
                <a:cubicBezTo>
                  <a:pt x="110874" y="1"/>
                  <a:pt x="110842" y="1"/>
                  <a:pt x="110842" y="64"/>
                </a:cubicBezTo>
                <a:cubicBezTo>
                  <a:pt x="110842" y="96"/>
                  <a:pt x="110874" y="96"/>
                  <a:pt x="110906" y="96"/>
                </a:cubicBezTo>
                <a:lnTo>
                  <a:pt x="112109" y="96"/>
                </a:lnTo>
                <a:cubicBezTo>
                  <a:pt x="112141" y="96"/>
                  <a:pt x="112141" y="96"/>
                  <a:pt x="112141" y="64"/>
                </a:cubicBezTo>
                <a:cubicBezTo>
                  <a:pt x="112141" y="1"/>
                  <a:pt x="112141" y="1"/>
                  <a:pt x="112109" y="1"/>
                </a:cubicBezTo>
                <a:close/>
                <a:moveTo>
                  <a:pt x="112901" y="1"/>
                </a:moveTo>
                <a:cubicBezTo>
                  <a:pt x="112869" y="1"/>
                  <a:pt x="112838" y="1"/>
                  <a:pt x="112838" y="64"/>
                </a:cubicBezTo>
                <a:cubicBezTo>
                  <a:pt x="112838" y="96"/>
                  <a:pt x="112838" y="96"/>
                  <a:pt x="112901" y="96"/>
                </a:cubicBezTo>
                <a:lnTo>
                  <a:pt x="114073" y="96"/>
                </a:lnTo>
                <a:cubicBezTo>
                  <a:pt x="114104" y="96"/>
                  <a:pt x="114136" y="96"/>
                  <a:pt x="114136" y="64"/>
                </a:cubicBezTo>
                <a:cubicBezTo>
                  <a:pt x="114136" y="1"/>
                  <a:pt x="114104" y="1"/>
                  <a:pt x="114073" y="1"/>
                </a:cubicBezTo>
                <a:close/>
                <a:moveTo>
                  <a:pt x="114864" y="1"/>
                </a:moveTo>
                <a:cubicBezTo>
                  <a:pt x="114833" y="1"/>
                  <a:pt x="114801" y="1"/>
                  <a:pt x="114801" y="64"/>
                </a:cubicBezTo>
                <a:cubicBezTo>
                  <a:pt x="114801" y="96"/>
                  <a:pt x="114833" y="96"/>
                  <a:pt x="114864" y="96"/>
                </a:cubicBezTo>
                <a:lnTo>
                  <a:pt x="116068" y="96"/>
                </a:lnTo>
                <a:cubicBezTo>
                  <a:pt x="116099" y="96"/>
                  <a:pt x="116099" y="96"/>
                  <a:pt x="116099" y="64"/>
                </a:cubicBezTo>
                <a:cubicBezTo>
                  <a:pt x="116099" y="1"/>
                  <a:pt x="116099" y="1"/>
                  <a:pt x="116068" y="1"/>
                </a:cubicBezTo>
                <a:close/>
                <a:moveTo>
                  <a:pt x="116860" y="1"/>
                </a:moveTo>
                <a:cubicBezTo>
                  <a:pt x="116828" y="1"/>
                  <a:pt x="116796" y="1"/>
                  <a:pt x="116796" y="64"/>
                </a:cubicBezTo>
                <a:cubicBezTo>
                  <a:pt x="116796" y="96"/>
                  <a:pt x="116796" y="96"/>
                  <a:pt x="116860" y="96"/>
                </a:cubicBezTo>
                <a:lnTo>
                  <a:pt x="118031" y="96"/>
                </a:lnTo>
                <a:cubicBezTo>
                  <a:pt x="118063" y="96"/>
                  <a:pt x="118095" y="96"/>
                  <a:pt x="118095" y="64"/>
                </a:cubicBezTo>
                <a:cubicBezTo>
                  <a:pt x="118095" y="1"/>
                  <a:pt x="118063" y="1"/>
                  <a:pt x="118031" y="1"/>
                </a:cubicBezTo>
                <a:close/>
                <a:moveTo>
                  <a:pt x="118823" y="1"/>
                </a:moveTo>
                <a:cubicBezTo>
                  <a:pt x="118791" y="1"/>
                  <a:pt x="118760" y="1"/>
                  <a:pt x="118760" y="64"/>
                </a:cubicBezTo>
                <a:cubicBezTo>
                  <a:pt x="118760" y="96"/>
                  <a:pt x="118791" y="96"/>
                  <a:pt x="118823" y="96"/>
                </a:cubicBezTo>
                <a:lnTo>
                  <a:pt x="120026" y="96"/>
                </a:lnTo>
                <a:cubicBezTo>
                  <a:pt x="120058" y="96"/>
                  <a:pt x="120058" y="96"/>
                  <a:pt x="120058" y="64"/>
                </a:cubicBezTo>
                <a:cubicBezTo>
                  <a:pt x="120058" y="1"/>
                  <a:pt x="120058" y="1"/>
                  <a:pt x="120026" y="1"/>
                </a:cubicBezTo>
                <a:close/>
                <a:moveTo>
                  <a:pt x="120818" y="1"/>
                </a:moveTo>
                <a:cubicBezTo>
                  <a:pt x="120786" y="1"/>
                  <a:pt x="120755" y="1"/>
                  <a:pt x="120755" y="64"/>
                </a:cubicBezTo>
                <a:cubicBezTo>
                  <a:pt x="120755" y="96"/>
                  <a:pt x="120786" y="96"/>
                  <a:pt x="120818" y="96"/>
                </a:cubicBezTo>
                <a:lnTo>
                  <a:pt x="121990" y="96"/>
                </a:lnTo>
                <a:cubicBezTo>
                  <a:pt x="122022" y="96"/>
                  <a:pt x="122053" y="96"/>
                  <a:pt x="122053" y="64"/>
                </a:cubicBezTo>
                <a:cubicBezTo>
                  <a:pt x="122053" y="1"/>
                  <a:pt x="122022" y="1"/>
                  <a:pt x="121990" y="1"/>
                </a:cubicBezTo>
                <a:close/>
                <a:moveTo>
                  <a:pt x="122782" y="1"/>
                </a:moveTo>
                <a:cubicBezTo>
                  <a:pt x="122750" y="1"/>
                  <a:pt x="122718" y="1"/>
                  <a:pt x="122718" y="64"/>
                </a:cubicBezTo>
                <a:cubicBezTo>
                  <a:pt x="122718" y="96"/>
                  <a:pt x="122750" y="96"/>
                  <a:pt x="122782" y="96"/>
                </a:cubicBezTo>
                <a:lnTo>
                  <a:pt x="123985" y="96"/>
                </a:lnTo>
                <a:cubicBezTo>
                  <a:pt x="124017" y="96"/>
                  <a:pt x="124017" y="96"/>
                  <a:pt x="124017" y="64"/>
                </a:cubicBezTo>
                <a:cubicBezTo>
                  <a:pt x="124017" y="1"/>
                  <a:pt x="124017" y="1"/>
                  <a:pt x="123985" y="1"/>
                </a:cubicBezTo>
                <a:close/>
                <a:moveTo>
                  <a:pt x="124777" y="1"/>
                </a:moveTo>
                <a:cubicBezTo>
                  <a:pt x="124745" y="1"/>
                  <a:pt x="124713" y="1"/>
                  <a:pt x="124713" y="64"/>
                </a:cubicBezTo>
                <a:cubicBezTo>
                  <a:pt x="124713" y="96"/>
                  <a:pt x="124745" y="96"/>
                  <a:pt x="124777" y="96"/>
                </a:cubicBezTo>
                <a:lnTo>
                  <a:pt x="125949" y="96"/>
                </a:lnTo>
                <a:cubicBezTo>
                  <a:pt x="125980" y="96"/>
                  <a:pt x="126012" y="96"/>
                  <a:pt x="126012" y="64"/>
                </a:cubicBezTo>
                <a:cubicBezTo>
                  <a:pt x="126012" y="1"/>
                  <a:pt x="125980" y="1"/>
                  <a:pt x="125949" y="1"/>
                </a:cubicBezTo>
                <a:close/>
                <a:moveTo>
                  <a:pt x="126740" y="1"/>
                </a:moveTo>
                <a:cubicBezTo>
                  <a:pt x="126709" y="1"/>
                  <a:pt x="126677" y="1"/>
                  <a:pt x="126677" y="64"/>
                </a:cubicBezTo>
                <a:cubicBezTo>
                  <a:pt x="126677" y="96"/>
                  <a:pt x="126709" y="96"/>
                  <a:pt x="126740" y="96"/>
                </a:cubicBezTo>
                <a:lnTo>
                  <a:pt x="127944" y="96"/>
                </a:lnTo>
                <a:cubicBezTo>
                  <a:pt x="127975" y="96"/>
                  <a:pt x="127975" y="96"/>
                  <a:pt x="127975" y="64"/>
                </a:cubicBezTo>
                <a:cubicBezTo>
                  <a:pt x="127975" y="1"/>
                  <a:pt x="127975" y="1"/>
                  <a:pt x="127944" y="1"/>
                </a:cubicBezTo>
                <a:close/>
                <a:moveTo>
                  <a:pt x="128735" y="1"/>
                </a:moveTo>
                <a:cubicBezTo>
                  <a:pt x="128704" y="1"/>
                  <a:pt x="128672" y="1"/>
                  <a:pt x="128672" y="64"/>
                </a:cubicBezTo>
                <a:cubicBezTo>
                  <a:pt x="128672" y="96"/>
                  <a:pt x="128704" y="96"/>
                  <a:pt x="128735" y="96"/>
                </a:cubicBezTo>
                <a:lnTo>
                  <a:pt x="129907" y="96"/>
                </a:lnTo>
                <a:cubicBezTo>
                  <a:pt x="129939" y="96"/>
                  <a:pt x="129971" y="96"/>
                  <a:pt x="129971" y="64"/>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6" name="Google Shape;156;p18"/>
          <p:cNvSpPr/>
          <p:nvPr/>
        </p:nvSpPr>
        <p:spPr>
          <a:xfrm>
            <a:off x="4333967" y="4580110"/>
            <a:ext cx="5620379" cy="4247"/>
          </a:xfrm>
          <a:custGeom>
            <a:avLst/>
            <a:gdLst/>
            <a:ahLst/>
            <a:cxnLst/>
            <a:rect l="l" t="t" r="r" b="b"/>
            <a:pathLst>
              <a:path w="129971" h="96" extrusionOk="0">
                <a:moveTo>
                  <a:pt x="64" y="1"/>
                </a:moveTo>
                <a:cubicBezTo>
                  <a:pt x="32" y="1"/>
                  <a:pt x="1" y="1"/>
                  <a:pt x="1" y="32"/>
                </a:cubicBezTo>
                <a:cubicBezTo>
                  <a:pt x="1" y="64"/>
                  <a:pt x="32" y="96"/>
                  <a:pt x="64" y="96"/>
                </a:cubicBezTo>
                <a:lnTo>
                  <a:pt x="1267" y="96"/>
                </a:lnTo>
                <a:cubicBezTo>
                  <a:pt x="1299" y="96"/>
                  <a:pt x="1299" y="64"/>
                  <a:pt x="1299" y="32"/>
                </a:cubicBezTo>
                <a:cubicBezTo>
                  <a:pt x="1299" y="1"/>
                  <a:pt x="1299" y="1"/>
                  <a:pt x="1267" y="1"/>
                </a:cubicBezTo>
                <a:close/>
                <a:moveTo>
                  <a:pt x="2059" y="1"/>
                </a:moveTo>
                <a:cubicBezTo>
                  <a:pt x="2027" y="1"/>
                  <a:pt x="1996" y="1"/>
                  <a:pt x="1996" y="32"/>
                </a:cubicBezTo>
                <a:cubicBezTo>
                  <a:pt x="1996" y="64"/>
                  <a:pt x="2027" y="96"/>
                  <a:pt x="2059" y="96"/>
                </a:cubicBezTo>
                <a:lnTo>
                  <a:pt x="3231" y="96"/>
                </a:lnTo>
                <a:cubicBezTo>
                  <a:pt x="3263" y="96"/>
                  <a:pt x="3294" y="64"/>
                  <a:pt x="3294" y="32"/>
                </a:cubicBezTo>
                <a:cubicBezTo>
                  <a:pt x="3294" y="1"/>
                  <a:pt x="3263" y="1"/>
                  <a:pt x="3231" y="1"/>
                </a:cubicBezTo>
                <a:close/>
                <a:moveTo>
                  <a:pt x="4023" y="1"/>
                </a:moveTo>
                <a:cubicBezTo>
                  <a:pt x="3991" y="1"/>
                  <a:pt x="3959" y="1"/>
                  <a:pt x="3959" y="32"/>
                </a:cubicBezTo>
                <a:cubicBezTo>
                  <a:pt x="3959" y="64"/>
                  <a:pt x="3991" y="96"/>
                  <a:pt x="4023" y="96"/>
                </a:cubicBezTo>
                <a:lnTo>
                  <a:pt x="5226" y="96"/>
                </a:lnTo>
                <a:cubicBezTo>
                  <a:pt x="5258" y="96"/>
                  <a:pt x="5258" y="64"/>
                  <a:pt x="5258" y="32"/>
                </a:cubicBezTo>
                <a:cubicBezTo>
                  <a:pt x="5258" y="1"/>
                  <a:pt x="5258" y="1"/>
                  <a:pt x="5226" y="1"/>
                </a:cubicBezTo>
                <a:close/>
                <a:moveTo>
                  <a:pt x="6018" y="1"/>
                </a:moveTo>
                <a:cubicBezTo>
                  <a:pt x="5986" y="1"/>
                  <a:pt x="5954" y="1"/>
                  <a:pt x="5954" y="32"/>
                </a:cubicBezTo>
                <a:cubicBezTo>
                  <a:pt x="5954" y="64"/>
                  <a:pt x="5986" y="96"/>
                  <a:pt x="6018" y="96"/>
                </a:cubicBezTo>
                <a:lnTo>
                  <a:pt x="7190" y="96"/>
                </a:lnTo>
                <a:cubicBezTo>
                  <a:pt x="7221" y="96"/>
                  <a:pt x="7253" y="64"/>
                  <a:pt x="7253" y="32"/>
                </a:cubicBezTo>
                <a:cubicBezTo>
                  <a:pt x="7253" y="1"/>
                  <a:pt x="7221" y="1"/>
                  <a:pt x="7190" y="1"/>
                </a:cubicBezTo>
                <a:close/>
                <a:moveTo>
                  <a:pt x="7981" y="1"/>
                </a:moveTo>
                <a:cubicBezTo>
                  <a:pt x="7950" y="1"/>
                  <a:pt x="7918" y="1"/>
                  <a:pt x="7918" y="32"/>
                </a:cubicBezTo>
                <a:cubicBezTo>
                  <a:pt x="7918" y="64"/>
                  <a:pt x="7950" y="96"/>
                  <a:pt x="7981" y="96"/>
                </a:cubicBezTo>
                <a:lnTo>
                  <a:pt x="9185" y="96"/>
                </a:lnTo>
                <a:cubicBezTo>
                  <a:pt x="9216" y="96"/>
                  <a:pt x="9216" y="64"/>
                  <a:pt x="9216" y="32"/>
                </a:cubicBezTo>
                <a:cubicBezTo>
                  <a:pt x="9216" y="1"/>
                  <a:pt x="9216" y="1"/>
                  <a:pt x="9185" y="1"/>
                </a:cubicBezTo>
                <a:close/>
                <a:moveTo>
                  <a:pt x="9976" y="1"/>
                </a:moveTo>
                <a:cubicBezTo>
                  <a:pt x="9945" y="1"/>
                  <a:pt x="9913" y="1"/>
                  <a:pt x="9913" y="32"/>
                </a:cubicBezTo>
                <a:cubicBezTo>
                  <a:pt x="9913" y="64"/>
                  <a:pt x="9945" y="96"/>
                  <a:pt x="9976" y="96"/>
                </a:cubicBezTo>
                <a:lnTo>
                  <a:pt x="11148" y="96"/>
                </a:lnTo>
                <a:cubicBezTo>
                  <a:pt x="11180" y="96"/>
                  <a:pt x="11211" y="64"/>
                  <a:pt x="11211" y="32"/>
                </a:cubicBezTo>
                <a:cubicBezTo>
                  <a:pt x="11211" y="1"/>
                  <a:pt x="11180" y="1"/>
                  <a:pt x="11148" y="1"/>
                </a:cubicBezTo>
                <a:close/>
                <a:moveTo>
                  <a:pt x="11940" y="1"/>
                </a:moveTo>
                <a:cubicBezTo>
                  <a:pt x="11908" y="1"/>
                  <a:pt x="11877" y="1"/>
                  <a:pt x="11877" y="32"/>
                </a:cubicBezTo>
                <a:cubicBezTo>
                  <a:pt x="11877" y="64"/>
                  <a:pt x="11908" y="96"/>
                  <a:pt x="11940" y="96"/>
                </a:cubicBezTo>
                <a:lnTo>
                  <a:pt x="13143" y="96"/>
                </a:lnTo>
                <a:cubicBezTo>
                  <a:pt x="13175" y="96"/>
                  <a:pt x="13175" y="64"/>
                  <a:pt x="13175" y="32"/>
                </a:cubicBezTo>
                <a:cubicBezTo>
                  <a:pt x="13175" y="1"/>
                  <a:pt x="13175" y="1"/>
                  <a:pt x="13143" y="1"/>
                </a:cubicBezTo>
                <a:close/>
                <a:moveTo>
                  <a:pt x="13935" y="1"/>
                </a:moveTo>
                <a:cubicBezTo>
                  <a:pt x="13903" y="1"/>
                  <a:pt x="13872" y="1"/>
                  <a:pt x="13872" y="32"/>
                </a:cubicBezTo>
                <a:cubicBezTo>
                  <a:pt x="13872" y="64"/>
                  <a:pt x="13903" y="96"/>
                  <a:pt x="13935" y="96"/>
                </a:cubicBezTo>
                <a:lnTo>
                  <a:pt x="15107" y="96"/>
                </a:lnTo>
                <a:cubicBezTo>
                  <a:pt x="15138" y="96"/>
                  <a:pt x="15170" y="64"/>
                  <a:pt x="15170" y="32"/>
                </a:cubicBezTo>
                <a:cubicBezTo>
                  <a:pt x="15170" y="1"/>
                  <a:pt x="15138" y="1"/>
                  <a:pt x="15107" y="1"/>
                </a:cubicBezTo>
                <a:close/>
                <a:moveTo>
                  <a:pt x="15899" y="1"/>
                </a:moveTo>
                <a:cubicBezTo>
                  <a:pt x="15867" y="1"/>
                  <a:pt x="15835" y="1"/>
                  <a:pt x="15835" y="32"/>
                </a:cubicBezTo>
                <a:cubicBezTo>
                  <a:pt x="15835" y="64"/>
                  <a:pt x="15867" y="96"/>
                  <a:pt x="15899" y="96"/>
                </a:cubicBezTo>
                <a:lnTo>
                  <a:pt x="17102" y="96"/>
                </a:lnTo>
                <a:cubicBezTo>
                  <a:pt x="17134" y="96"/>
                  <a:pt x="17134" y="64"/>
                  <a:pt x="17134" y="32"/>
                </a:cubicBezTo>
                <a:cubicBezTo>
                  <a:pt x="17134" y="1"/>
                  <a:pt x="17134" y="1"/>
                  <a:pt x="17102" y="1"/>
                </a:cubicBezTo>
                <a:close/>
                <a:moveTo>
                  <a:pt x="17894" y="1"/>
                </a:moveTo>
                <a:cubicBezTo>
                  <a:pt x="17862" y="1"/>
                  <a:pt x="17830" y="1"/>
                  <a:pt x="17830" y="32"/>
                </a:cubicBezTo>
                <a:cubicBezTo>
                  <a:pt x="17830" y="64"/>
                  <a:pt x="17862" y="96"/>
                  <a:pt x="17894" y="96"/>
                </a:cubicBezTo>
                <a:lnTo>
                  <a:pt x="19065" y="96"/>
                </a:lnTo>
                <a:cubicBezTo>
                  <a:pt x="19097" y="96"/>
                  <a:pt x="19129" y="64"/>
                  <a:pt x="19129" y="32"/>
                </a:cubicBezTo>
                <a:cubicBezTo>
                  <a:pt x="19129" y="1"/>
                  <a:pt x="19097" y="1"/>
                  <a:pt x="19065" y="1"/>
                </a:cubicBezTo>
                <a:close/>
                <a:moveTo>
                  <a:pt x="19857" y="1"/>
                </a:moveTo>
                <a:cubicBezTo>
                  <a:pt x="19825" y="1"/>
                  <a:pt x="19794" y="1"/>
                  <a:pt x="19794" y="32"/>
                </a:cubicBezTo>
                <a:cubicBezTo>
                  <a:pt x="19794" y="64"/>
                  <a:pt x="19825" y="96"/>
                  <a:pt x="19857" y="96"/>
                </a:cubicBezTo>
                <a:lnTo>
                  <a:pt x="21061" y="96"/>
                </a:lnTo>
                <a:cubicBezTo>
                  <a:pt x="21092" y="96"/>
                  <a:pt x="21092" y="64"/>
                  <a:pt x="21092" y="32"/>
                </a:cubicBezTo>
                <a:cubicBezTo>
                  <a:pt x="21092" y="1"/>
                  <a:pt x="21092" y="1"/>
                  <a:pt x="21061" y="1"/>
                </a:cubicBezTo>
                <a:close/>
                <a:moveTo>
                  <a:pt x="21852" y="1"/>
                </a:moveTo>
                <a:cubicBezTo>
                  <a:pt x="21821" y="1"/>
                  <a:pt x="21789" y="1"/>
                  <a:pt x="21789" y="32"/>
                </a:cubicBezTo>
                <a:cubicBezTo>
                  <a:pt x="21789" y="64"/>
                  <a:pt x="21821" y="96"/>
                  <a:pt x="21852" y="96"/>
                </a:cubicBezTo>
                <a:lnTo>
                  <a:pt x="23024" y="96"/>
                </a:lnTo>
                <a:cubicBezTo>
                  <a:pt x="23056" y="96"/>
                  <a:pt x="23087" y="64"/>
                  <a:pt x="23087" y="32"/>
                </a:cubicBezTo>
                <a:cubicBezTo>
                  <a:pt x="23087" y="1"/>
                  <a:pt x="23056" y="1"/>
                  <a:pt x="23024" y="1"/>
                </a:cubicBezTo>
                <a:close/>
                <a:moveTo>
                  <a:pt x="23816" y="1"/>
                </a:moveTo>
                <a:cubicBezTo>
                  <a:pt x="23784" y="1"/>
                  <a:pt x="23752" y="1"/>
                  <a:pt x="23752" y="32"/>
                </a:cubicBezTo>
                <a:cubicBezTo>
                  <a:pt x="23752" y="64"/>
                  <a:pt x="23784" y="96"/>
                  <a:pt x="23816" y="96"/>
                </a:cubicBezTo>
                <a:lnTo>
                  <a:pt x="25019" y="96"/>
                </a:lnTo>
                <a:cubicBezTo>
                  <a:pt x="25051" y="96"/>
                  <a:pt x="25051" y="64"/>
                  <a:pt x="25051" y="32"/>
                </a:cubicBezTo>
                <a:cubicBezTo>
                  <a:pt x="25051" y="1"/>
                  <a:pt x="25051" y="1"/>
                  <a:pt x="25019" y="1"/>
                </a:cubicBezTo>
                <a:close/>
                <a:moveTo>
                  <a:pt x="25811" y="1"/>
                </a:moveTo>
                <a:cubicBezTo>
                  <a:pt x="25779" y="1"/>
                  <a:pt x="25748" y="1"/>
                  <a:pt x="25748" y="32"/>
                </a:cubicBezTo>
                <a:cubicBezTo>
                  <a:pt x="25748" y="64"/>
                  <a:pt x="25779" y="96"/>
                  <a:pt x="25811" y="96"/>
                </a:cubicBezTo>
                <a:lnTo>
                  <a:pt x="26983" y="96"/>
                </a:lnTo>
                <a:cubicBezTo>
                  <a:pt x="27014" y="96"/>
                  <a:pt x="27046" y="64"/>
                  <a:pt x="27046" y="32"/>
                </a:cubicBezTo>
                <a:cubicBezTo>
                  <a:pt x="27046" y="1"/>
                  <a:pt x="27014" y="1"/>
                  <a:pt x="26983" y="1"/>
                </a:cubicBezTo>
                <a:close/>
                <a:moveTo>
                  <a:pt x="27774" y="1"/>
                </a:moveTo>
                <a:cubicBezTo>
                  <a:pt x="27743" y="1"/>
                  <a:pt x="27711" y="1"/>
                  <a:pt x="27711" y="32"/>
                </a:cubicBezTo>
                <a:cubicBezTo>
                  <a:pt x="27711" y="64"/>
                  <a:pt x="27743" y="96"/>
                  <a:pt x="27774" y="96"/>
                </a:cubicBezTo>
                <a:lnTo>
                  <a:pt x="28978" y="96"/>
                </a:lnTo>
                <a:cubicBezTo>
                  <a:pt x="29010" y="96"/>
                  <a:pt x="29010" y="64"/>
                  <a:pt x="29010" y="32"/>
                </a:cubicBezTo>
                <a:cubicBezTo>
                  <a:pt x="29010" y="1"/>
                  <a:pt x="29010" y="1"/>
                  <a:pt x="28978" y="1"/>
                </a:cubicBezTo>
                <a:close/>
                <a:moveTo>
                  <a:pt x="29770" y="1"/>
                </a:moveTo>
                <a:cubicBezTo>
                  <a:pt x="29738" y="1"/>
                  <a:pt x="29706" y="1"/>
                  <a:pt x="29706" y="32"/>
                </a:cubicBezTo>
                <a:cubicBezTo>
                  <a:pt x="29706" y="64"/>
                  <a:pt x="29738" y="96"/>
                  <a:pt x="29770" y="96"/>
                </a:cubicBezTo>
                <a:lnTo>
                  <a:pt x="30941" y="96"/>
                </a:lnTo>
                <a:cubicBezTo>
                  <a:pt x="30973" y="96"/>
                  <a:pt x="31005" y="64"/>
                  <a:pt x="31005" y="32"/>
                </a:cubicBezTo>
                <a:cubicBezTo>
                  <a:pt x="31005" y="1"/>
                  <a:pt x="30973" y="1"/>
                  <a:pt x="30941" y="1"/>
                </a:cubicBezTo>
                <a:close/>
                <a:moveTo>
                  <a:pt x="31733" y="1"/>
                </a:moveTo>
                <a:cubicBezTo>
                  <a:pt x="31701" y="1"/>
                  <a:pt x="31670" y="1"/>
                  <a:pt x="31670" y="32"/>
                </a:cubicBezTo>
                <a:cubicBezTo>
                  <a:pt x="31670" y="64"/>
                  <a:pt x="31701" y="96"/>
                  <a:pt x="31733" y="96"/>
                </a:cubicBezTo>
                <a:lnTo>
                  <a:pt x="32936" y="96"/>
                </a:lnTo>
                <a:cubicBezTo>
                  <a:pt x="32968" y="96"/>
                  <a:pt x="32968" y="64"/>
                  <a:pt x="32968" y="32"/>
                </a:cubicBezTo>
                <a:cubicBezTo>
                  <a:pt x="32968" y="1"/>
                  <a:pt x="32968" y="1"/>
                  <a:pt x="32936" y="1"/>
                </a:cubicBezTo>
                <a:close/>
                <a:moveTo>
                  <a:pt x="33728" y="1"/>
                </a:moveTo>
                <a:cubicBezTo>
                  <a:pt x="33697" y="1"/>
                  <a:pt x="33665" y="1"/>
                  <a:pt x="33665" y="32"/>
                </a:cubicBezTo>
                <a:cubicBezTo>
                  <a:pt x="33665" y="64"/>
                  <a:pt x="33697" y="96"/>
                  <a:pt x="33728" y="96"/>
                </a:cubicBezTo>
                <a:lnTo>
                  <a:pt x="34900" y="96"/>
                </a:lnTo>
                <a:cubicBezTo>
                  <a:pt x="34932" y="96"/>
                  <a:pt x="34963" y="64"/>
                  <a:pt x="34963" y="32"/>
                </a:cubicBezTo>
                <a:cubicBezTo>
                  <a:pt x="34963" y="1"/>
                  <a:pt x="34932" y="1"/>
                  <a:pt x="34900" y="1"/>
                </a:cubicBezTo>
                <a:close/>
                <a:moveTo>
                  <a:pt x="35692" y="1"/>
                </a:moveTo>
                <a:cubicBezTo>
                  <a:pt x="35660" y="1"/>
                  <a:pt x="35628" y="1"/>
                  <a:pt x="35628" y="32"/>
                </a:cubicBezTo>
                <a:cubicBezTo>
                  <a:pt x="35628" y="64"/>
                  <a:pt x="35660" y="96"/>
                  <a:pt x="35692" y="96"/>
                </a:cubicBezTo>
                <a:lnTo>
                  <a:pt x="36895" y="96"/>
                </a:lnTo>
                <a:cubicBezTo>
                  <a:pt x="36927" y="96"/>
                  <a:pt x="36927" y="64"/>
                  <a:pt x="36927" y="32"/>
                </a:cubicBezTo>
                <a:cubicBezTo>
                  <a:pt x="36927" y="1"/>
                  <a:pt x="36927" y="1"/>
                  <a:pt x="36895" y="1"/>
                </a:cubicBezTo>
                <a:close/>
                <a:moveTo>
                  <a:pt x="37687" y="1"/>
                </a:moveTo>
                <a:cubicBezTo>
                  <a:pt x="37655" y="1"/>
                  <a:pt x="37624" y="1"/>
                  <a:pt x="37624" y="32"/>
                </a:cubicBezTo>
                <a:cubicBezTo>
                  <a:pt x="37624" y="64"/>
                  <a:pt x="37655" y="96"/>
                  <a:pt x="37687" y="96"/>
                </a:cubicBezTo>
                <a:lnTo>
                  <a:pt x="38859" y="96"/>
                </a:lnTo>
                <a:cubicBezTo>
                  <a:pt x="38890" y="96"/>
                  <a:pt x="38922" y="64"/>
                  <a:pt x="38922" y="32"/>
                </a:cubicBezTo>
                <a:cubicBezTo>
                  <a:pt x="38922" y="1"/>
                  <a:pt x="38890" y="1"/>
                  <a:pt x="38859" y="1"/>
                </a:cubicBezTo>
                <a:close/>
                <a:moveTo>
                  <a:pt x="39650" y="1"/>
                </a:moveTo>
                <a:cubicBezTo>
                  <a:pt x="39619" y="1"/>
                  <a:pt x="39587" y="1"/>
                  <a:pt x="39587" y="32"/>
                </a:cubicBezTo>
                <a:cubicBezTo>
                  <a:pt x="39587" y="64"/>
                  <a:pt x="39619" y="96"/>
                  <a:pt x="39650" y="96"/>
                </a:cubicBezTo>
                <a:lnTo>
                  <a:pt x="40854" y="96"/>
                </a:lnTo>
                <a:cubicBezTo>
                  <a:pt x="40885" y="96"/>
                  <a:pt x="40885" y="64"/>
                  <a:pt x="40885" y="32"/>
                </a:cubicBezTo>
                <a:cubicBezTo>
                  <a:pt x="40885" y="1"/>
                  <a:pt x="40885" y="1"/>
                  <a:pt x="40854" y="1"/>
                </a:cubicBezTo>
                <a:close/>
                <a:moveTo>
                  <a:pt x="41645" y="1"/>
                </a:moveTo>
                <a:cubicBezTo>
                  <a:pt x="41614" y="1"/>
                  <a:pt x="41582" y="1"/>
                  <a:pt x="41582" y="32"/>
                </a:cubicBezTo>
                <a:cubicBezTo>
                  <a:pt x="41582" y="64"/>
                  <a:pt x="41614" y="96"/>
                  <a:pt x="41645" y="96"/>
                </a:cubicBezTo>
                <a:lnTo>
                  <a:pt x="42817" y="96"/>
                </a:lnTo>
                <a:cubicBezTo>
                  <a:pt x="42849" y="96"/>
                  <a:pt x="42881" y="64"/>
                  <a:pt x="42881" y="32"/>
                </a:cubicBezTo>
                <a:cubicBezTo>
                  <a:pt x="42881" y="1"/>
                  <a:pt x="42849" y="1"/>
                  <a:pt x="42817" y="1"/>
                </a:cubicBezTo>
                <a:close/>
                <a:moveTo>
                  <a:pt x="43609" y="1"/>
                </a:moveTo>
                <a:cubicBezTo>
                  <a:pt x="43577" y="1"/>
                  <a:pt x="43546" y="1"/>
                  <a:pt x="43546" y="32"/>
                </a:cubicBezTo>
                <a:cubicBezTo>
                  <a:pt x="43546" y="64"/>
                  <a:pt x="43577" y="96"/>
                  <a:pt x="43609" y="96"/>
                </a:cubicBezTo>
                <a:lnTo>
                  <a:pt x="44812" y="96"/>
                </a:lnTo>
                <a:cubicBezTo>
                  <a:pt x="44844" y="96"/>
                  <a:pt x="44844" y="64"/>
                  <a:pt x="44844" y="32"/>
                </a:cubicBezTo>
                <a:cubicBezTo>
                  <a:pt x="44844" y="1"/>
                  <a:pt x="44844" y="1"/>
                  <a:pt x="44812" y="1"/>
                </a:cubicBezTo>
                <a:close/>
                <a:moveTo>
                  <a:pt x="45604" y="1"/>
                </a:moveTo>
                <a:cubicBezTo>
                  <a:pt x="45572" y="1"/>
                  <a:pt x="45541" y="1"/>
                  <a:pt x="45541" y="32"/>
                </a:cubicBezTo>
                <a:cubicBezTo>
                  <a:pt x="45541" y="64"/>
                  <a:pt x="45572" y="96"/>
                  <a:pt x="45604" y="96"/>
                </a:cubicBezTo>
                <a:lnTo>
                  <a:pt x="46776" y="96"/>
                </a:lnTo>
                <a:cubicBezTo>
                  <a:pt x="46808" y="96"/>
                  <a:pt x="46839" y="64"/>
                  <a:pt x="46839" y="32"/>
                </a:cubicBezTo>
                <a:cubicBezTo>
                  <a:pt x="46839" y="1"/>
                  <a:pt x="46808" y="1"/>
                  <a:pt x="46776" y="1"/>
                </a:cubicBezTo>
                <a:close/>
                <a:moveTo>
                  <a:pt x="47568" y="1"/>
                </a:moveTo>
                <a:cubicBezTo>
                  <a:pt x="47536" y="1"/>
                  <a:pt x="47504" y="1"/>
                  <a:pt x="47504" y="32"/>
                </a:cubicBezTo>
                <a:cubicBezTo>
                  <a:pt x="47504" y="64"/>
                  <a:pt x="47536" y="96"/>
                  <a:pt x="47568" y="96"/>
                </a:cubicBezTo>
                <a:lnTo>
                  <a:pt x="48771" y="96"/>
                </a:lnTo>
                <a:cubicBezTo>
                  <a:pt x="48803" y="96"/>
                  <a:pt x="48803" y="64"/>
                  <a:pt x="48803" y="32"/>
                </a:cubicBezTo>
                <a:cubicBezTo>
                  <a:pt x="48803" y="1"/>
                  <a:pt x="48803" y="1"/>
                  <a:pt x="48771" y="1"/>
                </a:cubicBezTo>
                <a:close/>
                <a:moveTo>
                  <a:pt x="49563" y="1"/>
                </a:moveTo>
                <a:cubicBezTo>
                  <a:pt x="49531" y="1"/>
                  <a:pt x="49499" y="1"/>
                  <a:pt x="49499" y="32"/>
                </a:cubicBezTo>
                <a:cubicBezTo>
                  <a:pt x="49499" y="64"/>
                  <a:pt x="49531" y="96"/>
                  <a:pt x="49563" y="96"/>
                </a:cubicBezTo>
                <a:lnTo>
                  <a:pt x="50734" y="96"/>
                </a:lnTo>
                <a:cubicBezTo>
                  <a:pt x="50766" y="96"/>
                  <a:pt x="50798" y="64"/>
                  <a:pt x="50798" y="32"/>
                </a:cubicBezTo>
                <a:cubicBezTo>
                  <a:pt x="50798" y="1"/>
                  <a:pt x="50766" y="1"/>
                  <a:pt x="50734" y="1"/>
                </a:cubicBezTo>
                <a:close/>
                <a:moveTo>
                  <a:pt x="51526" y="1"/>
                </a:moveTo>
                <a:cubicBezTo>
                  <a:pt x="51495" y="1"/>
                  <a:pt x="51463" y="1"/>
                  <a:pt x="51463" y="32"/>
                </a:cubicBezTo>
                <a:cubicBezTo>
                  <a:pt x="51463" y="64"/>
                  <a:pt x="51495" y="96"/>
                  <a:pt x="51526" y="96"/>
                </a:cubicBezTo>
                <a:lnTo>
                  <a:pt x="52730" y="96"/>
                </a:lnTo>
                <a:cubicBezTo>
                  <a:pt x="52761" y="96"/>
                  <a:pt x="52761" y="64"/>
                  <a:pt x="52761" y="32"/>
                </a:cubicBezTo>
                <a:cubicBezTo>
                  <a:pt x="52761" y="1"/>
                  <a:pt x="52761" y="1"/>
                  <a:pt x="52730" y="1"/>
                </a:cubicBezTo>
                <a:close/>
                <a:moveTo>
                  <a:pt x="53521" y="1"/>
                </a:moveTo>
                <a:cubicBezTo>
                  <a:pt x="53490" y="1"/>
                  <a:pt x="53458" y="1"/>
                  <a:pt x="53458" y="32"/>
                </a:cubicBezTo>
                <a:cubicBezTo>
                  <a:pt x="53458" y="64"/>
                  <a:pt x="53490" y="96"/>
                  <a:pt x="53521" y="96"/>
                </a:cubicBezTo>
                <a:lnTo>
                  <a:pt x="54693" y="96"/>
                </a:lnTo>
                <a:cubicBezTo>
                  <a:pt x="54725" y="96"/>
                  <a:pt x="54756" y="64"/>
                  <a:pt x="54756" y="32"/>
                </a:cubicBezTo>
                <a:cubicBezTo>
                  <a:pt x="54756" y="1"/>
                  <a:pt x="54725" y="1"/>
                  <a:pt x="54693" y="1"/>
                </a:cubicBezTo>
                <a:close/>
                <a:moveTo>
                  <a:pt x="55485" y="1"/>
                </a:moveTo>
                <a:cubicBezTo>
                  <a:pt x="55453" y="1"/>
                  <a:pt x="55422" y="1"/>
                  <a:pt x="55422" y="32"/>
                </a:cubicBezTo>
                <a:cubicBezTo>
                  <a:pt x="55422" y="64"/>
                  <a:pt x="55453" y="96"/>
                  <a:pt x="55485" y="96"/>
                </a:cubicBezTo>
                <a:lnTo>
                  <a:pt x="56688" y="96"/>
                </a:lnTo>
                <a:cubicBezTo>
                  <a:pt x="56720" y="96"/>
                  <a:pt x="56720" y="64"/>
                  <a:pt x="56720" y="32"/>
                </a:cubicBezTo>
                <a:cubicBezTo>
                  <a:pt x="56720" y="1"/>
                  <a:pt x="56720" y="1"/>
                  <a:pt x="56688" y="1"/>
                </a:cubicBezTo>
                <a:close/>
                <a:moveTo>
                  <a:pt x="57480" y="1"/>
                </a:moveTo>
                <a:cubicBezTo>
                  <a:pt x="57448" y="1"/>
                  <a:pt x="57417" y="1"/>
                  <a:pt x="57417" y="32"/>
                </a:cubicBezTo>
                <a:cubicBezTo>
                  <a:pt x="57417" y="64"/>
                  <a:pt x="57448" y="96"/>
                  <a:pt x="57480" y="96"/>
                </a:cubicBezTo>
                <a:lnTo>
                  <a:pt x="58652" y="96"/>
                </a:lnTo>
                <a:cubicBezTo>
                  <a:pt x="58683" y="96"/>
                  <a:pt x="58715" y="64"/>
                  <a:pt x="58715" y="32"/>
                </a:cubicBezTo>
                <a:cubicBezTo>
                  <a:pt x="58715" y="1"/>
                  <a:pt x="58683" y="1"/>
                  <a:pt x="58652" y="1"/>
                </a:cubicBezTo>
                <a:close/>
                <a:moveTo>
                  <a:pt x="59443" y="1"/>
                </a:moveTo>
                <a:cubicBezTo>
                  <a:pt x="59412" y="1"/>
                  <a:pt x="59380" y="1"/>
                  <a:pt x="59380" y="32"/>
                </a:cubicBezTo>
                <a:cubicBezTo>
                  <a:pt x="59380" y="64"/>
                  <a:pt x="59412" y="96"/>
                  <a:pt x="59443" y="96"/>
                </a:cubicBezTo>
                <a:lnTo>
                  <a:pt x="60647" y="96"/>
                </a:lnTo>
                <a:cubicBezTo>
                  <a:pt x="60679" y="96"/>
                  <a:pt x="60679" y="64"/>
                  <a:pt x="60679" y="32"/>
                </a:cubicBezTo>
                <a:cubicBezTo>
                  <a:pt x="60679" y="1"/>
                  <a:pt x="60679" y="1"/>
                  <a:pt x="60647" y="1"/>
                </a:cubicBezTo>
                <a:close/>
                <a:moveTo>
                  <a:pt x="61439" y="1"/>
                </a:moveTo>
                <a:cubicBezTo>
                  <a:pt x="61407" y="1"/>
                  <a:pt x="61375" y="1"/>
                  <a:pt x="61375" y="32"/>
                </a:cubicBezTo>
                <a:cubicBezTo>
                  <a:pt x="61375" y="64"/>
                  <a:pt x="61407" y="96"/>
                  <a:pt x="61439" y="96"/>
                </a:cubicBezTo>
                <a:lnTo>
                  <a:pt x="62610" y="96"/>
                </a:lnTo>
                <a:cubicBezTo>
                  <a:pt x="62642" y="96"/>
                  <a:pt x="62674" y="64"/>
                  <a:pt x="62674" y="32"/>
                </a:cubicBezTo>
                <a:cubicBezTo>
                  <a:pt x="62674" y="1"/>
                  <a:pt x="62642" y="1"/>
                  <a:pt x="62610" y="1"/>
                </a:cubicBezTo>
                <a:close/>
                <a:moveTo>
                  <a:pt x="63402" y="1"/>
                </a:moveTo>
                <a:cubicBezTo>
                  <a:pt x="63370" y="1"/>
                  <a:pt x="63339" y="1"/>
                  <a:pt x="63339" y="32"/>
                </a:cubicBezTo>
                <a:cubicBezTo>
                  <a:pt x="63339" y="64"/>
                  <a:pt x="63370" y="96"/>
                  <a:pt x="63402" y="96"/>
                </a:cubicBezTo>
                <a:lnTo>
                  <a:pt x="64606" y="96"/>
                </a:lnTo>
                <a:cubicBezTo>
                  <a:pt x="64637" y="96"/>
                  <a:pt x="64637" y="64"/>
                  <a:pt x="64637" y="32"/>
                </a:cubicBezTo>
                <a:cubicBezTo>
                  <a:pt x="64637" y="1"/>
                  <a:pt x="64637" y="1"/>
                  <a:pt x="64606" y="1"/>
                </a:cubicBezTo>
                <a:close/>
                <a:moveTo>
                  <a:pt x="65397" y="1"/>
                </a:moveTo>
                <a:cubicBezTo>
                  <a:pt x="65366" y="1"/>
                  <a:pt x="65334" y="1"/>
                  <a:pt x="65334" y="32"/>
                </a:cubicBezTo>
                <a:cubicBezTo>
                  <a:pt x="65334" y="64"/>
                  <a:pt x="65334" y="96"/>
                  <a:pt x="65397" y="96"/>
                </a:cubicBezTo>
                <a:lnTo>
                  <a:pt x="66569" y="96"/>
                </a:lnTo>
                <a:cubicBezTo>
                  <a:pt x="66601" y="96"/>
                  <a:pt x="66632" y="64"/>
                  <a:pt x="66632" y="32"/>
                </a:cubicBezTo>
                <a:cubicBezTo>
                  <a:pt x="66632" y="1"/>
                  <a:pt x="66601" y="1"/>
                  <a:pt x="66569" y="1"/>
                </a:cubicBezTo>
                <a:close/>
                <a:moveTo>
                  <a:pt x="67361" y="1"/>
                </a:moveTo>
                <a:cubicBezTo>
                  <a:pt x="67329" y="1"/>
                  <a:pt x="67297" y="1"/>
                  <a:pt x="67297" y="32"/>
                </a:cubicBezTo>
                <a:cubicBezTo>
                  <a:pt x="67297" y="64"/>
                  <a:pt x="67329" y="96"/>
                  <a:pt x="67361" y="96"/>
                </a:cubicBezTo>
                <a:lnTo>
                  <a:pt x="68564" y="96"/>
                </a:lnTo>
                <a:cubicBezTo>
                  <a:pt x="68596" y="96"/>
                  <a:pt x="68596" y="64"/>
                  <a:pt x="68596" y="32"/>
                </a:cubicBezTo>
                <a:cubicBezTo>
                  <a:pt x="68596" y="1"/>
                  <a:pt x="68596" y="1"/>
                  <a:pt x="68564" y="1"/>
                </a:cubicBezTo>
                <a:close/>
                <a:moveTo>
                  <a:pt x="69356" y="1"/>
                </a:moveTo>
                <a:cubicBezTo>
                  <a:pt x="69324" y="1"/>
                  <a:pt x="69293" y="1"/>
                  <a:pt x="69293" y="32"/>
                </a:cubicBezTo>
                <a:cubicBezTo>
                  <a:pt x="69293" y="64"/>
                  <a:pt x="69293" y="96"/>
                  <a:pt x="69356" y="96"/>
                </a:cubicBezTo>
                <a:lnTo>
                  <a:pt x="70528" y="96"/>
                </a:lnTo>
                <a:cubicBezTo>
                  <a:pt x="70559" y="96"/>
                  <a:pt x="70591" y="64"/>
                  <a:pt x="70591" y="32"/>
                </a:cubicBezTo>
                <a:cubicBezTo>
                  <a:pt x="70591" y="1"/>
                  <a:pt x="70559" y="1"/>
                  <a:pt x="70528" y="1"/>
                </a:cubicBezTo>
                <a:close/>
                <a:moveTo>
                  <a:pt x="71319" y="1"/>
                </a:moveTo>
                <a:cubicBezTo>
                  <a:pt x="71288" y="1"/>
                  <a:pt x="71256" y="1"/>
                  <a:pt x="71256" y="32"/>
                </a:cubicBezTo>
                <a:cubicBezTo>
                  <a:pt x="71256" y="64"/>
                  <a:pt x="71288" y="96"/>
                  <a:pt x="71319" y="96"/>
                </a:cubicBezTo>
                <a:lnTo>
                  <a:pt x="72523" y="96"/>
                </a:lnTo>
                <a:cubicBezTo>
                  <a:pt x="72554" y="96"/>
                  <a:pt x="72554" y="64"/>
                  <a:pt x="72554" y="32"/>
                </a:cubicBezTo>
                <a:cubicBezTo>
                  <a:pt x="72554" y="1"/>
                  <a:pt x="72554" y="1"/>
                  <a:pt x="72523" y="1"/>
                </a:cubicBezTo>
                <a:close/>
                <a:moveTo>
                  <a:pt x="73315" y="1"/>
                </a:moveTo>
                <a:cubicBezTo>
                  <a:pt x="73283" y="1"/>
                  <a:pt x="73251" y="1"/>
                  <a:pt x="73251" y="32"/>
                </a:cubicBezTo>
                <a:cubicBezTo>
                  <a:pt x="73251" y="64"/>
                  <a:pt x="73251" y="96"/>
                  <a:pt x="73315" y="96"/>
                </a:cubicBezTo>
                <a:lnTo>
                  <a:pt x="74486" y="96"/>
                </a:lnTo>
                <a:cubicBezTo>
                  <a:pt x="74518" y="96"/>
                  <a:pt x="74550" y="64"/>
                  <a:pt x="74550" y="32"/>
                </a:cubicBezTo>
                <a:cubicBezTo>
                  <a:pt x="74550" y="1"/>
                  <a:pt x="74518" y="1"/>
                  <a:pt x="74486" y="1"/>
                </a:cubicBezTo>
                <a:close/>
                <a:moveTo>
                  <a:pt x="75278" y="1"/>
                </a:moveTo>
                <a:cubicBezTo>
                  <a:pt x="75246" y="1"/>
                  <a:pt x="75215" y="1"/>
                  <a:pt x="75215" y="32"/>
                </a:cubicBezTo>
                <a:cubicBezTo>
                  <a:pt x="75215" y="64"/>
                  <a:pt x="75246" y="96"/>
                  <a:pt x="75278" y="96"/>
                </a:cubicBezTo>
                <a:lnTo>
                  <a:pt x="76481" y="96"/>
                </a:lnTo>
                <a:cubicBezTo>
                  <a:pt x="76513" y="96"/>
                  <a:pt x="76513" y="64"/>
                  <a:pt x="76513" y="32"/>
                </a:cubicBezTo>
                <a:cubicBezTo>
                  <a:pt x="76513" y="1"/>
                  <a:pt x="76513" y="1"/>
                  <a:pt x="76481" y="1"/>
                </a:cubicBezTo>
                <a:close/>
                <a:moveTo>
                  <a:pt x="77273" y="1"/>
                </a:moveTo>
                <a:cubicBezTo>
                  <a:pt x="77242" y="1"/>
                  <a:pt x="77210" y="1"/>
                  <a:pt x="77210" y="32"/>
                </a:cubicBezTo>
                <a:cubicBezTo>
                  <a:pt x="77210" y="64"/>
                  <a:pt x="77210" y="96"/>
                  <a:pt x="77273" y="96"/>
                </a:cubicBezTo>
                <a:lnTo>
                  <a:pt x="78445" y="96"/>
                </a:lnTo>
                <a:cubicBezTo>
                  <a:pt x="78477" y="96"/>
                  <a:pt x="78508" y="64"/>
                  <a:pt x="78508" y="32"/>
                </a:cubicBezTo>
                <a:cubicBezTo>
                  <a:pt x="78508" y="1"/>
                  <a:pt x="78477" y="1"/>
                  <a:pt x="78445" y="1"/>
                </a:cubicBezTo>
                <a:close/>
                <a:moveTo>
                  <a:pt x="79237" y="1"/>
                </a:moveTo>
                <a:cubicBezTo>
                  <a:pt x="79205" y="1"/>
                  <a:pt x="79173" y="1"/>
                  <a:pt x="79173" y="32"/>
                </a:cubicBezTo>
                <a:cubicBezTo>
                  <a:pt x="79173" y="64"/>
                  <a:pt x="79205" y="96"/>
                  <a:pt x="79237" y="96"/>
                </a:cubicBezTo>
                <a:lnTo>
                  <a:pt x="80440" y="96"/>
                </a:lnTo>
                <a:cubicBezTo>
                  <a:pt x="80472" y="96"/>
                  <a:pt x="80472" y="64"/>
                  <a:pt x="80472" y="32"/>
                </a:cubicBezTo>
                <a:cubicBezTo>
                  <a:pt x="80472" y="1"/>
                  <a:pt x="80472" y="1"/>
                  <a:pt x="80440" y="1"/>
                </a:cubicBezTo>
                <a:close/>
                <a:moveTo>
                  <a:pt x="81232" y="1"/>
                </a:moveTo>
                <a:cubicBezTo>
                  <a:pt x="81200" y="1"/>
                  <a:pt x="81168" y="1"/>
                  <a:pt x="81168" y="32"/>
                </a:cubicBezTo>
                <a:cubicBezTo>
                  <a:pt x="81168" y="64"/>
                  <a:pt x="81168" y="96"/>
                  <a:pt x="81232" y="96"/>
                </a:cubicBezTo>
                <a:lnTo>
                  <a:pt x="82404" y="96"/>
                </a:lnTo>
                <a:cubicBezTo>
                  <a:pt x="82435" y="96"/>
                  <a:pt x="82467" y="64"/>
                  <a:pt x="82467" y="32"/>
                </a:cubicBezTo>
                <a:cubicBezTo>
                  <a:pt x="82467" y="1"/>
                  <a:pt x="82435" y="1"/>
                  <a:pt x="82404" y="1"/>
                </a:cubicBezTo>
                <a:close/>
                <a:moveTo>
                  <a:pt x="83195" y="1"/>
                </a:moveTo>
                <a:cubicBezTo>
                  <a:pt x="83164" y="1"/>
                  <a:pt x="83132" y="1"/>
                  <a:pt x="83132" y="32"/>
                </a:cubicBezTo>
                <a:cubicBezTo>
                  <a:pt x="83132" y="64"/>
                  <a:pt x="83164" y="96"/>
                  <a:pt x="83195" y="96"/>
                </a:cubicBezTo>
                <a:lnTo>
                  <a:pt x="84399" y="96"/>
                </a:lnTo>
                <a:cubicBezTo>
                  <a:pt x="84430" y="96"/>
                  <a:pt x="84430" y="64"/>
                  <a:pt x="84430" y="32"/>
                </a:cubicBezTo>
                <a:cubicBezTo>
                  <a:pt x="84430" y="1"/>
                  <a:pt x="84430" y="1"/>
                  <a:pt x="84399" y="1"/>
                </a:cubicBezTo>
                <a:close/>
                <a:moveTo>
                  <a:pt x="85190" y="1"/>
                </a:moveTo>
                <a:cubicBezTo>
                  <a:pt x="85159" y="1"/>
                  <a:pt x="85127" y="1"/>
                  <a:pt x="85127" y="32"/>
                </a:cubicBezTo>
                <a:cubicBezTo>
                  <a:pt x="85127" y="64"/>
                  <a:pt x="85127" y="96"/>
                  <a:pt x="85190" y="96"/>
                </a:cubicBezTo>
                <a:lnTo>
                  <a:pt x="86362" y="96"/>
                </a:lnTo>
                <a:cubicBezTo>
                  <a:pt x="86394" y="96"/>
                  <a:pt x="86426" y="64"/>
                  <a:pt x="86426" y="32"/>
                </a:cubicBezTo>
                <a:cubicBezTo>
                  <a:pt x="86426" y="1"/>
                  <a:pt x="86394" y="1"/>
                  <a:pt x="86362" y="1"/>
                </a:cubicBezTo>
                <a:close/>
                <a:moveTo>
                  <a:pt x="87154" y="1"/>
                </a:moveTo>
                <a:cubicBezTo>
                  <a:pt x="87122" y="1"/>
                  <a:pt x="87091" y="1"/>
                  <a:pt x="87091" y="32"/>
                </a:cubicBezTo>
                <a:cubicBezTo>
                  <a:pt x="87091" y="64"/>
                  <a:pt x="87122" y="96"/>
                  <a:pt x="87154" y="96"/>
                </a:cubicBezTo>
                <a:lnTo>
                  <a:pt x="88357" y="96"/>
                </a:lnTo>
                <a:cubicBezTo>
                  <a:pt x="88389" y="96"/>
                  <a:pt x="88389" y="64"/>
                  <a:pt x="88389" y="32"/>
                </a:cubicBezTo>
                <a:cubicBezTo>
                  <a:pt x="88389" y="1"/>
                  <a:pt x="88389" y="1"/>
                  <a:pt x="88357" y="1"/>
                </a:cubicBezTo>
                <a:close/>
                <a:moveTo>
                  <a:pt x="89149" y="1"/>
                </a:moveTo>
                <a:cubicBezTo>
                  <a:pt x="89117" y="1"/>
                  <a:pt x="89086" y="1"/>
                  <a:pt x="89086" y="32"/>
                </a:cubicBezTo>
                <a:cubicBezTo>
                  <a:pt x="89086" y="64"/>
                  <a:pt x="89086" y="96"/>
                  <a:pt x="89149" y="96"/>
                </a:cubicBezTo>
                <a:lnTo>
                  <a:pt x="90321" y="96"/>
                </a:lnTo>
                <a:cubicBezTo>
                  <a:pt x="90352" y="96"/>
                  <a:pt x="90384" y="64"/>
                  <a:pt x="90384" y="32"/>
                </a:cubicBezTo>
                <a:cubicBezTo>
                  <a:pt x="90384" y="1"/>
                  <a:pt x="90352" y="1"/>
                  <a:pt x="90321" y="1"/>
                </a:cubicBezTo>
                <a:close/>
                <a:moveTo>
                  <a:pt x="91113" y="1"/>
                </a:moveTo>
                <a:cubicBezTo>
                  <a:pt x="91081" y="1"/>
                  <a:pt x="91049" y="1"/>
                  <a:pt x="91049" y="32"/>
                </a:cubicBezTo>
                <a:cubicBezTo>
                  <a:pt x="91049" y="64"/>
                  <a:pt x="91081" y="96"/>
                  <a:pt x="91113" y="96"/>
                </a:cubicBezTo>
                <a:lnTo>
                  <a:pt x="92316" y="96"/>
                </a:lnTo>
                <a:cubicBezTo>
                  <a:pt x="92348" y="96"/>
                  <a:pt x="92348" y="64"/>
                  <a:pt x="92348" y="32"/>
                </a:cubicBezTo>
                <a:cubicBezTo>
                  <a:pt x="92348" y="1"/>
                  <a:pt x="92348" y="1"/>
                  <a:pt x="92316" y="1"/>
                </a:cubicBezTo>
                <a:close/>
                <a:moveTo>
                  <a:pt x="93108" y="1"/>
                </a:moveTo>
                <a:cubicBezTo>
                  <a:pt x="93076" y="1"/>
                  <a:pt x="93044" y="1"/>
                  <a:pt x="93044" y="32"/>
                </a:cubicBezTo>
                <a:cubicBezTo>
                  <a:pt x="93044" y="64"/>
                  <a:pt x="93044" y="96"/>
                  <a:pt x="93108" y="96"/>
                </a:cubicBezTo>
                <a:lnTo>
                  <a:pt x="94279" y="96"/>
                </a:lnTo>
                <a:cubicBezTo>
                  <a:pt x="94311" y="96"/>
                  <a:pt x="94343" y="64"/>
                  <a:pt x="94343" y="32"/>
                </a:cubicBezTo>
                <a:cubicBezTo>
                  <a:pt x="94343" y="1"/>
                  <a:pt x="94311" y="1"/>
                  <a:pt x="94279" y="1"/>
                </a:cubicBezTo>
                <a:close/>
                <a:moveTo>
                  <a:pt x="95071" y="1"/>
                </a:moveTo>
                <a:cubicBezTo>
                  <a:pt x="95040" y="1"/>
                  <a:pt x="95008" y="1"/>
                  <a:pt x="95008" y="32"/>
                </a:cubicBezTo>
                <a:cubicBezTo>
                  <a:pt x="95008" y="64"/>
                  <a:pt x="95040" y="96"/>
                  <a:pt x="95071" y="96"/>
                </a:cubicBezTo>
                <a:lnTo>
                  <a:pt x="96275" y="96"/>
                </a:lnTo>
                <a:cubicBezTo>
                  <a:pt x="96306" y="96"/>
                  <a:pt x="96306" y="64"/>
                  <a:pt x="96306" y="32"/>
                </a:cubicBezTo>
                <a:cubicBezTo>
                  <a:pt x="96306" y="1"/>
                  <a:pt x="96306" y="1"/>
                  <a:pt x="96275" y="1"/>
                </a:cubicBezTo>
                <a:close/>
                <a:moveTo>
                  <a:pt x="97066" y="1"/>
                </a:moveTo>
                <a:cubicBezTo>
                  <a:pt x="97035" y="1"/>
                  <a:pt x="97003" y="1"/>
                  <a:pt x="97003" y="32"/>
                </a:cubicBezTo>
                <a:cubicBezTo>
                  <a:pt x="97003" y="64"/>
                  <a:pt x="97003" y="96"/>
                  <a:pt x="97066" y="96"/>
                </a:cubicBezTo>
                <a:lnTo>
                  <a:pt x="98238" y="96"/>
                </a:lnTo>
                <a:cubicBezTo>
                  <a:pt x="98270" y="96"/>
                  <a:pt x="98301" y="64"/>
                  <a:pt x="98301" y="32"/>
                </a:cubicBezTo>
                <a:cubicBezTo>
                  <a:pt x="98301" y="1"/>
                  <a:pt x="98270" y="1"/>
                  <a:pt x="98238" y="1"/>
                </a:cubicBezTo>
                <a:close/>
                <a:moveTo>
                  <a:pt x="99030" y="1"/>
                </a:moveTo>
                <a:cubicBezTo>
                  <a:pt x="98998" y="1"/>
                  <a:pt x="98966" y="1"/>
                  <a:pt x="98966" y="32"/>
                </a:cubicBezTo>
                <a:cubicBezTo>
                  <a:pt x="98966" y="64"/>
                  <a:pt x="98998" y="96"/>
                  <a:pt x="99030" y="96"/>
                </a:cubicBezTo>
                <a:lnTo>
                  <a:pt x="100233" y="96"/>
                </a:lnTo>
                <a:cubicBezTo>
                  <a:pt x="100265" y="96"/>
                  <a:pt x="100265" y="64"/>
                  <a:pt x="100265" y="32"/>
                </a:cubicBezTo>
                <a:cubicBezTo>
                  <a:pt x="100265" y="1"/>
                  <a:pt x="100265" y="1"/>
                  <a:pt x="100233" y="1"/>
                </a:cubicBezTo>
                <a:close/>
                <a:moveTo>
                  <a:pt x="101025" y="1"/>
                </a:moveTo>
                <a:cubicBezTo>
                  <a:pt x="100993" y="1"/>
                  <a:pt x="100962" y="1"/>
                  <a:pt x="100962" y="32"/>
                </a:cubicBezTo>
                <a:cubicBezTo>
                  <a:pt x="100962" y="64"/>
                  <a:pt x="100962" y="96"/>
                  <a:pt x="101025" y="96"/>
                </a:cubicBezTo>
                <a:lnTo>
                  <a:pt x="102197" y="96"/>
                </a:lnTo>
                <a:cubicBezTo>
                  <a:pt x="102228" y="96"/>
                  <a:pt x="102260" y="64"/>
                  <a:pt x="102260" y="32"/>
                </a:cubicBezTo>
                <a:cubicBezTo>
                  <a:pt x="102260" y="1"/>
                  <a:pt x="102228" y="1"/>
                  <a:pt x="102197" y="1"/>
                </a:cubicBezTo>
                <a:close/>
                <a:moveTo>
                  <a:pt x="102988" y="1"/>
                </a:moveTo>
                <a:cubicBezTo>
                  <a:pt x="102957" y="1"/>
                  <a:pt x="102925" y="1"/>
                  <a:pt x="102925" y="32"/>
                </a:cubicBezTo>
                <a:cubicBezTo>
                  <a:pt x="102925" y="64"/>
                  <a:pt x="102957" y="96"/>
                  <a:pt x="102988" y="96"/>
                </a:cubicBezTo>
                <a:lnTo>
                  <a:pt x="104192" y="96"/>
                </a:lnTo>
                <a:cubicBezTo>
                  <a:pt x="104224" y="96"/>
                  <a:pt x="104224" y="64"/>
                  <a:pt x="104224" y="32"/>
                </a:cubicBezTo>
                <a:cubicBezTo>
                  <a:pt x="104224" y="1"/>
                  <a:pt x="104224" y="1"/>
                  <a:pt x="104192" y="1"/>
                </a:cubicBezTo>
                <a:close/>
                <a:moveTo>
                  <a:pt x="104984" y="1"/>
                </a:moveTo>
                <a:cubicBezTo>
                  <a:pt x="104952" y="1"/>
                  <a:pt x="104920" y="1"/>
                  <a:pt x="104920" y="32"/>
                </a:cubicBezTo>
                <a:cubicBezTo>
                  <a:pt x="104920" y="64"/>
                  <a:pt x="104920" y="96"/>
                  <a:pt x="104984" y="96"/>
                </a:cubicBezTo>
                <a:lnTo>
                  <a:pt x="106155" y="96"/>
                </a:lnTo>
                <a:cubicBezTo>
                  <a:pt x="106187" y="96"/>
                  <a:pt x="106219" y="64"/>
                  <a:pt x="106219" y="32"/>
                </a:cubicBezTo>
                <a:cubicBezTo>
                  <a:pt x="106219" y="1"/>
                  <a:pt x="106187" y="1"/>
                  <a:pt x="106155" y="1"/>
                </a:cubicBezTo>
                <a:close/>
                <a:moveTo>
                  <a:pt x="106947" y="1"/>
                </a:moveTo>
                <a:cubicBezTo>
                  <a:pt x="106915" y="1"/>
                  <a:pt x="106884" y="1"/>
                  <a:pt x="106884" y="32"/>
                </a:cubicBezTo>
                <a:cubicBezTo>
                  <a:pt x="106884" y="64"/>
                  <a:pt x="106915" y="96"/>
                  <a:pt x="106947" y="96"/>
                </a:cubicBezTo>
                <a:lnTo>
                  <a:pt x="108151" y="96"/>
                </a:lnTo>
                <a:cubicBezTo>
                  <a:pt x="108182" y="96"/>
                  <a:pt x="108182" y="64"/>
                  <a:pt x="108182" y="32"/>
                </a:cubicBezTo>
                <a:cubicBezTo>
                  <a:pt x="108182" y="1"/>
                  <a:pt x="108182" y="1"/>
                  <a:pt x="108151" y="1"/>
                </a:cubicBezTo>
                <a:close/>
                <a:moveTo>
                  <a:pt x="108942" y="1"/>
                </a:moveTo>
                <a:cubicBezTo>
                  <a:pt x="108911" y="1"/>
                  <a:pt x="108879" y="1"/>
                  <a:pt x="108879" y="32"/>
                </a:cubicBezTo>
                <a:cubicBezTo>
                  <a:pt x="108879" y="64"/>
                  <a:pt x="108879" y="96"/>
                  <a:pt x="108942" y="96"/>
                </a:cubicBezTo>
                <a:lnTo>
                  <a:pt x="110114" y="96"/>
                </a:lnTo>
                <a:cubicBezTo>
                  <a:pt x="110146" y="96"/>
                  <a:pt x="110177" y="64"/>
                  <a:pt x="110177" y="32"/>
                </a:cubicBezTo>
                <a:cubicBezTo>
                  <a:pt x="110177" y="1"/>
                  <a:pt x="110146" y="1"/>
                  <a:pt x="110114" y="1"/>
                </a:cubicBezTo>
                <a:close/>
                <a:moveTo>
                  <a:pt x="110906" y="1"/>
                </a:moveTo>
                <a:cubicBezTo>
                  <a:pt x="110874" y="1"/>
                  <a:pt x="110842" y="1"/>
                  <a:pt x="110842" y="32"/>
                </a:cubicBezTo>
                <a:cubicBezTo>
                  <a:pt x="110842" y="64"/>
                  <a:pt x="110874" y="96"/>
                  <a:pt x="110906" y="96"/>
                </a:cubicBezTo>
                <a:lnTo>
                  <a:pt x="112109" y="96"/>
                </a:lnTo>
                <a:cubicBezTo>
                  <a:pt x="112141" y="96"/>
                  <a:pt x="112141" y="64"/>
                  <a:pt x="112141" y="32"/>
                </a:cubicBezTo>
                <a:cubicBezTo>
                  <a:pt x="112141" y="1"/>
                  <a:pt x="112141" y="1"/>
                  <a:pt x="112109" y="1"/>
                </a:cubicBezTo>
                <a:close/>
                <a:moveTo>
                  <a:pt x="112901" y="1"/>
                </a:moveTo>
                <a:cubicBezTo>
                  <a:pt x="112869" y="1"/>
                  <a:pt x="112838" y="1"/>
                  <a:pt x="112838" y="32"/>
                </a:cubicBezTo>
                <a:cubicBezTo>
                  <a:pt x="112838" y="64"/>
                  <a:pt x="112838" y="96"/>
                  <a:pt x="112901" y="96"/>
                </a:cubicBezTo>
                <a:lnTo>
                  <a:pt x="114073" y="96"/>
                </a:lnTo>
                <a:cubicBezTo>
                  <a:pt x="114104" y="96"/>
                  <a:pt x="114136" y="64"/>
                  <a:pt x="114136" y="32"/>
                </a:cubicBezTo>
                <a:cubicBezTo>
                  <a:pt x="114136" y="1"/>
                  <a:pt x="114104" y="1"/>
                  <a:pt x="114073" y="1"/>
                </a:cubicBezTo>
                <a:close/>
                <a:moveTo>
                  <a:pt x="114864" y="1"/>
                </a:moveTo>
                <a:cubicBezTo>
                  <a:pt x="114833" y="1"/>
                  <a:pt x="114801" y="1"/>
                  <a:pt x="114801" y="32"/>
                </a:cubicBezTo>
                <a:cubicBezTo>
                  <a:pt x="114801" y="64"/>
                  <a:pt x="114833" y="96"/>
                  <a:pt x="114864" y="96"/>
                </a:cubicBezTo>
                <a:lnTo>
                  <a:pt x="116068" y="96"/>
                </a:lnTo>
                <a:cubicBezTo>
                  <a:pt x="116099" y="96"/>
                  <a:pt x="116099" y="64"/>
                  <a:pt x="116099" y="32"/>
                </a:cubicBezTo>
                <a:cubicBezTo>
                  <a:pt x="116099" y="1"/>
                  <a:pt x="116099" y="1"/>
                  <a:pt x="116068" y="1"/>
                </a:cubicBezTo>
                <a:close/>
                <a:moveTo>
                  <a:pt x="116860" y="1"/>
                </a:moveTo>
                <a:cubicBezTo>
                  <a:pt x="116828" y="1"/>
                  <a:pt x="116796" y="1"/>
                  <a:pt x="116796" y="32"/>
                </a:cubicBezTo>
                <a:cubicBezTo>
                  <a:pt x="116796" y="64"/>
                  <a:pt x="116796" y="96"/>
                  <a:pt x="116860" y="96"/>
                </a:cubicBezTo>
                <a:lnTo>
                  <a:pt x="118031" y="96"/>
                </a:lnTo>
                <a:cubicBezTo>
                  <a:pt x="118063" y="96"/>
                  <a:pt x="118095" y="64"/>
                  <a:pt x="118095" y="32"/>
                </a:cubicBezTo>
                <a:cubicBezTo>
                  <a:pt x="118095" y="1"/>
                  <a:pt x="118063" y="1"/>
                  <a:pt x="118031" y="1"/>
                </a:cubicBezTo>
                <a:close/>
                <a:moveTo>
                  <a:pt x="118823" y="1"/>
                </a:moveTo>
                <a:cubicBezTo>
                  <a:pt x="118791" y="1"/>
                  <a:pt x="118760" y="1"/>
                  <a:pt x="118760" y="32"/>
                </a:cubicBezTo>
                <a:cubicBezTo>
                  <a:pt x="118760" y="64"/>
                  <a:pt x="118791" y="96"/>
                  <a:pt x="118823" y="96"/>
                </a:cubicBezTo>
                <a:lnTo>
                  <a:pt x="120026" y="96"/>
                </a:lnTo>
                <a:cubicBezTo>
                  <a:pt x="120058" y="96"/>
                  <a:pt x="120058" y="64"/>
                  <a:pt x="120058" y="32"/>
                </a:cubicBezTo>
                <a:cubicBezTo>
                  <a:pt x="120058" y="1"/>
                  <a:pt x="120058" y="1"/>
                  <a:pt x="120026" y="1"/>
                </a:cubicBezTo>
                <a:close/>
                <a:moveTo>
                  <a:pt x="120818" y="1"/>
                </a:moveTo>
                <a:cubicBezTo>
                  <a:pt x="120786" y="1"/>
                  <a:pt x="120755" y="1"/>
                  <a:pt x="120755" y="32"/>
                </a:cubicBezTo>
                <a:cubicBezTo>
                  <a:pt x="120755" y="64"/>
                  <a:pt x="120786" y="96"/>
                  <a:pt x="120818" y="96"/>
                </a:cubicBezTo>
                <a:lnTo>
                  <a:pt x="121990" y="96"/>
                </a:lnTo>
                <a:cubicBezTo>
                  <a:pt x="122022" y="96"/>
                  <a:pt x="122053" y="64"/>
                  <a:pt x="122053" y="32"/>
                </a:cubicBezTo>
                <a:cubicBezTo>
                  <a:pt x="122053" y="1"/>
                  <a:pt x="122022" y="1"/>
                  <a:pt x="121990" y="1"/>
                </a:cubicBezTo>
                <a:close/>
                <a:moveTo>
                  <a:pt x="122782" y="1"/>
                </a:moveTo>
                <a:cubicBezTo>
                  <a:pt x="122750" y="1"/>
                  <a:pt x="122718" y="1"/>
                  <a:pt x="122718" y="32"/>
                </a:cubicBezTo>
                <a:cubicBezTo>
                  <a:pt x="122718" y="64"/>
                  <a:pt x="122750" y="96"/>
                  <a:pt x="122782" y="96"/>
                </a:cubicBezTo>
                <a:lnTo>
                  <a:pt x="123985" y="96"/>
                </a:lnTo>
                <a:cubicBezTo>
                  <a:pt x="124017" y="96"/>
                  <a:pt x="124017" y="64"/>
                  <a:pt x="124017" y="32"/>
                </a:cubicBezTo>
                <a:cubicBezTo>
                  <a:pt x="124017" y="1"/>
                  <a:pt x="124017" y="1"/>
                  <a:pt x="123985" y="1"/>
                </a:cubicBezTo>
                <a:close/>
                <a:moveTo>
                  <a:pt x="124777" y="1"/>
                </a:moveTo>
                <a:cubicBezTo>
                  <a:pt x="124745" y="1"/>
                  <a:pt x="124713" y="1"/>
                  <a:pt x="124713" y="32"/>
                </a:cubicBezTo>
                <a:cubicBezTo>
                  <a:pt x="124713" y="64"/>
                  <a:pt x="124745" y="96"/>
                  <a:pt x="124777" y="96"/>
                </a:cubicBezTo>
                <a:lnTo>
                  <a:pt x="125949" y="96"/>
                </a:lnTo>
                <a:cubicBezTo>
                  <a:pt x="125980" y="96"/>
                  <a:pt x="126012" y="64"/>
                  <a:pt x="126012" y="32"/>
                </a:cubicBezTo>
                <a:cubicBezTo>
                  <a:pt x="126012" y="1"/>
                  <a:pt x="125980" y="1"/>
                  <a:pt x="125949" y="1"/>
                </a:cubicBezTo>
                <a:close/>
                <a:moveTo>
                  <a:pt x="126740" y="1"/>
                </a:moveTo>
                <a:cubicBezTo>
                  <a:pt x="126709" y="1"/>
                  <a:pt x="126677" y="1"/>
                  <a:pt x="126677" y="32"/>
                </a:cubicBezTo>
                <a:cubicBezTo>
                  <a:pt x="126677" y="64"/>
                  <a:pt x="126709" y="96"/>
                  <a:pt x="126740" y="96"/>
                </a:cubicBezTo>
                <a:lnTo>
                  <a:pt x="127944" y="96"/>
                </a:lnTo>
                <a:cubicBezTo>
                  <a:pt x="127975" y="96"/>
                  <a:pt x="127975" y="64"/>
                  <a:pt x="127975" y="32"/>
                </a:cubicBezTo>
                <a:cubicBezTo>
                  <a:pt x="127975" y="1"/>
                  <a:pt x="127975" y="1"/>
                  <a:pt x="127944" y="1"/>
                </a:cubicBezTo>
                <a:close/>
                <a:moveTo>
                  <a:pt x="128735" y="1"/>
                </a:moveTo>
                <a:cubicBezTo>
                  <a:pt x="128704" y="1"/>
                  <a:pt x="128672" y="1"/>
                  <a:pt x="128672" y="32"/>
                </a:cubicBezTo>
                <a:cubicBezTo>
                  <a:pt x="128672" y="64"/>
                  <a:pt x="128704" y="96"/>
                  <a:pt x="128735" y="96"/>
                </a:cubicBezTo>
                <a:lnTo>
                  <a:pt x="129907" y="96"/>
                </a:lnTo>
                <a:cubicBezTo>
                  <a:pt x="129939" y="96"/>
                  <a:pt x="129971" y="64"/>
                  <a:pt x="129971" y="32"/>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7" name="Google Shape;157;p18"/>
          <p:cNvSpPr/>
          <p:nvPr/>
        </p:nvSpPr>
        <p:spPr>
          <a:xfrm>
            <a:off x="4333967" y="5074630"/>
            <a:ext cx="5620379" cy="4247"/>
          </a:xfrm>
          <a:custGeom>
            <a:avLst/>
            <a:gdLst/>
            <a:ahLst/>
            <a:cxnLst/>
            <a:rect l="l" t="t" r="r" b="b"/>
            <a:pathLst>
              <a:path w="129971" h="96" extrusionOk="0">
                <a:moveTo>
                  <a:pt x="64" y="1"/>
                </a:moveTo>
                <a:cubicBezTo>
                  <a:pt x="32" y="1"/>
                  <a:pt x="1" y="1"/>
                  <a:pt x="1" y="33"/>
                </a:cubicBezTo>
                <a:cubicBezTo>
                  <a:pt x="1" y="64"/>
                  <a:pt x="32" y="96"/>
                  <a:pt x="64" y="96"/>
                </a:cubicBezTo>
                <a:lnTo>
                  <a:pt x="1267" y="96"/>
                </a:lnTo>
                <a:cubicBezTo>
                  <a:pt x="1299" y="96"/>
                  <a:pt x="1299" y="64"/>
                  <a:pt x="1299" y="33"/>
                </a:cubicBezTo>
                <a:cubicBezTo>
                  <a:pt x="1299" y="1"/>
                  <a:pt x="1299" y="1"/>
                  <a:pt x="1267" y="1"/>
                </a:cubicBezTo>
                <a:close/>
                <a:moveTo>
                  <a:pt x="2059" y="1"/>
                </a:moveTo>
                <a:cubicBezTo>
                  <a:pt x="2027" y="1"/>
                  <a:pt x="1996" y="1"/>
                  <a:pt x="1996" y="33"/>
                </a:cubicBezTo>
                <a:cubicBezTo>
                  <a:pt x="1996" y="64"/>
                  <a:pt x="2027" y="96"/>
                  <a:pt x="2059" y="96"/>
                </a:cubicBezTo>
                <a:lnTo>
                  <a:pt x="3231" y="96"/>
                </a:lnTo>
                <a:cubicBezTo>
                  <a:pt x="3263" y="96"/>
                  <a:pt x="3294" y="64"/>
                  <a:pt x="3294" y="33"/>
                </a:cubicBezTo>
                <a:cubicBezTo>
                  <a:pt x="3294" y="1"/>
                  <a:pt x="3263" y="1"/>
                  <a:pt x="3231" y="1"/>
                </a:cubicBezTo>
                <a:close/>
                <a:moveTo>
                  <a:pt x="4023" y="1"/>
                </a:moveTo>
                <a:cubicBezTo>
                  <a:pt x="3991" y="1"/>
                  <a:pt x="3959" y="1"/>
                  <a:pt x="3959" y="33"/>
                </a:cubicBezTo>
                <a:cubicBezTo>
                  <a:pt x="3959" y="64"/>
                  <a:pt x="3991" y="96"/>
                  <a:pt x="4023" y="96"/>
                </a:cubicBezTo>
                <a:lnTo>
                  <a:pt x="5226" y="96"/>
                </a:lnTo>
                <a:cubicBezTo>
                  <a:pt x="5258" y="96"/>
                  <a:pt x="5258" y="64"/>
                  <a:pt x="5258" y="33"/>
                </a:cubicBezTo>
                <a:cubicBezTo>
                  <a:pt x="5258" y="1"/>
                  <a:pt x="5258" y="1"/>
                  <a:pt x="5226" y="1"/>
                </a:cubicBezTo>
                <a:close/>
                <a:moveTo>
                  <a:pt x="6018" y="1"/>
                </a:moveTo>
                <a:cubicBezTo>
                  <a:pt x="5986" y="1"/>
                  <a:pt x="5954" y="1"/>
                  <a:pt x="5954" y="33"/>
                </a:cubicBezTo>
                <a:cubicBezTo>
                  <a:pt x="5954" y="64"/>
                  <a:pt x="5986" y="96"/>
                  <a:pt x="6018" y="96"/>
                </a:cubicBezTo>
                <a:lnTo>
                  <a:pt x="7190" y="96"/>
                </a:lnTo>
                <a:cubicBezTo>
                  <a:pt x="7221" y="96"/>
                  <a:pt x="7253" y="64"/>
                  <a:pt x="7253" y="33"/>
                </a:cubicBezTo>
                <a:cubicBezTo>
                  <a:pt x="7253" y="1"/>
                  <a:pt x="7221" y="1"/>
                  <a:pt x="7190" y="1"/>
                </a:cubicBezTo>
                <a:close/>
                <a:moveTo>
                  <a:pt x="7981" y="1"/>
                </a:moveTo>
                <a:cubicBezTo>
                  <a:pt x="7950" y="1"/>
                  <a:pt x="7918" y="1"/>
                  <a:pt x="7918" y="33"/>
                </a:cubicBezTo>
                <a:cubicBezTo>
                  <a:pt x="7918" y="64"/>
                  <a:pt x="7950" y="96"/>
                  <a:pt x="7981" y="96"/>
                </a:cubicBezTo>
                <a:lnTo>
                  <a:pt x="9185" y="96"/>
                </a:lnTo>
                <a:cubicBezTo>
                  <a:pt x="9216" y="96"/>
                  <a:pt x="9216" y="64"/>
                  <a:pt x="9216" y="33"/>
                </a:cubicBezTo>
                <a:cubicBezTo>
                  <a:pt x="9216" y="1"/>
                  <a:pt x="9216" y="1"/>
                  <a:pt x="9185" y="1"/>
                </a:cubicBezTo>
                <a:close/>
                <a:moveTo>
                  <a:pt x="9976" y="1"/>
                </a:moveTo>
                <a:cubicBezTo>
                  <a:pt x="9945" y="1"/>
                  <a:pt x="9913" y="1"/>
                  <a:pt x="9913" y="33"/>
                </a:cubicBezTo>
                <a:cubicBezTo>
                  <a:pt x="9913" y="64"/>
                  <a:pt x="9945" y="96"/>
                  <a:pt x="9976" y="96"/>
                </a:cubicBezTo>
                <a:lnTo>
                  <a:pt x="11148" y="96"/>
                </a:lnTo>
                <a:cubicBezTo>
                  <a:pt x="11180" y="96"/>
                  <a:pt x="11211" y="64"/>
                  <a:pt x="11211" y="33"/>
                </a:cubicBezTo>
                <a:cubicBezTo>
                  <a:pt x="11211" y="1"/>
                  <a:pt x="11180" y="1"/>
                  <a:pt x="11148" y="1"/>
                </a:cubicBezTo>
                <a:close/>
                <a:moveTo>
                  <a:pt x="11940" y="1"/>
                </a:moveTo>
                <a:cubicBezTo>
                  <a:pt x="11908" y="1"/>
                  <a:pt x="11877" y="1"/>
                  <a:pt x="11877" y="33"/>
                </a:cubicBezTo>
                <a:cubicBezTo>
                  <a:pt x="11877" y="64"/>
                  <a:pt x="11908" y="96"/>
                  <a:pt x="11940" y="96"/>
                </a:cubicBezTo>
                <a:lnTo>
                  <a:pt x="13143" y="96"/>
                </a:lnTo>
                <a:cubicBezTo>
                  <a:pt x="13175" y="96"/>
                  <a:pt x="13175" y="64"/>
                  <a:pt x="13175" y="33"/>
                </a:cubicBezTo>
                <a:cubicBezTo>
                  <a:pt x="13175" y="1"/>
                  <a:pt x="13175" y="1"/>
                  <a:pt x="13143" y="1"/>
                </a:cubicBezTo>
                <a:close/>
                <a:moveTo>
                  <a:pt x="13935" y="1"/>
                </a:moveTo>
                <a:cubicBezTo>
                  <a:pt x="13903" y="1"/>
                  <a:pt x="13872" y="1"/>
                  <a:pt x="13872" y="33"/>
                </a:cubicBezTo>
                <a:cubicBezTo>
                  <a:pt x="13872" y="64"/>
                  <a:pt x="13903" y="96"/>
                  <a:pt x="13935" y="96"/>
                </a:cubicBezTo>
                <a:lnTo>
                  <a:pt x="15107" y="96"/>
                </a:lnTo>
                <a:cubicBezTo>
                  <a:pt x="15138" y="96"/>
                  <a:pt x="15170" y="64"/>
                  <a:pt x="15170" y="33"/>
                </a:cubicBezTo>
                <a:cubicBezTo>
                  <a:pt x="15170" y="1"/>
                  <a:pt x="15138" y="1"/>
                  <a:pt x="15107" y="1"/>
                </a:cubicBezTo>
                <a:close/>
                <a:moveTo>
                  <a:pt x="15899" y="1"/>
                </a:moveTo>
                <a:cubicBezTo>
                  <a:pt x="15867" y="1"/>
                  <a:pt x="15835" y="1"/>
                  <a:pt x="15835" y="33"/>
                </a:cubicBezTo>
                <a:cubicBezTo>
                  <a:pt x="15835" y="64"/>
                  <a:pt x="15867" y="96"/>
                  <a:pt x="15899" y="96"/>
                </a:cubicBezTo>
                <a:lnTo>
                  <a:pt x="17102" y="96"/>
                </a:lnTo>
                <a:cubicBezTo>
                  <a:pt x="17134" y="96"/>
                  <a:pt x="17134" y="64"/>
                  <a:pt x="17134" y="33"/>
                </a:cubicBezTo>
                <a:cubicBezTo>
                  <a:pt x="17134" y="1"/>
                  <a:pt x="17134" y="1"/>
                  <a:pt x="17102" y="1"/>
                </a:cubicBezTo>
                <a:close/>
                <a:moveTo>
                  <a:pt x="17894" y="1"/>
                </a:moveTo>
                <a:cubicBezTo>
                  <a:pt x="17862" y="1"/>
                  <a:pt x="17830" y="1"/>
                  <a:pt x="17830" y="33"/>
                </a:cubicBezTo>
                <a:cubicBezTo>
                  <a:pt x="17830" y="64"/>
                  <a:pt x="17862" y="96"/>
                  <a:pt x="17894" y="96"/>
                </a:cubicBezTo>
                <a:lnTo>
                  <a:pt x="19065" y="96"/>
                </a:lnTo>
                <a:cubicBezTo>
                  <a:pt x="19097" y="96"/>
                  <a:pt x="19129" y="64"/>
                  <a:pt x="19129" y="33"/>
                </a:cubicBezTo>
                <a:cubicBezTo>
                  <a:pt x="19129" y="1"/>
                  <a:pt x="19097" y="1"/>
                  <a:pt x="19065" y="1"/>
                </a:cubicBezTo>
                <a:close/>
                <a:moveTo>
                  <a:pt x="19857" y="1"/>
                </a:moveTo>
                <a:cubicBezTo>
                  <a:pt x="19825" y="1"/>
                  <a:pt x="19794" y="1"/>
                  <a:pt x="19794" y="33"/>
                </a:cubicBezTo>
                <a:cubicBezTo>
                  <a:pt x="19794" y="64"/>
                  <a:pt x="19825" y="96"/>
                  <a:pt x="19857" y="96"/>
                </a:cubicBezTo>
                <a:lnTo>
                  <a:pt x="21061" y="96"/>
                </a:lnTo>
                <a:cubicBezTo>
                  <a:pt x="21092" y="96"/>
                  <a:pt x="21092" y="64"/>
                  <a:pt x="21092" y="33"/>
                </a:cubicBezTo>
                <a:cubicBezTo>
                  <a:pt x="21092" y="1"/>
                  <a:pt x="21092" y="1"/>
                  <a:pt x="21061" y="1"/>
                </a:cubicBezTo>
                <a:close/>
                <a:moveTo>
                  <a:pt x="21852" y="1"/>
                </a:moveTo>
                <a:cubicBezTo>
                  <a:pt x="21821" y="1"/>
                  <a:pt x="21789" y="1"/>
                  <a:pt x="21789" y="33"/>
                </a:cubicBezTo>
                <a:cubicBezTo>
                  <a:pt x="21789" y="64"/>
                  <a:pt x="21821" y="96"/>
                  <a:pt x="21852" y="96"/>
                </a:cubicBezTo>
                <a:lnTo>
                  <a:pt x="23024" y="96"/>
                </a:lnTo>
                <a:cubicBezTo>
                  <a:pt x="23056" y="96"/>
                  <a:pt x="23087" y="64"/>
                  <a:pt x="23087" y="33"/>
                </a:cubicBezTo>
                <a:cubicBezTo>
                  <a:pt x="23087" y="1"/>
                  <a:pt x="23056" y="1"/>
                  <a:pt x="23024" y="1"/>
                </a:cubicBezTo>
                <a:close/>
                <a:moveTo>
                  <a:pt x="23816" y="1"/>
                </a:moveTo>
                <a:cubicBezTo>
                  <a:pt x="23784" y="1"/>
                  <a:pt x="23752" y="1"/>
                  <a:pt x="23752" y="33"/>
                </a:cubicBezTo>
                <a:cubicBezTo>
                  <a:pt x="23752" y="64"/>
                  <a:pt x="23784" y="96"/>
                  <a:pt x="23816" y="96"/>
                </a:cubicBezTo>
                <a:lnTo>
                  <a:pt x="25019" y="96"/>
                </a:lnTo>
                <a:cubicBezTo>
                  <a:pt x="25051" y="96"/>
                  <a:pt x="25051" y="64"/>
                  <a:pt x="25051" y="33"/>
                </a:cubicBezTo>
                <a:cubicBezTo>
                  <a:pt x="25051" y="1"/>
                  <a:pt x="25051" y="1"/>
                  <a:pt x="25019" y="1"/>
                </a:cubicBezTo>
                <a:close/>
                <a:moveTo>
                  <a:pt x="25811" y="1"/>
                </a:moveTo>
                <a:cubicBezTo>
                  <a:pt x="25779" y="1"/>
                  <a:pt x="25748" y="1"/>
                  <a:pt x="25748" y="33"/>
                </a:cubicBezTo>
                <a:cubicBezTo>
                  <a:pt x="25748" y="64"/>
                  <a:pt x="25779" y="96"/>
                  <a:pt x="25811" y="96"/>
                </a:cubicBezTo>
                <a:lnTo>
                  <a:pt x="26983" y="96"/>
                </a:lnTo>
                <a:cubicBezTo>
                  <a:pt x="27014" y="96"/>
                  <a:pt x="27046" y="64"/>
                  <a:pt x="27046" y="33"/>
                </a:cubicBezTo>
                <a:cubicBezTo>
                  <a:pt x="27046" y="1"/>
                  <a:pt x="27014" y="1"/>
                  <a:pt x="26983" y="1"/>
                </a:cubicBezTo>
                <a:close/>
                <a:moveTo>
                  <a:pt x="27774" y="1"/>
                </a:moveTo>
                <a:cubicBezTo>
                  <a:pt x="27743" y="1"/>
                  <a:pt x="27711" y="1"/>
                  <a:pt x="27711" y="33"/>
                </a:cubicBezTo>
                <a:cubicBezTo>
                  <a:pt x="27711" y="64"/>
                  <a:pt x="27743" y="96"/>
                  <a:pt x="27774" y="96"/>
                </a:cubicBezTo>
                <a:lnTo>
                  <a:pt x="28978" y="96"/>
                </a:lnTo>
                <a:cubicBezTo>
                  <a:pt x="29010" y="96"/>
                  <a:pt x="29010" y="64"/>
                  <a:pt x="29010" y="33"/>
                </a:cubicBezTo>
                <a:cubicBezTo>
                  <a:pt x="29010" y="1"/>
                  <a:pt x="29010" y="1"/>
                  <a:pt x="28978" y="1"/>
                </a:cubicBezTo>
                <a:close/>
                <a:moveTo>
                  <a:pt x="29770" y="1"/>
                </a:moveTo>
                <a:cubicBezTo>
                  <a:pt x="29738" y="1"/>
                  <a:pt x="29706" y="1"/>
                  <a:pt x="29706" y="33"/>
                </a:cubicBezTo>
                <a:cubicBezTo>
                  <a:pt x="29706" y="64"/>
                  <a:pt x="29738" y="96"/>
                  <a:pt x="29770" y="96"/>
                </a:cubicBezTo>
                <a:lnTo>
                  <a:pt x="30941" y="96"/>
                </a:lnTo>
                <a:cubicBezTo>
                  <a:pt x="30973" y="96"/>
                  <a:pt x="31005" y="64"/>
                  <a:pt x="31005" y="33"/>
                </a:cubicBezTo>
                <a:cubicBezTo>
                  <a:pt x="31005" y="1"/>
                  <a:pt x="30973" y="1"/>
                  <a:pt x="30941" y="1"/>
                </a:cubicBezTo>
                <a:close/>
                <a:moveTo>
                  <a:pt x="31733" y="1"/>
                </a:moveTo>
                <a:cubicBezTo>
                  <a:pt x="31701" y="1"/>
                  <a:pt x="31670" y="1"/>
                  <a:pt x="31670" y="33"/>
                </a:cubicBezTo>
                <a:cubicBezTo>
                  <a:pt x="31670" y="64"/>
                  <a:pt x="31701" y="96"/>
                  <a:pt x="31733" y="96"/>
                </a:cubicBezTo>
                <a:lnTo>
                  <a:pt x="32936" y="96"/>
                </a:lnTo>
                <a:cubicBezTo>
                  <a:pt x="32968" y="96"/>
                  <a:pt x="32968" y="64"/>
                  <a:pt x="32968" y="33"/>
                </a:cubicBezTo>
                <a:cubicBezTo>
                  <a:pt x="32968" y="1"/>
                  <a:pt x="32968" y="1"/>
                  <a:pt x="32936" y="1"/>
                </a:cubicBezTo>
                <a:close/>
                <a:moveTo>
                  <a:pt x="33728" y="1"/>
                </a:moveTo>
                <a:cubicBezTo>
                  <a:pt x="33697" y="1"/>
                  <a:pt x="33665" y="1"/>
                  <a:pt x="33665" y="33"/>
                </a:cubicBezTo>
                <a:cubicBezTo>
                  <a:pt x="33665" y="64"/>
                  <a:pt x="33697" y="96"/>
                  <a:pt x="33728" y="96"/>
                </a:cubicBezTo>
                <a:lnTo>
                  <a:pt x="34900" y="96"/>
                </a:lnTo>
                <a:cubicBezTo>
                  <a:pt x="34932" y="96"/>
                  <a:pt x="34963" y="64"/>
                  <a:pt x="34963" y="33"/>
                </a:cubicBezTo>
                <a:cubicBezTo>
                  <a:pt x="34963" y="1"/>
                  <a:pt x="34932" y="1"/>
                  <a:pt x="34900" y="1"/>
                </a:cubicBezTo>
                <a:close/>
                <a:moveTo>
                  <a:pt x="35692" y="1"/>
                </a:moveTo>
                <a:cubicBezTo>
                  <a:pt x="35660" y="1"/>
                  <a:pt x="35628" y="1"/>
                  <a:pt x="35628" y="33"/>
                </a:cubicBezTo>
                <a:cubicBezTo>
                  <a:pt x="35628" y="64"/>
                  <a:pt x="35660" y="96"/>
                  <a:pt x="35692" y="96"/>
                </a:cubicBezTo>
                <a:lnTo>
                  <a:pt x="36895" y="96"/>
                </a:lnTo>
                <a:cubicBezTo>
                  <a:pt x="36927" y="96"/>
                  <a:pt x="36927" y="64"/>
                  <a:pt x="36927" y="33"/>
                </a:cubicBezTo>
                <a:cubicBezTo>
                  <a:pt x="36927" y="1"/>
                  <a:pt x="36927" y="1"/>
                  <a:pt x="36895" y="1"/>
                </a:cubicBezTo>
                <a:close/>
                <a:moveTo>
                  <a:pt x="37687" y="1"/>
                </a:moveTo>
                <a:cubicBezTo>
                  <a:pt x="37655" y="1"/>
                  <a:pt x="37624" y="1"/>
                  <a:pt x="37624" y="33"/>
                </a:cubicBezTo>
                <a:cubicBezTo>
                  <a:pt x="37624" y="64"/>
                  <a:pt x="37655" y="96"/>
                  <a:pt x="37687" y="96"/>
                </a:cubicBezTo>
                <a:lnTo>
                  <a:pt x="38859" y="96"/>
                </a:lnTo>
                <a:cubicBezTo>
                  <a:pt x="38890" y="96"/>
                  <a:pt x="38922" y="64"/>
                  <a:pt x="38922" y="33"/>
                </a:cubicBezTo>
                <a:cubicBezTo>
                  <a:pt x="38922" y="1"/>
                  <a:pt x="38890" y="1"/>
                  <a:pt x="38859" y="1"/>
                </a:cubicBezTo>
                <a:close/>
                <a:moveTo>
                  <a:pt x="39650" y="1"/>
                </a:moveTo>
                <a:cubicBezTo>
                  <a:pt x="39619" y="1"/>
                  <a:pt x="39587" y="1"/>
                  <a:pt x="39587" y="33"/>
                </a:cubicBezTo>
                <a:cubicBezTo>
                  <a:pt x="39587" y="64"/>
                  <a:pt x="39619" y="96"/>
                  <a:pt x="39650" y="96"/>
                </a:cubicBezTo>
                <a:lnTo>
                  <a:pt x="40854" y="96"/>
                </a:lnTo>
                <a:cubicBezTo>
                  <a:pt x="40885" y="96"/>
                  <a:pt x="40885" y="64"/>
                  <a:pt x="40885" y="33"/>
                </a:cubicBezTo>
                <a:cubicBezTo>
                  <a:pt x="40885" y="1"/>
                  <a:pt x="40885" y="1"/>
                  <a:pt x="40854" y="1"/>
                </a:cubicBezTo>
                <a:close/>
                <a:moveTo>
                  <a:pt x="41645" y="1"/>
                </a:moveTo>
                <a:cubicBezTo>
                  <a:pt x="41614" y="1"/>
                  <a:pt x="41582" y="1"/>
                  <a:pt x="41582" y="33"/>
                </a:cubicBezTo>
                <a:cubicBezTo>
                  <a:pt x="41582" y="64"/>
                  <a:pt x="41614" y="96"/>
                  <a:pt x="41645" y="96"/>
                </a:cubicBezTo>
                <a:lnTo>
                  <a:pt x="42817" y="96"/>
                </a:lnTo>
                <a:cubicBezTo>
                  <a:pt x="42849" y="96"/>
                  <a:pt x="42881" y="64"/>
                  <a:pt x="42881" y="33"/>
                </a:cubicBezTo>
                <a:cubicBezTo>
                  <a:pt x="42881" y="1"/>
                  <a:pt x="42849" y="1"/>
                  <a:pt x="42817" y="1"/>
                </a:cubicBezTo>
                <a:close/>
                <a:moveTo>
                  <a:pt x="43609" y="1"/>
                </a:moveTo>
                <a:cubicBezTo>
                  <a:pt x="43577" y="1"/>
                  <a:pt x="43546" y="1"/>
                  <a:pt x="43546" y="33"/>
                </a:cubicBezTo>
                <a:cubicBezTo>
                  <a:pt x="43546" y="64"/>
                  <a:pt x="43577" y="96"/>
                  <a:pt x="43609" y="96"/>
                </a:cubicBezTo>
                <a:lnTo>
                  <a:pt x="44812" y="96"/>
                </a:lnTo>
                <a:cubicBezTo>
                  <a:pt x="44844" y="96"/>
                  <a:pt x="44844" y="64"/>
                  <a:pt x="44844" y="33"/>
                </a:cubicBezTo>
                <a:cubicBezTo>
                  <a:pt x="44844" y="1"/>
                  <a:pt x="44844" y="1"/>
                  <a:pt x="44812" y="1"/>
                </a:cubicBezTo>
                <a:close/>
                <a:moveTo>
                  <a:pt x="45604" y="1"/>
                </a:moveTo>
                <a:cubicBezTo>
                  <a:pt x="45572" y="1"/>
                  <a:pt x="45541" y="1"/>
                  <a:pt x="45541" y="33"/>
                </a:cubicBezTo>
                <a:cubicBezTo>
                  <a:pt x="45541" y="64"/>
                  <a:pt x="45572" y="96"/>
                  <a:pt x="45604" y="96"/>
                </a:cubicBezTo>
                <a:lnTo>
                  <a:pt x="46776" y="96"/>
                </a:lnTo>
                <a:cubicBezTo>
                  <a:pt x="46808" y="96"/>
                  <a:pt x="46839" y="64"/>
                  <a:pt x="46839" y="33"/>
                </a:cubicBezTo>
                <a:cubicBezTo>
                  <a:pt x="46839" y="1"/>
                  <a:pt x="46808" y="1"/>
                  <a:pt x="46776" y="1"/>
                </a:cubicBezTo>
                <a:close/>
                <a:moveTo>
                  <a:pt x="47568" y="1"/>
                </a:moveTo>
                <a:cubicBezTo>
                  <a:pt x="47536" y="1"/>
                  <a:pt x="47504" y="1"/>
                  <a:pt x="47504" y="33"/>
                </a:cubicBezTo>
                <a:cubicBezTo>
                  <a:pt x="47504" y="64"/>
                  <a:pt x="47536" y="96"/>
                  <a:pt x="47568" y="96"/>
                </a:cubicBezTo>
                <a:lnTo>
                  <a:pt x="48771" y="96"/>
                </a:lnTo>
                <a:cubicBezTo>
                  <a:pt x="48803" y="96"/>
                  <a:pt x="48803" y="64"/>
                  <a:pt x="48803" y="33"/>
                </a:cubicBezTo>
                <a:cubicBezTo>
                  <a:pt x="48803" y="1"/>
                  <a:pt x="48803" y="1"/>
                  <a:pt x="48771" y="1"/>
                </a:cubicBezTo>
                <a:close/>
                <a:moveTo>
                  <a:pt x="49563" y="1"/>
                </a:moveTo>
                <a:cubicBezTo>
                  <a:pt x="49531" y="1"/>
                  <a:pt x="49499" y="1"/>
                  <a:pt x="49499" y="33"/>
                </a:cubicBezTo>
                <a:cubicBezTo>
                  <a:pt x="49499" y="64"/>
                  <a:pt x="49531" y="96"/>
                  <a:pt x="49563" y="96"/>
                </a:cubicBezTo>
                <a:lnTo>
                  <a:pt x="50734" y="96"/>
                </a:lnTo>
                <a:cubicBezTo>
                  <a:pt x="50766" y="96"/>
                  <a:pt x="50798" y="64"/>
                  <a:pt x="50798" y="33"/>
                </a:cubicBezTo>
                <a:cubicBezTo>
                  <a:pt x="50798" y="1"/>
                  <a:pt x="50766" y="1"/>
                  <a:pt x="50734" y="1"/>
                </a:cubicBezTo>
                <a:close/>
                <a:moveTo>
                  <a:pt x="51526" y="1"/>
                </a:moveTo>
                <a:cubicBezTo>
                  <a:pt x="51495" y="1"/>
                  <a:pt x="51463" y="1"/>
                  <a:pt x="51463" y="33"/>
                </a:cubicBezTo>
                <a:cubicBezTo>
                  <a:pt x="51463" y="64"/>
                  <a:pt x="51495" y="96"/>
                  <a:pt x="51526" y="96"/>
                </a:cubicBezTo>
                <a:lnTo>
                  <a:pt x="52730" y="96"/>
                </a:lnTo>
                <a:cubicBezTo>
                  <a:pt x="52761" y="96"/>
                  <a:pt x="52761" y="64"/>
                  <a:pt x="52761" y="33"/>
                </a:cubicBezTo>
                <a:cubicBezTo>
                  <a:pt x="52761" y="1"/>
                  <a:pt x="52761" y="1"/>
                  <a:pt x="52730" y="1"/>
                </a:cubicBezTo>
                <a:close/>
                <a:moveTo>
                  <a:pt x="53521" y="1"/>
                </a:moveTo>
                <a:cubicBezTo>
                  <a:pt x="53490" y="1"/>
                  <a:pt x="53458" y="1"/>
                  <a:pt x="53458" y="33"/>
                </a:cubicBezTo>
                <a:cubicBezTo>
                  <a:pt x="53458" y="64"/>
                  <a:pt x="53490" y="96"/>
                  <a:pt x="53521" y="96"/>
                </a:cubicBezTo>
                <a:lnTo>
                  <a:pt x="54693" y="96"/>
                </a:lnTo>
                <a:cubicBezTo>
                  <a:pt x="54725" y="96"/>
                  <a:pt x="54756" y="64"/>
                  <a:pt x="54756" y="33"/>
                </a:cubicBezTo>
                <a:cubicBezTo>
                  <a:pt x="54756" y="1"/>
                  <a:pt x="54725" y="1"/>
                  <a:pt x="54693" y="1"/>
                </a:cubicBezTo>
                <a:close/>
                <a:moveTo>
                  <a:pt x="55485" y="1"/>
                </a:moveTo>
                <a:cubicBezTo>
                  <a:pt x="55453" y="1"/>
                  <a:pt x="55422" y="1"/>
                  <a:pt x="55422" y="33"/>
                </a:cubicBezTo>
                <a:cubicBezTo>
                  <a:pt x="55422" y="64"/>
                  <a:pt x="55453" y="96"/>
                  <a:pt x="55485" y="96"/>
                </a:cubicBezTo>
                <a:lnTo>
                  <a:pt x="56688" y="96"/>
                </a:lnTo>
                <a:cubicBezTo>
                  <a:pt x="56720" y="96"/>
                  <a:pt x="56720" y="64"/>
                  <a:pt x="56720" y="33"/>
                </a:cubicBezTo>
                <a:cubicBezTo>
                  <a:pt x="56720" y="1"/>
                  <a:pt x="56720" y="1"/>
                  <a:pt x="56688" y="1"/>
                </a:cubicBezTo>
                <a:close/>
                <a:moveTo>
                  <a:pt x="57480" y="1"/>
                </a:moveTo>
                <a:cubicBezTo>
                  <a:pt x="57448" y="1"/>
                  <a:pt x="57417" y="1"/>
                  <a:pt x="57417" y="33"/>
                </a:cubicBezTo>
                <a:cubicBezTo>
                  <a:pt x="57417" y="64"/>
                  <a:pt x="57448" y="96"/>
                  <a:pt x="57480" y="96"/>
                </a:cubicBezTo>
                <a:lnTo>
                  <a:pt x="58652" y="96"/>
                </a:lnTo>
                <a:cubicBezTo>
                  <a:pt x="58683" y="96"/>
                  <a:pt x="58715" y="64"/>
                  <a:pt x="58715" y="33"/>
                </a:cubicBezTo>
                <a:cubicBezTo>
                  <a:pt x="58715" y="1"/>
                  <a:pt x="58683" y="1"/>
                  <a:pt x="58652" y="1"/>
                </a:cubicBezTo>
                <a:close/>
                <a:moveTo>
                  <a:pt x="59443" y="1"/>
                </a:moveTo>
                <a:cubicBezTo>
                  <a:pt x="59412" y="1"/>
                  <a:pt x="59380" y="1"/>
                  <a:pt x="59380" y="33"/>
                </a:cubicBezTo>
                <a:cubicBezTo>
                  <a:pt x="59380" y="64"/>
                  <a:pt x="59412" y="96"/>
                  <a:pt x="59443" y="96"/>
                </a:cubicBezTo>
                <a:lnTo>
                  <a:pt x="60647" y="96"/>
                </a:lnTo>
                <a:cubicBezTo>
                  <a:pt x="60679" y="96"/>
                  <a:pt x="60679" y="64"/>
                  <a:pt x="60679" y="33"/>
                </a:cubicBezTo>
                <a:cubicBezTo>
                  <a:pt x="60679" y="1"/>
                  <a:pt x="60679" y="1"/>
                  <a:pt x="60647" y="1"/>
                </a:cubicBezTo>
                <a:close/>
                <a:moveTo>
                  <a:pt x="61439" y="1"/>
                </a:moveTo>
                <a:cubicBezTo>
                  <a:pt x="61407" y="1"/>
                  <a:pt x="61375" y="1"/>
                  <a:pt x="61375" y="33"/>
                </a:cubicBezTo>
                <a:cubicBezTo>
                  <a:pt x="61375" y="64"/>
                  <a:pt x="61407" y="96"/>
                  <a:pt x="61439" y="96"/>
                </a:cubicBezTo>
                <a:lnTo>
                  <a:pt x="62610" y="96"/>
                </a:lnTo>
                <a:cubicBezTo>
                  <a:pt x="62642" y="96"/>
                  <a:pt x="62674" y="64"/>
                  <a:pt x="62674" y="33"/>
                </a:cubicBezTo>
                <a:cubicBezTo>
                  <a:pt x="62674" y="1"/>
                  <a:pt x="62642" y="1"/>
                  <a:pt x="62610" y="1"/>
                </a:cubicBezTo>
                <a:close/>
                <a:moveTo>
                  <a:pt x="63402" y="1"/>
                </a:moveTo>
                <a:cubicBezTo>
                  <a:pt x="63370" y="1"/>
                  <a:pt x="63339" y="1"/>
                  <a:pt x="63339" y="33"/>
                </a:cubicBezTo>
                <a:cubicBezTo>
                  <a:pt x="63339" y="64"/>
                  <a:pt x="63370" y="96"/>
                  <a:pt x="63402" y="96"/>
                </a:cubicBezTo>
                <a:lnTo>
                  <a:pt x="64606" y="96"/>
                </a:lnTo>
                <a:cubicBezTo>
                  <a:pt x="64637" y="96"/>
                  <a:pt x="64637" y="64"/>
                  <a:pt x="64637" y="33"/>
                </a:cubicBezTo>
                <a:cubicBezTo>
                  <a:pt x="64637" y="1"/>
                  <a:pt x="64637" y="1"/>
                  <a:pt x="64606" y="1"/>
                </a:cubicBezTo>
                <a:close/>
                <a:moveTo>
                  <a:pt x="65397" y="1"/>
                </a:moveTo>
                <a:cubicBezTo>
                  <a:pt x="65366" y="1"/>
                  <a:pt x="65334" y="1"/>
                  <a:pt x="65334" y="33"/>
                </a:cubicBezTo>
                <a:cubicBezTo>
                  <a:pt x="65334" y="64"/>
                  <a:pt x="65334" y="96"/>
                  <a:pt x="65397" y="96"/>
                </a:cubicBezTo>
                <a:lnTo>
                  <a:pt x="66569" y="96"/>
                </a:lnTo>
                <a:cubicBezTo>
                  <a:pt x="66601" y="96"/>
                  <a:pt x="66632" y="64"/>
                  <a:pt x="66632" y="33"/>
                </a:cubicBezTo>
                <a:cubicBezTo>
                  <a:pt x="66632" y="1"/>
                  <a:pt x="66601" y="1"/>
                  <a:pt x="66569" y="1"/>
                </a:cubicBezTo>
                <a:close/>
                <a:moveTo>
                  <a:pt x="67361" y="1"/>
                </a:moveTo>
                <a:cubicBezTo>
                  <a:pt x="67329" y="1"/>
                  <a:pt x="67297" y="1"/>
                  <a:pt x="67297" y="33"/>
                </a:cubicBezTo>
                <a:cubicBezTo>
                  <a:pt x="67297" y="64"/>
                  <a:pt x="67329" y="96"/>
                  <a:pt x="67361" y="96"/>
                </a:cubicBezTo>
                <a:lnTo>
                  <a:pt x="68564" y="96"/>
                </a:lnTo>
                <a:cubicBezTo>
                  <a:pt x="68596" y="96"/>
                  <a:pt x="68596" y="64"/>
                  <a:pt x="68596" y="33"/>
                </a:cubicBezTo>
                <a:cubicBezTo>
                  <a:pt x="68596" y="1"/>
                  <a:pt x="68596" y="1"/>
                  <a:pt x="68564" y="1"/>
                </a:cubicBezTo>
                <a:close/>
                <a:moveTo>
                  <a:pt x="69356" y="1"/>
                </a:moveTo>
                <a:cubicBezTo>
                  <a:pt x="69324" y="1"/>
                  <a:pt x="69293" y="1"/>
                  <a:pt x="69293" y="33"/>
                </a:cubicBezTo>
                <a:cubicBezTo>
                  <a:pt x="69293" y="64"/>
                  <a:pt x="69293" y="96"/>
                  <a:pt x="69356" y="96"/>
                </a:cubicBezTo>
                <a:lnTo>
                  <a:pt x="70528" y="96"/>
                </a:lnTo>
                <a:cubicBezTo>
                  <a:pt x="70559" y="96"/>
                  <a:pt x="70591" y="64"/>
                  <a:pt x="70591" y="33"/>
                </a:cubicBezTo>
                <a:cubicBezTo>
                  <a:pt x="70591" y="1"/>
                  <a:pt x="70559" y="1"/>
                  <a:pt x="70528" y="1"/>
                </a:cubicBezTo>
                <a:close/>
                <a:moveTo>
                  <a:pt x="71319" y="1"/>
                </a:moveTo>
                <a:cubicBezTo>
                  <a:pt x="71288" y="1"/>
                  <a:pt x="71256" y="1"/>
                  <a:pt x="71256" y="33"/>
                </a:cubicBezTo>
                <a:cubicBezTo>
                  <a:pt x="71256" y="64"/>
                  <a:pt x="71288" y="96"/>
                  <a:pt x="71319" y="96"/>
                </a:cubicBezTo>
                <a:lnTo>
                  <a:pt x="72523" y="96"/>
                </a:lnTo>
                <a:cubicBezTo>
                  <a:pt x="72554" y="96"/>
                  <a:pt x="72554" y="64"/>
                  <a:pt x="72554" y="33"/>
                </a:cubicBezTo>
                <a:cubicBezTo>
                  <a:pt x="72554" y="1"/>
                  <a:pt x="72554" y="1"/>
                  <a:pt x="72523" y="1"/>
                </a:cubicBezTo>
                <a:close/>
                <a:moveTo>
                  <a:pt x="73315" y="1"/>
                </a:moveTo>
                <a:cubicBezTo>
                  <a:pt x="73283" y="1"/>
                  <a:pt x="73251" y="1"/>
                  <a:pt x="73251" y="33"/>
                </a:cubicBezTo>
                <a:cubicBezTo>
                  <a:pt x="73251" y="64"/>
                  <a:pt x="73251" y="96"/>
                  <a:pt x="73315" y="96"/>
                </a:cubicBezTo>
                <a:lnTo>
                  <a:pt x="74486" y="96"/>
                </a:lnTo>
                <a:cubicBezTo>
                  <a:pt x="74518" y="96"/>
                  <a:pt x="74550" y="64"/>
                  <a:pt x="74550" y="33"/>
                </a:cubicBezTo>
                <a:cubicBezTo>
                  <a:pt x="74550" y="1"/>
                  <a:pt x="74518" y="1"/>
                  <a:pt x="74486" y="1"/>
                </a:cubicBezTo>
                <a:close/>
                <a:moveTo>
                  <a:pt x="75278" y="1"/>
                </a:moveTo>
                <a:cubicBezTo>
                  <a:pt x="75246" y="1"/>
                  <a:pt x="75215" y="1"/>
                  <a:pt x="75215" y="33"/>
                </a:cubicBezTo>
                <a:cubicBezTo>
                  <a:pt x="75215" y="64"/>
                  <a:pt x="75246" y="96"/>
                  <a:pt x="75278" y="96"/>
                </a:cubicBezTo>
                <a:lnTo>
                  <a:pt x="76481" y="96"/>
                </a:lnTo>
                <a:cubicBezTo>
                  <a:pt x="76513" y="96"/>
                  <a:pt x="76513" y="64"/>
                  <a:pt x="76513" y="33"/>
                </a:cubicBezTo>
                <a:cubicBezTo>
                  <a:pt x="76513" y="1"/>
                  <a:pt x="76513" y="1"/>
                  <a:pt x="76481" y="1"/>
                </a:cubicBezTo>
                <a:close/>
                <a:moveTo>
                  <a:pt x="77273" y="1"/>
                </a:moveTo>
                <a:cubicBezTo>
                  <a:pt x="77242" y="1"/>
                  <a:pt x="77210" y="1"/>
                  <a:pt x="77210" y="33"/>
                </a:cubicBezTo>
                <a:cubicBezTo>
                  <a:pt x="77210" y="64"/>
                  <a:pt x="77210" y="96"/>
                  <a:pt x="77273" y="96"/>
                </a:cubicBezTo>
                <a:lnTo>
                  <a:pt x="78445" y="96"/>
                </a:lnTo>
                <a:cubicBezTo>
                  <a:pt x="78477" y="96"/>
                  <a:pt x="78508" y="64"/>
                  <a:pt x="78508" y="33"/>
                </a:cubicBezTo>
                <a:cubicBezTo>
                  <a:pt x="78508" y="1"/>
                  <a:pt x="78477" y="1"/>
                  <a:pt x="78445" y="1"/>
                </a:cubicBezTo>
                <a:close/>
                <a:moveTo>
                  <a:pt x="79237" y="1"/>
                </a:moveTo>
                <a:cubicBezTo>
                  <a:pt x="79205" y="1"/>
                  <a:pt x="79173" y="1"/>
                  <a:pt x="79173" y="33"/>
                </a:cubicBezTo>
                <a:cubicBezTo>
                  <a:pt x="79173" y="64"/>
                  <a:pt x="79205" y="96"/>
                  <a:pt x="79237" y="96"/>
                </a:cubicBezTo>
                <a:lnTo>
                  <a:pt x="80440" y="96"/>
                </a:lnTo>
                <a:cubicBezTo>
                  <a:pt x="80472" y="96"/>
                  <a:pt x="80472" y="64"/>
                  <a:pt x="80472" y="33"/>
                </a:cubicBezTo>
                <a:cubicBezTo>
                  <a:pt x="80472" y="1"/>
                  <a:pt x="80472" y="1"/>
                  <a:pt x="80440" y="1"/>
                </a:cubicBezTo>
                <a:close/>
                <a:moveTo>
                  <a:pt x="81232" y="1"/>
                </a:moveTo>
                <a:cubicBezTo>
                  <a:pt x="81200" y="1"/>
                  <a:pt x="81168" y="1"/>
                  <a:pt x="81168" y="33"/>
                </a:cubicBezTo>
                <a:cubicBezTo>
                  <a:pt x="81168" y="64"/>
                  <a:pt x="81168" y="96"/>
                  <a:pt x="81232" y="96"/>
                </a:cubicBezTo>
                <a:lnTo>
                  <a:pt x="82404" y="96"/>
                </a:lnTo>
                <a:cubicBezTo>
                  <a:pt x="82435" y="96"/>
                  <a:pt x="82467" y="64"/>
                  <a:pt x="82467" y="33"/>
                </a:cubicBezTo>
                <a:cubicBezTo>
                  <a:pt x="82467" y="1"/>
                  <a:pt x="82435" y="1"/>
                  <a:pt x="82404" y="1"/>
                </a:cubicBezTo>
                <a:close/>
                <a:moveTo>
                  <a:pt x="83195" y="1"/>
                </a:moveTo>
                <a:cubicBezTo>
                  <a:pt x="83164" y="1"/>
                  <a:pt x="83132" y="1"/>
                  <a:pt x="83132" y="33"/>
                </a:cubicBezTo>
                <a:cubicBezTo>
                  <a:pt x="83132" y="64"/>
                  <a:pt x="83164" y="96"/>
                  <a:pt x="83195" y="96"/>
                </a:cubicBezTo>
                <a:lnTo>
                  <a:pt x="84399" y="96"/>
                </a:lnTo>
                <a:cubicBezTo>
                  <a:pt x="84430" y="96"/>
                  <a:pt x="84430" y="64"/>
                  <a:pt x="84430" y="33"/>
                </a:cubicBezTo>
                <a:cubicBezTo>
                  <a:pt x="84430" y="1"/>
                  <a:pt x="84430" y="1"/>
                  <a:pt x="84399" y="1"/>
                </a:cubicBezTo>
                <a:close/>
                <a:moveTo>
                  <a:pt x="85190" y="1"/>
                </a:moveTo>
                <a:cubicBezTo>
                  <a:pt x="85159" y="1"/>
                  <a:pt x="85127" y="1"/>
                  <a:pt x="85127" y="33"/>
                </a:cubicBezTo>
                <a:cubicBezTo>
                  <a:pt x="85127" y="64"/>
                  <a:pt x="85127" y="96"/>
                  <a:pt x="85190" y="96"/>
                </a:cubicBezTo>
                <a:lnTo>
                  <a:pt x="86362" y="96"/>
                </a:lnTo>
                <a:cubicBezTo>
                  <a:pt x="86394" y="96"/>
                  <a:pt x="86426" y="64"/>
                  <a:pt x="86426" y="33"/>
                </a:cubicBezTo>
                <a:cubicBezTo>
                  <a:pt x="86426" y="1"/>
                  <a:pt x="86394" y="1"/>
                  <a:pt x="86362" y="1"/>
                </a:cubicBezTo>
                <a:close/>
                <a:moveTo>
                  <a:pt x="87154" y="1"/>
                </a:moveTo>
                <a:cubicBezTo>
                  <a:pt x="87122" y="1"/>
                  <a:pt x="87091" y="1"/>
                  <a:pt x="87091" y="33"/>
                </a:cubicBezTo>
                <a:cubicBezTo>
                  <a:pt x="87091" y="64"/>
                  <a:pt x="87122" y="96"/>
                  <a:pt x="87154" y="96"/>
                </a:cubicBezTo>
                <a:lnTo>
                  <a:pt x="88357" y="96"/>
                </a:lnTo>
                <a:cubicBezTo>
                  <a:pt x="88389" y="96"/>
                  <a:pt x="88389" y="64"/>
                  <a:pt x="88389" y="33"/>
                </a:cubicBezTo>
                <a:cubicBezTo>
                  <a:pt x="88389" y="1"/>
                  <a:pt x="88389" y="1"/>
                  <a:pt x="88357" y="1"/>
                </a:cubicBezTo>
                <a:close/>
                <a:moveTo>
                  <a:pt x="89149" y="1"/>
                </a:moveTo>
                <a:cubicBezTo>
                  <a:pt x="89117" y="1"/>
                  <a:pt x="89086" y="1"/>
                  <a:pt x="89086" y="33"/>
                </a:cubicBezTo>
                <a:cubicBezTo>
                  <a:pt x="89086" y="64"/>
                  <a:pt x="89086" y="96"/>
                  <a:pt x="89149" y="96"/>
                </a:cubicBezTo>
                <a:lnTo>
                  <a:pt x="90321" y="96"/>
                </a:lnTo>
                <a:cubicBezTo>
                  <a:pt x="90352" y="96"/>
                  <a:pt x="90384" y="64"/>
                  <a:pt x="90384" y="33"/>
                </a:cubicBezTo>
                <a:cubicBezTo>
                  <a:pt x="90384" y="1"/>
                  <a:pt x="90352" y="1"/>
                  <a:pt x="90321" y="1"/>
                </a:cubicBezTo>
                <a:close/>
                <a:moveTo>
                  <a:pt x="91113" y="1"/>
                </a:moveTo>
                <a:cubicBezTo>
                  <a:pt x="91081" y="1"/>
                  <a:pt x="91049" y="1"/>
                  <a:pt x="91049" y="33"/>
                </a:cubicBezTo>
                <a:cubicBezTo>
                  <a:pt x="91049" y="64"/>
                  <a:pt x="91081" y="96"/>
                  <a:pt x="91113" y="96"/>
                </a:cubicBezTo>
                <a:lnTo>
                  <a:pt x="92316" y="96"/>
                </a:lnTo>
                <a:cubicBezTo>
                  <a:pt x="92348" y="96"/>
                  <a:pt x="92348" y="64"/>
                  <a:pt x="92348" y="33"/>
                </a:cubicBezTo>
                <a:cubicBezTo>
                  <a:pt x="92348" y="1"/>
                  <a:pt x="92348" y="1"/>
                  <a:pt x="92316" y="1"/>
                </a:cubicBezTo>
                <a:close/>
                <a:moveTo>
                  <a:pt x="93108" y="1"/>
                </a:moveTo>
                <a:cubicBezTo>
                  <a:pt x="93076" y="1"/>
                  <a:pt x="93044" y="1"/>
                  <a:pt x="93044" y="33"/>
                </a:cubicBezTo>
                <a:cubicBezTo>
                  <a:pt x="93044" y="64"/>
                  <a:pt x="93044" y="96"/>
                  <a:pt x="93108" y="96"/>
                </a:cubicBezTo>
                <a:lnTo>
                  <a:pt x="94279" y="96"/>
                </a:lnTo>
                <a:cubicBezTo>
                  <a:pt x="94311" y="96"/>
                  <a:pt x="94343" y="64"/>
                  <a:pt x="94343" y="33"/>
                </a:cubicBezTo>
                <a:cubicBezTo>
                  <a:pt x="94343" y="1"/>
                  <a:pt x="94311" y="1"/>
                  <a:pt x="94279" y="1"/>
                </a:cubicBezTo>
                <a:close/>
                <a:moveTo>
                  <a:pt x="95071" y="1"/>
                </a:moveTo>
                <a:cubicBezTo>
                  <a:pt x="95040" y="1"/>
                  <a:pt x="95008" y="1"/>
                  <a:pt x="95008" y="33"/>
                </a:cubicBezTo>
                <a:cubicBezTo>
                  <a:pt x="95008" y="64"/>
                  <a:pt x="95040" y="96"/>
                  <a:pt x="95071" y="96"/>
                </a:cubicBezTo>
                <a:lnTo>
                  <a:pt x="96275" y="96"/>
                </a:lnTo>
                <a:cubicBezTo>
                  <a:pt x="96306" y="96"/>
                  <a:pt x="96306" y="64"/>
                  <a:pt x="96306" y="33"/>
                </a:cubicBezTo>
                <a:cubicBezTo>
                  <a:pt x="96306" y="1"/>
                  <a:pt x="96306" y="1"/>
                  <a:pt x="96275" y="1"/>
                </a:cubicBezTo>
                <a:close/>
                <a:moveTo>
                  <a:pt x="97066" y="1"/>
                </a:moveTo>
                <a:cubicBezTo>
                  <a:pt x="97035" y="1"/>
                  <a:pt x="97003" y="1"/>
                  <a:pt x="97003" y="33"/>
                </a:cubicBezTo>
                <a:cubicBezTo>
                  <a:pt x="97003" y="64"/>
                  <a:pt x="97003" y="96"/>
                  <a:pt x="97066" y="96"/>
                </a:cubicBezTo>
                <a:lnTo>
                  <a:pt x="98238" y="96"/>
                </a:lnTo>
                <a:cubicBezTo>
                  <a:pt x="98270" y="96"/>
                  <a:pt x="98301" y="64"/>
                  <a:pt x="98301" y="33"/>
                </a:cubicBezTo>
                <a:cubicBezTo>
                  <a:pt x="98301" y="1"/>
                  <a:pt x="98270" y="1"/>
                  <a:pt x="98238" y="1"/>
                </a:cubicBezTo>
                <a:close/>
                <a:moveTo>
                  <a:pt x="99030" y="1"/>
                </a:moveTo>
                <a:cubicBezTo>
                  <a:pt x="98998" y="1"/>
                  <a:pt x="98966" y="1"/>
                  <a:pt x="98966" y="33"/>
                </a:cubicBezTo>
                <a:cubicBezTo>
                  <a:pt x="98966" y="64"/>
                  <a:pt x="98998" y="96"/>
                  <a:pt x="99030" y="96"/>
                </a:cubicBezTo>
                <a:lnTo>
                  <a:pt x="100233" y="96"/>
                </a:lnTo>
                <a:cubicBezTo>
                  <a:pt x="100265" y="96"/>
                  <a:pt x="100265" y="64"/>
                  <a:pt x="100265" y="33"/>
                </a:cubicBezTo>
                <a:cubicBezTo>
                  <a:pt x="100265" y="1"/>
                  <a:pt x="100265" y="1"/>
                  <a:pt x="100233" y="1"/>
                </a:cubicBezTo>
                <a:close/>
                <a:moveTo>
                  <a:pt x="101025" y="1"/>
                </a:moveTo>
                <a:cubicBezTo>
                  <a:pt x="100993" y="1"/>
                  <a:pt x="100962" y="1"/>
                  <a:pt x="100962" y="33"/>
                </a:cubicBezTo>
                <a:cubicBezTo>
                  <a:pt x="100962" y="64"/>
                  <a:pt x="100962" y="96"/>
                  <a:pt x="101025" y="96"/>
                </a:cubicBezTo>
                <a:lnTo>
                  <a:pt x="102197" y="96"/>
                </a:lnTo>
                <a:cubicBezTo>
                  <a:pt x="102228" y="96"/>
                  <a:pt x="102260" y="64"/>
                  <a:pt x="102260" y="33"/>
                </a:cubicBezTo>
                <a:cubicBezTo>
                  <a:pt x="102260" y="1"/>
                  <a:pt x="102228" y="1"/>
                  <a:pt x="102197" y="1"/>
                </a:cubicBezTo>
                <a:close/>
                <a:moveTo>
                  <a:pt x="102988" y="1"/>
                </a:moveTo>
                <a:cubicBezTo>
                  <a:pt x="102957" y="1"/>
                  <a:pt x="102925" y="1"/>
                  <a:pt x="102925" y="33"/>
                </a:cubicBezTo>
                <a:cubicBezTo>
                  <a:pt x="102925" y="64"/>
                  <a:pt x="102957" y="96"/>
                  <a:pt x="102988" y="96"/>
                </a:cubicBezTo>
                <a:lnTo>
                  <a:pt x="104192" y="96"/>
                </a:lnTo>
                <a:cubicBezTo>
                  <a:pt x="104224" y="96"/>
                  <a:pt x="104224" y="64"/>
                  <a:pt x="104224" y="33"/>
                </a:cubicBezTo>
                <a:cubicBezTo>
                  <a:pt x="104224" y="1"/>
                  <a:pt x="104224" y="1"/>
                  <a:pt x="104192" y="1"/>
                </a:cubicBezTo>
                <a:close/>
                <a:moveTo>
                  <a:pt x="104984" y="1"/>
                </a:moveTo>
                <a:cubicBezTo>
                  <a:pt x="104952" y="1"/>
                  <a:pt x="104920" y="1"/>
                  <a:pt x="104920" y="33"/>
                </a:cubicBezTo>
                <a:cubicBezTo>
                  <a:pt x="104920" y="64"/>
                  <a:pt x="104920" y="96"/>
                  <a:pt x="104984" y="96"/>
                </a:cubicBezTo>
                <a:lnTo>
                  <a:pt x="106155" y="96"/>
                </a:lnTo>
                <a:cubicBezTo>
                  <a:pt x="106187" y="96"/>
                  <a:pt x="106219" y="64"/>
                  <a:pt x="106219" y="33"/>
                </a:cubicBezTo>
                <a:cubicBezTo>
                  <a:pt x="106219" y="1"/>
                  <a:pt x="106187" y="1"/>
                  <a:pt x="106155" y="1"/>
                </a:cubicBezTo>
                <a:close/>
                <a:moveTo>
                  <a:pt x="106947" y="1"/>
                </a:moveTo>
                <a:cubicBezTo>
                  <a:pt x="106915" y="1"/>
                  <a:pt x="106884" y="1"/>
                  <a:pt x="106884" y="33"/>
                </a:cubicBezTo>
                <a:cubicBezTo>
                  <a:pt x="106884" y="64"/>
                  <a:pt x="106915" y="96"/>
                  <a:pt x="106947" y="96"/>
                </a:cubicBezTo>
                <a:lnTo>
                  <a:pt x="108151" y="96"/>
                </a:lnTo>
                <a:cubicBezTo>
                  <a:pt x="108182" y="96"/>
                  <a:pt x="108182" y="64"/>
                  <a:pt x="108182" y="33"/>
                </a:cubicBezTo>
                <a:cubicBezTo>
                  <a:pt x="108182" y="1"/>
                  <a:pt x="108182" y="1"/>
                  <a:pt x="108151" y="1"/>
                </a:cubicBezTo>
                <a:close/>
                <a:moveTo>
                  <a:pt x="108942" y="1"/>
                </a:moveTo>
                <a:cubicBezTo>
                  <a:pt x="108911" y="1"/>
                  <a:pt x="108879" y="1"/>
                  <a:pt x="108879" y="33"/>
                </a:cubicBezTo>
                <a:cubicBezTo>
                  <a:pt x="108879" y="64"/>
                  <a:pt x="108879" y="96"/>
                  <a:pt x="108942" y="96"/>
                </a:cubicBezTo>
                <a:lnTo>
                  <a:pt x="110114" y="96"/>
                </a:lnTo>
                <a:cubicBezTo>
                  <a:pt x="110146" y="96"/>
                  <a:pt x="110177" y="64"/>
                  <a:pt x="110177" y="33"/>
                </a:cubicBezTo>
                <a:cubicBezTo>
                  <a:pt x="110177" y="1"/>
                  <a:pt x="110146" y="1"/>
                  <a:pt x="110114" y="1"/>
                </a:cubicBezTo>
                <a:close/>
                <a:moveTo>
                  <a:pt x="110906" y="1"/>
                </a:moveTo>
                <a:cubicBezTo>
                  <a:pt x="110874" y="1"/>
                  <a:pt x="110842" y="1"/>
                  <a:pt x="110842" y="33"/>
                </a:cubicBezTo>
                <a:cubicBezTo>
                  <a:pt x="110842" y="64"/>
                  <a:pt x="110874" y="96"/>
                  <a:pt x="110906" y="96"/>
                </a:cubicBezTo>
                <a:lnTo>
                  <a:pt x="112109" y="96"/>
                </a:lnTo>
                <a:cubicBezTo>
                  <a:pt x="112141" y="96"/>
                  <a:pt x="112141" y="64"/>
                  <a:pt x="112141" y="33"/>
                </a:cubicBezTo>
                <a:cubicBezTo>
                  <a:pt x="112141" y="1"/>
                  <a:pt x="112141" y="1"/>
                  <a:pt x="112109" y="1"/>
                </a:cubicBezTo>
                <a:close/>
                <a:moveTo>
                  <a:pt x="112901" y="1"/>
                </a:moveTo>
                <a:cubicBezTo>
                  <a:pt x="112869" y="1"/>
                  <a:pt x="112838" y="1"/>
                  <a:pt x="112838" y="33"/>
                </a:cubicBezTo>
                <a:cubicBezTo>
                  <a:pt x="112838" y="64"/>
                  <a:pt x="112838" y="96"/>
                  <a:pt x="112901" y="96"/>
                </a:cubicBezTo>
                <a:lnTo>
                  <a:pt x="114073" y="96"/>
                </a:lnTo>
                <a:cubicBezTo>
                  <a:pt x="114104" y="96"/>
                  <a:pt x="114136" y="64"/>
                  <a:pt x="114136" y="33"/>
                </a:cubicBezTo>
                <a:cubicBezTo>
                  <a:pt x="114136" y="1"/>
                  <a:pt x="114104" y="1"/>
                  <a:pt x="114073" y="1"/>
                </a:cubicBezTo>
                <a:close/>
                <a:moveTo>
                  <a:pt x="114864" y="1"/>
                </a:moveTo>
                <a:cubicBezTo>
                  <a:pt x="114833" y="1"/>
                  <a:pt x="114801" y="1"/>
                  <a:pt x="114801" y="33"/>
                </a:cubicBezTo>
                <a:cubicBezTo>
                  <a:pt x="114801" y="64"/>
                  <a:pt x="114833" y="96"/>
                  <a:pt x="114864" y="96"/>
                </a:cubicBezTo>
                <a:lnTo>
                  <a:pt x="116068" y="96"/>
                </a:lnTo>
                <a:cubicBezTo>
                  <a:pt x="116099" y="96"/>
                  <a:pt x="116099" y="64"/>
                  <a:pt x="116099" y="33"/>
                </a:cubicBezTo>
                <a:cubicBezTo>
                  <a:pt x="116099" y="1"/>
                  <a:pt x="116099" y="1"/>
                  <a:pt x="116068" y="1"/>
                </a:cubicBezTo>
                <a:close/>
                <a:moveTo>
                  <a:pt x="116860" y="1"/>
                </a:moveTo>
                <a:cubicBezTo>
                  <a:pt x="116828" y="1"/>
                  <a:pt x="116796" y="1"/>
                  <a:pt x="116796" y="33"/>
                </a:cubicBezTo>
                <a:cubicBezTo>
                  <a:pt x="116796" y="64"/>
                  <a:pt x="116796" y="96"/>
                  <a:pt x="116860" y="96"/>
                </a:cubicBezTo>
                <a:lnTo>
                  <a:pt x="118031" y="96"/>
                </a:lnTo>
                <a:cubicBezTo>
                  <a:pt x="118063" y="96"/>
                  <a:pt x="118095" y="64"/>
                  <a:pt x="118095" y="33"/>
                </a:cubicBezTo>
                <a:cubicBezTo>
                  <a:pt x="118095" y="1"/>
                  <a:pt x="118063" y="1"/>
                  <a:pt x="118031" y="1"/>
                </a:cubicBezTo>
                <a:close/>
                <a:moveTo>
                  <a:pt x="118823" y="1"/>
                </a:moveTo>
                <a:cubicBezTo>
                  <a:pt x="118791" y="1"/>
                  <a:pt x="118760" y="1"/>
                  <a:pt x="118760" y="33"/>
                </a:cubicBezTo>
                <a:cubicBezTo>
                  <a:pt x="118760" y="64"/>
                  <a:pt x="118791" y="96"/>
                  <a:pt x="118823" y="96"/>
                </a:cubicBezTo>
                <a:lnTo>
                  <a:pt x="120026" y="96"/>
                </a:lnTo>
                <a:cubicBezTo>
                  <a:pt x="120058" y="96"/>
                  <a:pt x="120058" y="64"/>
                  <a:pt x="120058" y="33"/>
                </a:cubicBezTo>
                <a:cubicBezTo>
                  <a:pt x="120058" y="1"/>
                  <a:pt x="120058" y="1"/>
                  <a:pt x="120026" y="1"/>
                </a:cubicBezTo>
                <a:close/>
                <a:moveTo>
                  <a:pt x="120818" y="1"/>
                </a:moveTo>
                <a:cubicBezTo>
                  <a:pt x="120786" y="1"/>
                  <a:pt x="120755" y="1"/>
                  <a:pt x="120755" y="33"/>
                </a:cubicBezTo>
                <a:cubicBezTo>
                  <a:pt x="120755" y="64"/>
                  <a:pt x="120786" y="96"/>
                  <a:pt x="120818" y="96"/>
                </a:cubicBezTo>
                <a:lnTo>
                  <a:pt x="121990" y="96"/>
                </a:lnTo>
                <a:cubicBezTo>
                  <a:pt x="122022" y="96"/>
                  <a:pt x="122053" y="64"/>
                  <a:pt x="122053" y="33"/>
                </a:cubicBezTo>
                <a:cubicBezTo>
                  <a:pt x="122053" y="1"/>
                  <a:pt x="122022" y="1"/>
                  <a:pt x="121990" y="1"/>
                </a:cubicBezTo>
                <a:close/>
                <a:moveTo>
                  <a:pt x="122782" y="1"/>
                </a:moveTo>
                <a:cubicBezTo>
                  <a:pt x="122750" y="1"/>
                  <a:pt x="122718" y="1"/>
                  <a:pt x="122718" y="33"/>
                </a:cubicBezTo>
                <a:cubicBezTo>
                  <a:pt x="122718" y="64"/>
                  <a:pt x="122750" y="96"/>
                  <a:pt x="122782" y="96"/>
                </a:cubicBezTo>
                <a:lnTo>
                  <a:pt x="123985" y="96"/>
                </a:lnTo>
                <a:cubicBezTo>
                  <a:pt x="124017" y="96"/>
                  <a:pt x="124017" y="64"/>
                  <a:pt x="124017" y="33"/>
                </a:cubicBezTo>
                <a:cubicBezTo>
                  <a:pt x="124017" y="1"/>
                  <a:pt x="124017" y="1"/>
                  <a:pt x="123985" y="1"/>
                </a:cubicBezTo>
                <a:close/>
                <a:moveTo>
                  <a:pt x="124777" y="1"/>
                </a:moveTo>
                <a:cubicBezTo>
                  <a:pt x="124745" y="1"/>
                  <a:pt x="124713" y="1"/>
                  <a:pt x="124713" y="33"/>
                </a:cubicBezTo>
                <a:cubicBezTo>
                  <a:pt x="124713" y="64"/>
                  <a:pt x="124745" y="96"/>
                  <a:pt x="124777" y="96"/>
                </a:cubicBezTo>
                <a:lnTo>
                  <a:pt x="125949" y="96"/>
                </a:lnTo>
                <a:cubicBezTo>
                  <a:pt x="125980" y="96"/>
                  <a:pt x="126012" y="64"/>
                  <a:pt x="126012" y="33"/>
                </a:cubicBezTo>
                <a:cubicBezTo>
                  <a:pt x="126012" y="1"/>
                  <a:pt x="125980" y="1"/>
                  <a:pt x="125949" y="1"/>
                </a:cubicBezTo>
                <a:close/>
                <a:moveTo>
                  <a:pt x="126740" y="1"/>
                </a:moveTo>
                <a:cubicBezTo>
                  <a:pt x="126709" y="1"/>
                  <a:pt x="126677" y="1"/>
                  <a:pt x="126677" y="33"/>
                </a:cubicBezTo>
                <a:cubicBezTo>
                  <a:pt x="126677" y="64"/>
                  <a:pt x="126709" y="96"/>
                  <a:pt x="126740" y="96"/>
                </a:cubicBezTo>
                <a:lnTo>
                  <a:pt x="127944" y="96"/>
                </a:lnTo>
                <a:cubicBezTo>
                  <a:pt x="127975" y="96"/>
                  <a:pt x="127975" y="64"/>
                  <a:pt x="127975" y="33"/>
                </a:cubicBezTo>
                <a:cubicBezTo>
                  <a:pt x="127975" y="1"/>
                  <a:pt x="127975" y="1"/>
                  <a:pt x="127944" y="1"/>
                </a:cubicBezTo>
                <a:close/>
                <a:moveTo>
                  <a:pt x="128735" y="1"/>
                </a:moveTo>
                <a:cubicBezTo>
                  <a:pt x="128704" y="1"/>
                  <a:pt x="128672" y="1"/>
                  <a:pt x="128672" y="33"/>
                </a:cubicBezTo>
                <a:cubicBezTo>
                  <a:pt x="128672" y="64"/>
                  <a:pt x="128704" y="96"/>
                  <a:pt x="128735" y="96"/>
                </a:cubicBezTo>
                <a:lnTo>
                  <a:pt x="129907" y="96"/>
                </a:lnTo>
                <a:cubicBezTo>
                  <a:pt x="129939" y="96"/>
                  <a:pt x="129971" y="64"/>
                  <a:pt x="129971" y="33"/>
                </a:cubicBezTo>
                <a:cubicBezTo>
                  <a:pt x="129971" y="1"/>
                  <a:pt x="129939" y="1"/>
                  <a:pt x="129907" y="1"/>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8" name="Google Shape;158;p18"/>
          <p:cNvSpPr/>
          <p:nvPr/>
        </p:nvSpPr>
        <p:spPr>
          <a:xfrm>
            <a:off x="4333967" y="5567777"/>
            <a:ext cx="5620379" cy="5617"/>
          </a:xfrm>
          <a:custGeom>
            <a:avLst/>
            <a:gdLst/>
            <a:ahLst/>
            <a:cxnLst/>
            <a:rect l="l" t="t" r="r" b="b"/>
            <a:pathLst>
              <a:path w="129971" h="127"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59" name="Google Shape;159;p18"/>
          <p:cNvSpPr/>
          <p:nvPr/>
        </p:nvSpPr>
        <p:spPr>
          <a:xfrm>
            <a:off x="4333967" y="6062297"/>
            <a:ext cx="5620379" cy="5661"/>
          </a:xfrm>
          <a:custGeom>
            <a:avLst/>
            <a:gdLst/>
            <a:ahLst/>
            <a:cxnLst/>
            <a:rect l="l" t="t" r="r" b="b"/>
            <a:pathLst>
              <a:path w="129971" h="128" extrusionOk="0">
                <a:moveTo>
                  <a:pt x="64" y="0"/>
                </a:moveTo>
                <a:cubicBezTo>
                  <a:pt x="32" y="0"/>
                  <a:pt x="1" y="32"/>
                  <a:pt x="1" y="64"/>
                </a:cubicBezTo>
                <a:cubicBezTo>
                  <a:pt x="1" y="95"/>
                  <a:pt x="32" y="127"/>
                  <a:pt x="64" y="127"/>
                </a:cubicBezTo>
                <a:lnTo>
                  <a:pt x="1267" y="127"/>
                </a:lnTo>
                <a:cubicBezTo>
                  <a:pt x="1299" y="127"/>
                  <a:pt x="1299" y="95"/>
                  <a:pt x="1299" y="64"/>
                </a:cubicBezTo>
                <a:cubicBezTo>
                  <a:pt x="1299" y="32"/>
                  <a:pt x="1299" y="0"/>
                  <a:pt x="1267" y="0"/>
                </a:cubicBezTo>
                <a:close/>
                <a:moveTo>
                  <a:pt x="2059" y="0"/>
                </a:moveTo>
                <a:cubicBezTo>
                  <a:pt x="2027" y="0"/>
                  <a:pt x="1996" y="32"/>
                  <a:pt x="1996" y="64"/>
                </a:cubicBezTo>
                <a:cubicBezTo>
                  <a:pt x="1996" y="95"/>
                  <a:pt x="2027" y="127"/>
                  <a:pt x="2059" y="127"/>
                </a:cubicBezTo>
                <a:lnTo>
                  <a:pt x="3231" y="127"/>
                </a:lnTo>
                <a:cubicBezTo>
                  <a:pt x="3263" y="127"/>
                  <a:pt x="3294" y="95"/>
                  <a:pt x="3294" y="64"/>
                </a:cubicBezTo>
                <a:cubicBezTo>
                  <a:pt x="3294" y="32"/>
                  <a:pt x="3263" y="0"/>
                  <a:pt x="3231" y="0"/>
                </a:cubicBezTo>
                <a:close/>
                <a:moveTo>
                  <a:pt x="4023" y="0"/>
                </a:moveTo>
                <a:cubicBezTo>
                  <a:pt x="3991" y="0"/>
                  <a:pt x="3959" y="32"/>
                  <a:pt x="3959" y="64"/>
                </a:cubicBezTo>
                <a:cubicBezTo>
                  <a:pt x="3959" y="95"/>
                  <a:pt x="3991" y="127"/>
                  <a:pt x="4023" y="127"/>
                </a:cubicBezTo>
                <a:lnTo>
                  <a:pt x="5226" y="127"/>
                </a:lnTo>
                <a:cubicBezTo>
                  <a:pt x="5258" y="127"/>
                  <a:pt x="5258" y="95"/>
                  <a:pt x="5258" y="64"/>
                </a:cubicBezTo>
                <a:cubicBezTo>
                  <a:pt x="5258" y="32"/>
                  <a:pt x="5258" y="0"/>
                  <a:pt x="5226" y="0"/>
                </a:cubicBezTo>
                <a:close/>
                <a:moveTo>
                  <a:pt x="6018" y="0"/>
                </a:moveTo>
                <a:cubicBezTo>
                  <a:pt x="5986" y="0"/>
                  <a:pt x="5954" y="32"/>
                  <a:pt x="5954" y="64"/>
                </a:cubicBezTo>
                <a:cubicBezTo>
                  <a:pt x="5954" y="95"/>
                  <a:pt x="5986" y="127"/>
                  <a:pt x="6018" y="127"/>
                </a:cubicBezTo>
                <a:lnTo>
                  <a:pt x="7190" y="127"/>
                </a:lnTo>
                <a:cubicBezTo>
                  <a:pt x="7221" y="127"/>
                  <a:pt x="7253" y="95"/>
                  <a:pt x="7253" y="64"/>
                </a:cubicBezTo>
                <a:cubicBezTo>
                  <a:pt x="7253" y="32"/>
                  <a:pt x="7221" y="0"/>
                  <a:pt x="7190" y="0"/>
                </a:cubicBezTo>
                <a:close/>
                <a:moveTo>
                  <a:pt x="7981" y="0"/>
                </a:moveTo>
                <a:cubicBezTo>
                  <a:pt x="7950" y="0"/>
                  <a:pt x="7918" y="32"/>
                  <a:pt x="7918" y="64"/>
                </a:cubicBezTo>
                <a:cubicBezTo>
                  <a:pt x="7918" y="95"/>
                  <a:pt x="7950" y="127"/>
                  <a:pt x="7981" y="127"/>
                </a:cubicBezTo>
                <a:lnTo>
                  <a:pt x="9185" y="127"/>
                </a:lnTo>
                <a:cubicBezTo>
                  <a:pt x="9216" y="127"/>
                  <a:pt x="9216" y="95"/>
                  <a:pt x="9216" y="64"/>
                </a:cubicBezTo>
                <a:cubicBezTo>
                  <a:pt x="9216" y="32"/>
                  <a:pt x="9216" y="0"/>
                  <a:pt x="9185" y="0"/>
                </a:cubicBezTo>
                <a:close/>
                <a:moveTo>
                  <a:pt x="9976" y="0"/>
                </a:moveTo>
                <a:cubicBezTo>
                  <a:pt x="9945" y="0"/>
                  <a:pt x="9913" y="32"/>
                  <a:pt x="9913" y="64"/>
                </a:cubicBezTo>
                <a:cubicBezTo>
                  <a:pt x="9913" y="95"/>
                  <a:pt x="9945" y="127"/>
                  <a:pt x="9976" y="127"/>
                </a:cubicBezTo>
                <a:lnTo>
                  <a:pt x="11148" y="127"/>
                </a:lnTo>
                <a:cubicBezTo>
                  <a:pt x="11180" y="127"/>
                  <a:pt x="11211" y="95"/>
                  <a:pt x="11211" y="64"/>
                </a:cubicBezTo>
                <a:cubicBezTo>
                  <a:pt x="11211" y="32"/>
                  <a:pt x="11180" y="0"/>
                  <a:pt x="11148" y="0"/>
                </a:cubicBezTo>
                <a:close/>
                <a:moveTo>
                  <a:pt x="11940" y="0"/>
                </a:moveTo>
                <a:cubicBezTo>
                  <a:pt x="11908" y="0"/>
                  <a:pt x="11877" y="32"/>
                  <a:pt x="11877" y="64"/>
                </a:cubicBezTo>
                <a:cubicBezTo>
                  <a:pt x="11877" y="95"/>
                  <a:pt x="11908" y="127"/>
                  <a:pt x="11940" y="127"/>
                </a:cubicBezTo>
                <a:lnTo>
                  <a:pt x="13143" y="127"/>
                </a:lnTo>
                <a:cubicBezTo>
                  <a:pt x="13175" y="127"/>
                  <a:pt x="13175" y="95"/>
                  <a:pt x="13175" y="64"/>
                </a:cubicBezTo>
                <a:cubicBezTo>
                  <a:pt x="13175" y="32"/>
                  <a:pt x="13175" y="0"/>
                  <a:pt x="13143" y="0"/>
                </a:cubicBezTo>
                <a:close/>
                <a:moveTo>
                  <a:pt x="13935" y="0"/>
                </a:moveTo>
                <a:cubicBezTo>
                  <a:pt x="13903" y="0"/>
                  <a:pt x="13872" y="32"/>
                  <a:pt x="13872" y="64"/>
                </a:cubicBezTo>
                <a:cubicBezTo>
                  <a:pt x="13872" y="95"/>
                  <a:pt x="13903" y="127"/>
                  <a:pt x="13935" y="127"/>
                </a:cubicBezTo>
                <a:lnTo>
                  <a:pt x="15107" y="127"/>
                </a:lnTo>
                <a:cubicBezTo>
                  <a:pt x="15138" y="127"/>
                  <a:pt x="15170" y="95"/>
                  <a:pt x="15170" y="64"/>
                </a:cubicBezTo>
                <a:cubicBezTo>
                  <a:pt x="15170" y="32"/>
                  <a:pt x="15138" y="0"/>
                  <a:pt x="15107" y="0"/>
                </a:cubicBezTo>
                <a:close/>
                <a:moveTo>
                  <a:pt x="15899" y="0"/>
                </a:moveTo>
                <a:cubicBezTo>
                  <a:pt x="15867" y="0"/>
                  <a:pt x="15835" y="32"/>
                  <a:pt x="15835" y="64"/>
                </a:cubicBezTo>
                <a:cubicBezTo>
                  <a:pt x="15835" y="95"/>
                  <a:pt x="15867" y="127"/>
                  <a:pt x="15899" y="127"/>
                </a:cubicBezTo>
                <a:lnTo>
                  <a:pt x="17102" y="127"/>
                </a:lnTo>
                <a:cubicBezTo>
                  <a:pt x="17134" y="127"/>
                  <a:pt x="17134" y="95"/>
                  <a:pt x="17134" y="64"/>
                </a:cubicBezTo>
                <a:cubicBezTo>
                  <a:pt x="17134" y="32"/>
                  <a:pt x="17134" y="0"/>
                  <a:pt x="17102" y="0"/>
                </a:cubicBezTo>
                <a:close/>
                <a:moveTo>
                  <a:pt x="17894" y="0"/>
                </a:moveTo>
                <a:cubicBezTo>
                  <a:pt x="17862" y="0"/>
                  <a:pt x="17830" y="32"/>
                  <a:pt x="17830" y="64"/>
                </a:cubicBezTo>
                <a:cubicBezTo>
                  <a:pt x="17830" y="95"/>
                  <a:pt x="17862" y="127"/>
                  <a:pt x="17894" y="127"/>
                </a:cubicBezTo>
                <a:lnTo>
                  <a:pt x="19065" y="127"/>
                </a:lnTo>
                <a:cubicBezTo>
                  <a:pt x="19097" y="127"/>
                  <a:pt x="19129" y="95"/>
                  <a:pt x="19129" y="64"/>
                </a:cubicBezTo>
                <a:cubicBezTo>
                  <a:pt x="19129" y="32"/>
                  <a:pt x="19097" y="0"/>
                  <a:pt x="19065" y="0"/>
                </a:cubicBezTo>
                <a:close/>
                <a:moveTo>
                  <a:pt x="19857" y="0"/>
                </a:moveTo>
                <a:cubicBezTo>
                  <a:pt x="19825" y="0"/>
                  <a:pt x="19794" y="32"/>
                  <a:pt x="19794" y="64"/>
                </a:cubicBezTo>
                <a:cubicBezTo>
                  <a:pt x="19794" y="95"/>
                  <a:pt x="19825" y="127"/>
                  <a:pt x="19857" y="127"/>
                </a:cubicBezTo>
                <a:lnTo>
                  <a:pt x="21061" y="127"/>
                </a:lnTo>
                <a:cubicBezTo>
                  <a:pt x="21092" y="127"/>
                  <a:pt x="21092" y="95"/>
                  <a:pt x="21092" y="64"/>
                </a:cubicBezTo>
                <a:cubicBezTo>
                  <a:pt x="21092" y="32"/>
                  <a:pt x="21092" y="0"/>
                  <a:pt x="21061" y="0"/>
                </a:cubicBezTo>
                <a:close/>
                <a:moveTo>
                  <a:pt x="21852" y="0"/>
                </a:moveTo>
                <a:cubicBezTo>
                  <a:pt x="21821" y="0"/>
                  <a:pt x="21789" y="32"/>
                  <a:pt x="21789" y="64"/>
                </a:cubicBezTo>
                <a:cubicBezTo>
                  <a:pt x="21789" y="95"/>
                  <a:pt x="21821" y="127"/>
                  <a:pt x="21852" y="127"/>
                </a:cubicBezTo>
                <a:lnTo>
                  <a:pt x="23024" y="127"/>
                </a:lnTo>
                <a:cubicBezTo>
                  <a:pt x="23056" y="127"/>
                  <a:pt x="23087" y="95"/>
                  <a:pt x="23087" y="64"/>
                </a:cubicBezTo>
                <a:cubicBezTo>
                  <a:pt x="23087" y="32"/>
                  <a:pt x="23056" y="0"/>
                  <a:pt x="23024" y="0"/>
                </a:cubicBezTo>
                <a:close/>
                <a:moveTo>
                  <a:pt x="23816" y="0"/>
                </a:moveTo>
                <a:cubicBezTo>
                  <a:pt x="23784" y="0"/>
                  <a:pt x="23752" y="32"/>
                  <a:pt x="23752" y="64"/>
                </a:cubicBezTo>
                <a:cubicBezTo>
                  <a:pt x="23752" y="95"/>
                  <a:pt x="23784" y="127"/>
                  <a:pt x="23816" y="127"/>
                </a:cubicBezTo>
                <a:lnTo>
                  <a:pt x="25019" y="127"/>
                </a:lnTo>
                <a:cubicBezTo>
                  <a:pt x="25051" y="127"/>
                  <a:pt x="25051" y="95"/>
                  <a:pt x="25051" y="64"/>
                </a:cubicBezTo>
                <a:cubicBezTo>
                  <a:pt x="25051" y="32"/>
                  <a:pt x="25051" y="0"/>
                  <a:pt x="25019" y="0"/>
                </a:cubicBezTo>
                <a:close/>
                <a:moveTo>
                  <a:pt x="25811" y="0"/>
                </a:moveTo>
                <a:cubicBezTo>
                  <a:pt x="25779" y="0"/>
                  <a:pt x="25748" y="32"/>
                  <a:pt x="25748" y="64"/>
                </a:cubicBezTo>
                <a:cubicBezTo>
                  <a:pt x="25748" y="95"/>
                  <a:pt x="25779" y="127"/>
                  <a:pt x="25811" y="127"/>
                </a:cubicBezTo>
                <a:lnTo>
                  <a:pt x="26983" y="127"/>
                </a:lnTo>
                <a:cubicBezTo>
                  <a:pt x="27014" y="127"/>
                  <a:pt x="27046" y="95"/>
                  <a:pt x="27046" y="64"/>
                </a:cubicBezTo>
                <a:cubicBezTo>
                  <a:pt x="27046" y="32"/>
                  <a:pt x="27014" y="0"/>
                  <a:pt x="26983" y="0"/>
                </a:cubicBezTo>
                <a:close/>
                <a:moveTo>
                  <a:pt x="27774" y="0"/>
                </a:moveTo>
                <a:cubicBezTo>
                  <a:pt x="27743" y="0"/>
                  <a:pt x="27711" y="32"/>
                  <a:pt x="27711" y="64"/>
                </a:cubicBezTo>
                <a:cubicBezTo>
                  <a:pt x="27711" y="95"/>
                  <a:pt x="27743" y="127"/>
                  <a:pt x="27774" y="127"/>
                </a:cubicBezTo>
                <a:lnTo>
                  <a:pt x="28978" y="127"/>
                </a:lnTo>
                <a:cubicBezTo>
                  <a:pt x="29010" y="127"/>
                  <a:pt x="29010" y="95"/>
                  <a:pt x="29010" y="64"/>
                </a:cubicBezTo>
                <a:cubicBezTo>
                  <a:pt x="29010" y="32"/>
                  <a:pt x="29010" y="0"/>
                  <a:pt x="28978" y="0"/>
                </a:cubicBezTo>
                <a:close/>
                <a:moveTo>
                  <a:pt x="29770" y="0"/>
                </a:moveTo>
                <a:cubicBezTo>
                  <a:pt x="29738" y="0"/>
                  <a:pt x="29706" y="32"/>
                  <a:pt x="29706" y="64"/>
                </a:cubicBezTo>
                <a:cubicBezTo>
                  <a:pt x="29706" y="95"/>
                  <a:pt x="29738" y="127"/>
                  <a:pt x="29770" y="127"/>
                </a:cubicBezTo>
                <a:lnTo>
                  <a:pt x="30941" y="127"/>
                </a:lnTo>
                <a:cubicBezTo>
                  <a:pt x="30973" y="127"/>
                  <a:pt x="31005" y="95"/>
                  <a:pt x="31005" y="64"/>
                </a:cubicBezTo>
                <a:cubicBezTo>
                  <a:pt x="31005" y="32"/>
                  <a:pt x="30973" y="0"/>
                  <a:pt x="30941" y="0"/>
                </a:cubicBezTo>
                <a:close/>
                <a:moveTo>
                  <a:pt x="31733" y="0"/>
                </a:moveTo>
                <a:cubicBezTo>
                  <a:pt x="31701" y="0"/>
                  <a:pt x="31670" y="32"/>
                  <a:pt x="31670" y="64"/>
                </a:cubicBezTo>
                <a:cubicBezTo>
                  <a:pt x="31670" y="95"/>
                  <a:pt x="31701" y="127"/>
                  <a:pt x="31733" y="127"/>
                </a:cubicBezTo>
                <a:lnTo>
                  <a:pt x="32936" y="127"/>
                </a:lnTo>
                <a:cubicBezTo>
                  <a:pt x="32968" y="127"/>
                  <a:pt x="32968" y="95"/>
                  <a:pt x="32968" y="64"/>
                </a:cubicBezTo>
                <a:cubicBezTo>
                  <a:pt x="32968" y="32"/>
                  <a:pt x="32968" y="0"/>
                  <a:pt x="32936" y="0"/>
                </a:cubicBezTo>
                <a:close/>
                <a:moveTo>
                  <a:pt x="33728" y="0"/>
                </a:moveTo>
                <a:cubicBezTo>
                  <a:pt x="33697" y="0"/>
                  <a:pt x="33665" y="32"/>
                  <a:pt x="33665" y="64"/>
                </a:cubicBezTo>
                <a:cubicBezTo>
                  <a:pt x="33665" y="95"/>
                  <a:pt x="33697" y="127"/>
                  <a:pt x="33728" y="127"/>
                </a:cubicBezTo>
                <a:lnTo>
                  <a:pt x="34900" y="127"/>
                </a:lnTo>
                <a:cubicBezTo>
                  <a:pt x="34932" y="127"/>
                  <a:pt x="34963" y="95"/>
                  <a:pt x="34963" y="64"/>
                </a:cubicBezTo>
                <a:cubicBezTo>
                  <a:pt x="34963" y="32"/>
                  <a:pt x="34932" y="0"/>
                  <a:pt x="34900" y="0"/>
                </a:cubicBezTo>
                <a:close/>
                <a:moveTo>
                  <a:pt x="35692" y="0"/>
                </a:moveTo>
                <a:cubicBezTo>
                  <a:pt x="35660" y="0"/>
                  <a:pt x="35628" y="32"/>
                  <a:pt x="35628" y="64"/>
                </a:cubicBezTo>
                <a:cubicBezTo>
                  <a:pt x="35628" y="95"/>
                  <a:pt x="35660" y="127"/>
                  <a:pt x="35692" y="127"/>
                </a:cubicBezTo>
                <a:lnTo>
                  <a:pt x="36895" y="127"/>
                </a:lnTo>
                <a:cubicBezTo>
                  <a:pt x="36927" y="127"/>
                  <a:pt x="36927" y="95"/>
                  <a:pt x="36927" y="64"/>
                </a:cubicBezTo>
                <a:cubicBezTo>
                  <a:pt x="36927" y="32"/>
                  <a:pt x="36927" y="0"/>
                  <a:pt x="36895" y="0"/>
                </a:cubicBezTo>
                <a:close/>
                <a:moveTo>
                  <a:pt x="37687" y="0"/>
                </a:moveTo>
                <a:cubicBezTo>
                  <a:pt x="37655" y="0"/>
                  <a:pt x="37624" y="32"/>
                  <a:pt x="37624" y="64"/>
                </a:cubicBezTo>
                <a:cubicBezTo>
                  <a:pt x="37624" y="95"/>
                  <a:pt x="37655" y="127"/>
                  <a:pt x="37687" y="127"/>
                </a:cubicBezTo>
                <a:lnTo>
                  <a:pt x="38859" y="127"/>
                </a:lnTo>
                <a:cubicBezTo>
                  <a:pt x="38890" y="127"/>
                  <a:pt x="38922" y="95"/>
                  <a:pt x="38922" y="64"/>
                </a:cubicBezTo>
                <a:cubicBezTo>
                  <a:pt x="38922" y="32"/>
                  <a:pt x="38890" y="0"/>
                  <a:pt x="38859" y="0"/>
                </a:cubicBezTo>
                <a:close/>
                <a:moveTo>
                  <a:pt x="39650" y="0"/>
                </a:moveTo>
                <a:cubicBezTo>
                  <a:pt x="39619" y="0"/>
                  <a:pt x="39587" y="32"/>
                  <a:pt x="39587" y="64"/>
                </a:cubicBezTo>
                <a:cubicBezTo>
                  <a:pt x="39587" y="95"/>
                  <a:pt x="39619" y="127"/>
                  <a:pt x="39650" y="127"/>
                </a:cubicBezTo>
                <a:lnTo>
                  <a:pt x="40854" y="127"/>
                </a:lnTo>
                <a:cubicBezTo>
                  <a:pt x="40885" y="127"/>
                  <a:pt x="40885" y="95"/>
                  <a:pt x="40885" y="64"/>
                </a:cubicBezTo>
                <a:cubicBezTo>
                  <a:pt x="40885" y="32"/>
                  <a:pt x="40885" y="0"/>
                  <a:pt x="40854" y="0"/>
                </a:cubicBezTo>
                <a:close/>
                <a:moveTo>
                  <a:pt x="41645" y="0"/>
                </a:moveTo>
                <a:cubicBezTo>
                  <a:pt x="41614" y="0"/>
                  <a:pt x="41582" y="32"/>
                  <a:pt x="41582" y="64"/>
                </a:cubicBezTo>
                <a:cubicBezTo>
                  <a:pt x="41582" y="95"/>
                  <a:pt x="41614" y="127"/>
                  <a:pt x="41645" y="127"/>
                </a:cubicBezTo>
                <a:lnTo>
                  <a:pt x="42817" y="127"/>
                </a:lnTo>
                <a:cubicBezTo>
                  <a:pt x="42849" y="127"/>
                  <a:pt x="42881" y="95"/>
                  <a:pt x="42881" y="64"/>
                </a:cubicBezTo>
                <a:cubicBezTo>
                  <a:pt x="42881" y="32"/>
                  <a:pt x="42849" y="0"/>
                  <a:pt x="42817" y="0"/>
                </a:cubicBezTo>
                <a:close/>
                <a:moveTo>
                  <a:pt x="43609" y="0"/>
                </a:moveTo>
                <a:cubicBezTo>
                  <a:pt x="43577" y="0"/>
                  <a:pt x="43546" y="32"/>
                  <a:pt x="43546" y="64"/>
                </a:cubicBezTo>
                <a:cubicBezTo>
                  <a:pt x="43546" y="95"/>
                  <a:pt x="43577" y="127"/>
                  <a:pt x="43609" y="127"/>
                </a:cubicBezTo>
                <a:lnTo>
                  <a:pt x="44812" y="127"/>
                </a:lnTo>
                <a:cubicBezTo>
                  <a:pt x="44844" y="127"/>
                  <a:pt x="44844" y="95"/>
                  <a:pt x="44844" y="64"/>
                </a:cubicBezTo>
                <a:cubicBezTo>
                  <a:pt x="44844" y="32"/>
                  <a:pt x="44844" y="0"/>
                  <a:pt x="44812" y="0"/>
                </a:cubicBezTo>
                <a:close/>
                <a:moveTo>
                  <a:pt x="45604" y="0"/>
                </a:moveTo>
                <a:cubicBezTo>
                  <a:pt x="45572" y="0"/>
                  <a:pt x="45541" y="32"/>
                  <a:pt x="45541" y="64"/>
                </a:cubicBezTo>
                <a:cubicBezTo>
                  <a:pt x="45541" y="95"/>
                  <a:pt x="45572" y="127"/>
                  <a:pt x="45604" y="127"/>
                </a:cubicBezTo>
                <a:lnTo>
                  <a:pt x="46776" y="127"/>
                </a:lnTo>
                <a:cubicBezTo>
                  <a:pt x="46808" y="127"/>
                  <a:pt x="46839" y="95"/>
                  <a:pt x="46839" y="64"/>
                </a:cubicBezTo>
                <a:cubicBezTo>
                  <a:pt x="46839" y="32"/>
                  <a:pt x="46808" y="0"/>
                  <a:pt x="46776" y="0"/>
                </a:cubicBezTo>
                <a:close/>
                <a:moveTo>
                  <a:pt x="47568" y="0"/>
                </a:moveTo>
                <a:cubicBezTo>
                  <a:pt x="47536" y="0"/>
                  <a:pt x="47504" y="32"/>
                  <a:pt x="47504" y="64"/>
                </a:cubicBezTo>
                <a:cubicBezTo>
                  <a:pt x="47504" y="95"/>
                  <a:pt x="47536" y="127"/>
                  <a:pt x="47568" y="127"/>
                </a:cubicBezTo>
                <a:lnTo>
                  <a:pt x="48771" y="127"/>
                </a:lnTo>
                <a:cubicBezTo>
                  <a:pt x="48803" y="127"/>
                  <a:pt x="48803" y="95"/>
                  <a:pt x="48803" y="64"/>
                </a:cubicBezTo>
                <a:cubicBezTo>
                  <a:pt x="48803" y="32"/>
                  <a:pt x="48803" y="0"/>
                  <a:pt x="48771" y="0"/>
                </a:cubicBezTo>
                <a:close/>
                <a:moveTo>
                  <a:pt x="49563" y="0"/>
                </a:moveTo>
                <a:cubicBezTo>
                  <a:pt x="49531" y="0"/>
                  <a:pt x="49499" y="32"/>
                  <a:pt x="49499" y="64"/>
                </a:cubicBezTo>
                <a:cubicBezTo>
                  <a:pt x="49499" y="95"/>
                  <a:pt x="49531" y="127"/>
                  <a:pt x="49563" y="127"/>
                </a:cubicBezTo>
                <a:lnTo>
                  <a:pt x="50734" y="127"/>
                </a:lnTo>
                <a:cubicBezTo>
                  <a:pt x="50766" y="127"/>
                  <a:pt x="50798" y="95"/>
                  <a:pt x="50798" y="64"/>
                </a:cubicBezTo>
                <a:cubicBezTo>
                  <a:pt x="50798" y="32"/>
                  <a:pt x="50766" y="0"/>
                  <a:pt x="50734" y="0"/>
                </a:cubicBezTo>
                <a:close/>
                <a:moveTo>
                  <a:pt x="51526" y="0"/>
                </a:moveTo>
                <a:cubicBezTo>
                  <a:pt x="51495" y="0"/>
                  <a:pt x="51463" y="32"/>
                  <a:pt x="51463" y="64"/>
                </a:cubicBezTo>
                <a:cubicBezTo>
                  <a:pt x="51463" y="95"/>
                  <a:pt x="51495" y="127"/>
                  <a:pt x="51526" y="127"/>
                </a:cubicBezTo>
                <a:lnTo>
                  <a:pt x="52730" y="127"/>
                </a:lnTo>
                <a:cubicBezTo>
                  <a:pt x="52761" y="127"/>
                  <a:pt x="52761" y="95"/>
                  <a:pt x="52761" y="64"/>
                </a:cubicBezTo>
                <a:cubicBezTo>
                  <a:pt x="52761" y="32"/>
                  <a:pt x="52761" y="0"/>
                  <a:pt x="52730" y="0"/>
                </a:cubicBezTo>
                <a:close/>
                <a:moveTo>
                  <a:pt x="53521" y="0"/>
                </a:moveTo>
                <a:cubicBezTo>
                  <a:pt x="53490" y="0"/>
                  <a:pt x="53458" y="32"/>
                  <a:pt x="53458" y="64"/>
                </a:cubicBezTo>
                <a:cubicBezTo>
                  <a:pt x="53458" y="95"/>
                  <a:pt x="53490" y="127"/>
                  <a:pt x="53521" y="127"/>
                </a:cubicBezTo>
                <a:lnTo>
                  <a:pt x="54693" y="127"/>
                </a:lnTo>
                <a:cubicBezTo>
                  <a:pt x="54725" y="127"/>
                  <a:pt x="54756" y="95"/>
                  <a:pt x="54756" y="64"/>
                </a:cubicBezTo>
                <a:cubicBezTo>
                  <a:pt x="54756" y="32"/>
                  <a:pt x="54725" y="0"/>
                  <a:pt x="54693" y="0"/>
                </a:cubicBezTo>
                <a:close/>
                <a:moveTo>
                  <a:pt x="55485" y="0"/>
                </a:moveTo>
                <a:cubicBezTo>
                  <a:pt x="55453" y="0"/>
                  <a:pt x="55422" y="32"/>
                  <a:pt x="55422" y="64"/>
                </a:cubicBezTo>
                <a:cubicBezTo>
                  <a:pt x="55422" y="95"/>
                  <a:pt x="55453" y="127"/>
                  <a:pt x="55485" y="127"/>
                </a:cubicBezTo>
                <a:lnTo>
                  <a:pt x="56688" y="127"/>
                </a:lnTo>
                <a:cubicBezTo>
                  <a:pt x="56720" y="127"/>
                  <a:pt x="56720" y="95"/>
                  <a:pt x="56720" y="64"/>
                </a:cubicBezTo>
                <a:cubicBezTo>
                  <a:pt x="56720" y="32"/>
                  <a:pt x="56720" y="0"/>
                  <a:pt x="56688" y="0"/>
                </a:cubicBezTo>
                <a:close/>
                <a:moveTo>
                  <a:pt x="57480" y="0"/>
                </a:moveTo>
                <a:cubicBezTo>
                  <a:pt x="57448" y="0"/>
                  <a:pt x="57417" y="32"/>
                  <a:pt x="57417" y="64"/>
                </a:cubicBezTo>
                <a:cubicBezTo>
                  <a:pt x="57417" y="95"/>
                  <a:pt x="57448" y="127"/>
                  <a:pt x="57480" y="127"/>
                </a:cubicBezTo>
                <a:lnTo>
                  <a:pt x="58652" y="127"/>
                </a:lnTo>
                <a:cubicBezTo>
                  <a:pt x="58683" y="127"/>
                  <a:pt x="58715" y="95"/>
                  <a:pt x="58715" y="64"/>
                </a:cubicBezTo>
                <a:cubicBezTo>
                  <a:pt x="58715" y="32"/>
                  <a:pt x="58683" y="0"/>
                  <a:pt x="58652" y="0"/>
                </a:cubicBezTo>
                <a:close/>
                <a:moveTo>
                  <a:pt x="59443" y="0"/>
                </a:moveTo>
                <a:cubicBezTo>
                  <a:pt x="59412" y="0"/>
                  <a:pt x="59380" y="32"/>
                  <a:pt x="59380" y="64"/>
                </a:cubicBezTo>
                <a:cubicBezTo>
                  <a:pt x="59380" y="95"/>
                  <a:pt x="59412" y="127"/>
                  <a:pt x="59443" y="127"/>
                </a:cubicBezTo>
                <a:lnTo>
                  <a:pt x="60647" y="127"/>
                </a:lnTo>
                <a:cubicBezTo>
                  <a:pt x="60679" y="127"/>
                  <a:pt x="60679" y="95"/>
                  <a:pt x="60679" y="64"/>
                </a:cubicBezTo>
                <a:cubicBezTo>
                  <a:pt x="60679" y="32"/>
                  <a:pt x="60679" y="0"/>
                  <a:pt x="60647" y="0"/>
                </a:cubicBezTo>
                <a:close/>
                <a:moveTo>
                  <a:pt x="61439" y="0"/>
                </a:moveTo>
                <a:cubicBezTo>
                  <a:pt x="61407" y="0"/>
                  <a:pt x="61375" y="32"/>
                  <a:pt x="61375" y="64"/>
                </a:cubicBezTo>
                <a:cubicBezTo>
                  <a:pt x="61375" y="95"/>
                  <a:pt x="61407" y="127"/>
                  <a:pt x="61439" y="127"/>
                </a:cubicBezTo>
                <a:lnTo>
                  <a:pt x="62610" y="127"/>
                </a:lnTo>
                <a:cubicBezTo>
                  <a:pt x="62642" y="127"/>
                  <a:pt x="62674" y="95"/>
                  <a:pt x="62674" y="64"/>
                </a:cubicBezTo>
                <a:cubicBezTo>
                  <a:pt x="62674" y="32"/>
                  <a:pt x="62642" y="0"/>
                  <a:pt x="62610" y="0"/>
                </a:cubicBezTo>
                <a:close/>
                <a:moveTo>
                  <a:pt x="63402" y="0"/>
                </a:moveTo>
                <a:cubicBezTo>
                  <a:pt x="63370" y="0"/>
                  <a:pt x="63339" y="32"/>
                  <a:pt x="63339" y="64"/>
                </a:cubicBezTo>
                <a:cubicBezTo>
                  <a:pt x="63339" y="95"/>
                  <a:pt x="63370" y="127"/>
                  <a:pt x="63402" y="127"/>
                </a:cubicBezTo>
                <a:lnTo>
                  <a:pt x="64606" y="127"/>
                </a:lnTo>
                <a:cubicBezTo>
                  <a:pt x="64637" y="127"/>
                  <a:pt x="64637" y="95"/>
                  <a:pt x="64637" y="64"/>
                </a:cubicBezTo>
                <a:cubicBezTo>
                  <a:pt x="64637" y="32"/>
                  <a:pt x="64637" y="0"/>
                  <a:pt x="64606" y="0"/>
                </a:cubicBezTo>
                <a:close/>
                <a:moveTo>
                  <a:pt x="65397" y="0"/>
                </a:moveTo>
                <a:cubicBezTo>
                  <a:pt x="65366" y="0"/>
                  <a:pt x="65334" y="32"/>
                  <a:pt x="65334" y="64"/>
                </a:cubicBezTo>
                <a:cubicBezTo>
                  <a:pt x="65334" y="95"/>
                  <a:pt x="65334" y="127"/>
                  <a:pt x="65397" y="127"/>
                </a:cubicBezTo>
                <a:lnTo>
                  <a:pt x="66569" y="127"/>
                </a:lnTo>
                <a:cubicBezTo>
                  <a:pt x="66601" y="127"/>
                  <a:pt x="66632" y="95"/>
                  <a:pt x="66632" y="64"/>
                </a:cubicBezTo>
                <a:cubicBezTo>
                  <a:pt x="66632" y="32"/>
                  <a:pt x="66601" y="0"/>
                  <a:pt x="66569" y="0"/>
                </a:cubicBezTo>
                <a:close/>
                <a:moveTo>
                  <a:pt x="67361" y="0"/>
                </a:moveTo>
                <a:cubicBezTo>
                  <a:pt x="67329" y="0"/>
                  <a:pt x="67297" y="32"/>
                  <a:pt x="67297" y="64"/>
                </a:cubicBezTo>
                <a:cubicBezTo>
                  <a:pt x="67297" y="95"/>
                  <a:pt x="67329" y="127"/>
                  <a:pt x="67361" y="127"/>
                </a:cubicBezTo>
                <a:lnTo>
                  <a:pt x="68564" y="127"/>
                </a:lnTo>
                <a:cubicBezTo>
                  <a:pt x="68596" y="127"/>
                  <a:pt x="68596" y="95"/>
                  <a:pt x="68596" y="64"/>
                </a:cubicBezTo>
                <a:cubicBezTo>
                  <a:pt x="68596" y="32"/>
                  <a:pt x="68596" y="0"/>
                  <a:pt x="68564" y="0"/>
                </a:cubicBezTo>
                <a:close/>
                <a:moveTo>
                  <a:pt x="69356" y="0"/>
                </a:moveTo>
                <a:cubicBezTo>
                  <a:pt x="69324" y="0"/>
                  <a:pt x="69293" y="32"/>
                  <a:pt x="69293" y="64"/>
                </a:cubicBezTo>
                <a:cubicBezTo>
                  <a:pt x="69293" y="95"/>
                  <a:pt x="69293" y="127"/>
                  <a:pt x="69356" y="127"/>
                </a:cubicBezTo>
                <a:lnTo>
                  <a:pt x="70528" y="127"/>
                </a:lnTo>
                <a:cubicBezTo>
                  <a:pt x="70559" y="127"/>
                  <a:pt x="70591" y="95"/>
                  <a:pt x="70591" y="64"/>
                </a:cubicBezTo>
                <a:cubicBezTo>
                  <a:pt x="70591" y="32"/>
                  <a:pt x="70559" y="0"/>
                  <a:pt x="70528" y="0"/>
                </a:cubicBezTo>
                <a:close/>
                <a:moveTo>
                  <a:pt x="71319" y="0"/>
                </a:moveTo>
                <a:cubicBezTo>
                  <a:pt x="71288" y="0"/>
                  <a:pt x="71256" y="32"/>
                  <a:pt x="71256" y="64"/>
                </a:cubicBezTo>
                <a:cubicBezTo>
                  <a:pt x="71256" y="95"/>
                  <a:pt x="71288" y="127"/>
                  <a:pt x="71319" y="127"/>
                </a:cubicBezTo>
                <a:lnTo>
                  <a:pt x="72523" y="127"/>
                </a:lnTo>
                <a:cubicBezTo>
                  <a:pt x="72554" y="127"/>
                  <a:pt x="72554" y="95"/>
                  <a:pt x="72554" y="64"/>
                </a:cubicBezTo>
                <a:cubicBezTo>
                  <a:pt x="72554" y="32"/>
                  <a:pt x="72554" y="0"/>
                  <a:pt x="72523" y="0"/>
                </a:cubicBezTo>
                <a:close/>
                <a:moveTo>
                  <a:pt x="73315" y="0"/>
                </a:moveTo>
                <a:cubicBezTo>
                  <a:pt x="73283" y="0"/>
                  <a:pt x="73251" y="32"/>
                  <a:pt x="73251" y="64"/>
                </a:cubicBezTo>
                <a:cubicBezTo>
                  <a:pt x="73251" y="95"/>
                  <a:pt x="73251" y="127"/>
                  <a:pt x="73315" y="127"/>
                </a:cubicBezTo>
                <a:lnTo>
                  <a:pt x="74486" y="127"/>
                </a:lnTo>
                <a:cubicBezTo>
                  <a:pt x="74518" y="127"/>
                  <a:pt x="74550" y="95"/>
                  <a:pt x="74550" y="64"/>
                </a:cubicBezTo>
                <a:cubicBezTo>
                  <a:pt x="74550" y="32"/>
                  <a:pt x="74518" y="0"/>
                  <a:pt x="74486" y="0"/>
                </a:cubicBezTo>
                <a:close/>
                <a:moveTo>
                  <a:pt x="75278" y="0"/>
                </a:moveTo>
                <a:cubicBezTo>
                  <a:pt x="75246" y="0"/>
                  <a:pt x="75215" y="32"/>
                  <a:pt x="75215" y="64"/>
                </a:cubicBezTo>
                <a:cubicBezTo>
                  <a:pt x="75215" y="95"/>
                  <a:pt x="75246" y="127"/>
                  <a:pt x="75278" y="127"/>
                </a:cubicBezTo>
                <a:lnTo>
                  <a:pt x="76481" y="127"/>
                </a:lnTo>
                <a:cubicBezTo>
                  <a:pt x="76513" y="127"/>
                  <a:pt x="76513" y="95"/>
                  <a:pt x="76513" y="64"/>
                </a:cubicBezTo>
                <a:cubicBezTo>
                  <a:pt x="76513" y="32"/>
                  <a:pt x="76513" y="0"/>
                  <a:pt x="76481" y="0"/>
                </a:cubicBezTo>
                <a:close/>
                <a:moveTo>
                  <a:pt x="77273" y="0"/>
                </a:moveTo>
                <a:cubicBezTo>
                  <a:pt x="77242" y="0"/>
                  <a:pt x="77210" y="32"/>
                  <a:pt x="77210" y="64"/>
                </a:cubicBezTo>
                <a:cubicBezTo>
                  <a:pt x="77210" y="95"/>
                  <a:pt x="77210" y="127"/>
                  <a:pt x="77273" y="127"/>
                </a:cubicBezTo>
                <a:lnTo>
                  <a:pt x="78445" y="127"/>
                </a:lnTo>
                <a:cubicBezTo>
                  <a:pt x="78477" y="127"/>
                  <a:pt x="78508" y="95"/>
                  <a:pt x="78508" y="64"/>
                </a:cubicBezTo>
                <a:cubicBezTo>
                  <a:pt x="78508" y="32"/>
                  <a:pt x="78477" y="0"/>
                  <a:pt x="78445" y="0"/>
                </a:cubicBezTo>
                <a:close/>
                <a:moveTo>
                  <a:pt x="79237" y="0"/>
                </a:moveTo>
                <a:cubicBezTo>
                  <a:pt x="79205" y="0"/>
                  <a:pt x="79173" y="32"/>
                  <a:pt x="79173" y="64"/>
                </a:cubicBezTo>
                <a:cubicBezTo>
                  <a:pt x="79173" y="95"/>
                  <a:pt x="79205" y="127"/>
                  <a:pt x="79237" y="127"/>
                </a:cubicBezTo>
                <a:lnTo>
                  <a:pt x="80440" y="127"/>
                </a:lnTo>
                <a:cubicBezTo>
                  <a:pt x="80472" y="127"/>
                  <a:pt x="80472" y="95"/>
                  <a:pt x="80472" y="64"/>
                </a:cubicBezTo>
                <a:cubicBezTo>
                  <a:pt x="80472" y="32"/>
                  <a:pt x="80472" y="0"/>
                  <a:pt x="80440" y="0"/>
                </a:cubicBezTo>
                <a:close/>
                <a:moveTo>
                  <a:pt x="81232" y="0"/>
                </a:moveTo>
                <a:cubicBezTo>
                  <a:pt x="81200" y="0"/>
                  <a:pt x="81168" y="32"/>
                  <a:pt x="81168" y="64"/>
                </a:cubicBezTo>
                <a:cubicBezTo>
                  <a:pt x="81168" y="95"/>
                  <a:pt x="81168" y="127"/>
                  <a:pt x="81232" y="127"/>
                </a:cubicBezTo>
                <a:lnTo>
                  <a:pt x="82404" y="127"/>
                </a:lnTo>
                <a:cubicBezTo>
                  <a:pt x="82435" y="127"/>
                  <a:pt x="82467" y="95"/>
                  <a:pt x="82467" y="64"/>
                </a:cubicBezTo>
                <a:cubicBezTo>
                  <a:pt x="82467" y="32"/>
                  <a:pt x="82435" y="0"/>
                  <a:pt x="82404" y="0"/>
                </a:cubicBezTo>
                <a:close/>
                <a:moveTo>
                  <a:pt x="83195" y="0"/>
                </a:moveTo>
                <a:cubicBezTo>
                  <a:pt x="83164" y="0"/>
                  <a:pt x="83132" y="32"/>
                  <a:pt x="83132" y="64"/>
                </a:cubicBezTo>
                <a:cubicBezTo>
                  <a:pt x="83132" y="95"/>
                  <a:pt x="83164" y="127"/>
                  <a:pt x="83195" y="127"/>
                </a:cubicBezTo>
                <a:lnTo>
                  <a:pt x="84399" y="127"/>
                </a:lnTo>
                <a:cubicBezTo>
                  <a:pt x="84430" y="127"/>
                  <a:pt x="84430" y="95"/>
                  <a:pt x="84430" y="64"/>
                </a:cubicBezTo>
                <a:cubicBezTo>
                  <a:pt x="84430" y="32"/>
                  <a:pt x="84430" y="0"/>
                  <a:pt x="84399" y="0"/>
                </a:cubicBezTo>
                <a:close/>
                <a:moveTo>
                  <a:pt x="85190" y="0"/>
                </a:moveTo>
                <a:cubicBezTo>
                  <a:pt x="85159" y="0"/>
                  <a:pt x="85127" y="32"/>
                  <a:pt x="85127" y="64"/>
                </a:cubicBezTo>
                <a:cubicBezTo>
                  <a:pt x="85127" y="95"/>
                  <a:pt x="85127" y="127"/>
                  <a:pt x="85190" y="127"/>
                </a:cubicBezTo>
                <a:lnTo>
                  <a:pt x="86362" y="127"/>
                </a:lnTo>
                <a:cubicBezTo>
                  <a:pt x="86394" y="127"/>
                  <a:pt x="86426" y="95"/>
                  <a:pt x="86426" y="64"/>
                </a:cubicBezTo>
                <a:cubicBezTo>
                  <a:pt x="86426" y="32"/>
                  <a:pt x="86394" y="0"/>
                  <a:pt x="86362" y="0"/>
                </a:cubicBezTo>
                <a:close/>
                <a:moveTo>
                  <a:pt x="87154" y="0"/>
                </a:moveTo>
                <a:cubicBezTo>
                  <a:pt x="87122" y="0"/>
                  <a:pt x="87091" y="32"/>
                  <a:pt x="87091" y="64"/>
                </a:cubicBezTo>
                <a:cubicBezTo>
                  <a:pt x="87091" y="95"/>
                  <a:pt x="87122" y="127"/>
                  <a:pt x="87154" y="127"/>
                </a:cubicBezTo>
                <a:lnTo>
                  <a:pt x="88357" y="127"/>
                </a:lnTo>
                <a:cubicBezTo>
                  <a:pt x="88389" y="127"/>
                  <a:pt x="88389" y="95"/>
                  <a:pt x="88389" y="64"/>
                </a:cubicBezTo>
                <a:cubicBezTo>
                  <a:pt x="88389" y="32"/>
                  <a:pt x="88389" y="0"/>
                  <a:pt x="88357" y="0"/>
                </a:cubicBezTo>
                <a:close/>
                <a:moveTo>
                  <a:pt x="89149" y="0"/>
                </a:moveTo>
                <a:cubicBezTo>
                  <a:pt x="89117" y="0"/>
                  <a:pt x="89086" y="32"/>
                  <a:pt x="89086" y="64"/>
                </a:cubicBezTo>
                <a:cubicBezTo>
                  <a:pt x="89086" y="95"/>
                  <a:pt x="89086" y="127"/>
                  <a:pt x="89149" y="127"/>
                </a:cubicBezTo>
                <a:lnTo>
                  <a:pt x="90321" y="127"/>
                </a:lnTo>
                <a:cubicBezTo>
                  <a:pt x="90352" y="127"/>
                  <a:pt x="90384" y="95"/>
                  <a:pt x="90384" y="64"/>
                </a:cubicBezTo>
                <a:cubicBezTo>
                  <a:pt x="90384" y="32"/>
                  <a:pt x="90352" y="0"/>
                  <a:pt x="90321" y="0"/>
                </a:cubicBezTo>
                <a:close/>
                <a:moveTo>
                  <a:pt x="91113" y="0"/>
                </a:moveTo>
                <a:cubicBezTo>
                  <a:pt x="91081" y="0"/>
                  <a:pt x="91049" y="32"/>
                  <a:pt x="91049" y="64"/>
                </a:cubicBezTo>
                <a:cubicBezTo>
                  <a:pt x="91049" y="95"/>
                  <a:pt x="91081" y="127"/>
                  <a:pt x="91113" y="127"/>
                </a:cubicBezTo>
                <a:lnTo>
                  <a:pt x="92316" y="127"/>
                </a:lnTo>
                <a:cubicBezTo>
                  <a:pt x="92348" y="127"/>
                  <a:pt x="92348" y="95"/>
                  <a:pt x="92348" y="64"/>
                </a:cubicBezTo>
                <a:cubicBezTo>
                  <a:pt x="92348" y="32"/>
                  <a:pt x="92348" y="0"/>
                  <a:pt x="92316" y="0"/>
                </a:cubicBezTo>
                <a:close/>
                <a:moveTo>
                  <a:pt x="93108" y="0"/>
                </a:moveTo>
                <a:cubicBezTo>
                  <a:pt x="93076" y="0"/>
                  <a:pt x="93044" y="32"/>
                  <a:pt x="93044" y="64"/>
                </a:cubicBezTo>
                <a:cubicBezTo>
                  <a:pt x="93044" y="95"/>
                  <a:pt x="93044" y="127"/>
                  <a:pt x="93108" y="127"/>
                </a:cubicBezTo>
                <a:lnTo>
                  <a:pt x="94279" y="127"/>
                </a:lnTo>
                <a:cubicBezTo>
                  <a:pt x="94311" y="127"/>
                  <a:pt x="94343" y="95"/>
                  <a:pt x="94343" y="64"/>
                </a:cubicBezTo>
                <a:cubicBezTo>
                  <a:pt x="94343" y="32"/>
                  <a:pt x="94311" y="0"/>
                  <a:pt x="94279" y="0"/>
                </a:cubicBezTo>
                <a:close/>
                <a:moveTo>
                  <a:pt x="95071" y="0"/>
                </a:moveTo>
                <a:cubicBezTo>
                  <a:pt x="95040" y="0"/>
                  <a:pt x="95008" y="32"/>
                  <a:pt x="95008" y="64"/>
                </a:cubicBezTo>
                <a:cubicBezTo>
                  <a:pt x="95008" y="95"/>
                  <a:pt x="95040" y="127"/>
                  <a:pt x="95071" y="127"/>
                </a:cubicBezTo>
                <a:lnTo>
                  <a:pt x="96275" y="127"/>
                </a:lnTo>
                <a:cubicBezTo>
                  <a:pt x="96306" y="127"/>
                  <a:pt x="96306" y="95"/>
                  <a:pt x="96306" y="64"/>
                </a:cubicBezTo>
                <a:cubicBezTo>
                  <a:pt x="96306" y="32"/>
                  <a:pt x="96306" y="0"/>
                  <a:pt x="96275" y="0"/>
                </a:cubicBezTo>
                <a:close/>
                <a:moveTo>
                  <a:pt x="97066" y="0"/>
                </a:moveTo>
                <a:cubicBezTo>
                  <a:pt x="97035" y="0"/>
                  <a:pt x="97003" y="32"/>
                  <a:pt x="97003" y="64"/>
                </a:cubicBezTo>
                <a:cubicBezTo>
                  <a:pt x="97003" y="95"/>
                  <a:pt x="97003" y="127"/>
                  <a:pt x="97066" y="127"/>
                </a:cubicBezTo>
                <a:lnTo>
                  <a:pt x="98238" y="127"/>
                </a:lnTo>
                <a:cubicBezTo>
                  <a:pt x="98270" y="127"/>
                  <a:pt x="98301" y="95"/>
                  <a:pt x="98301" y="64"/>
                </a:cubicBezTo>
                <a:cubicBezTo>
                  <a:pt x="98301" y="32"/>
                  <a:pt x="98270" y="0"/>
                  <a:pt x="98238" y="0"/>
                </a:cubicBezTo>
                <a:close/>
                <a:moveTo>
                  <a:pt x="99030" y="0"/>
                </a:moveTo>
                <a:cubicBezTo>
                  <a:pt x="98998" y="0"/>
                  <a:pt x="98966" y="32"/>
                  <a:pt x="98966" y="64"/>
                </a:cubicBezTo>
                <a:cubicBezTo>
                  <a:pt x="98966" y="95"/>
                  <a:pt x="98998" y="127"/>
                  <a:pt x="99030" y="127"/>
                </a:cubicBezTo>
                <a:lnTo>
                  <a:pt x="100233" y="127"/>
                </a:lnTo>
                <a:cubicBezTo>
                  <a:pt x="100265" y="127"/>
                  <a:pt x="100265" y="95"/>
                  <a:pt x="100265" y="64"/>
                </a:cubicBezTo>
                <a:cubicBezTo>
                  <a:pt x="100265" y="32"/>
                  <a:pt x="100265" y="0"/>
                  <a:pt x="100233" y="0"/>
                </a:cubicBezTo>
                <a:close/>
                <a:moveTo>
                  <a:pt x="101025" y="0"/>
                </a:moveTo>
                <a:cubicBezTo>
                  <a:pt x="100993" y="0"/>
                  <a:pt x="100962" y="32"/>
                  <a:pt x="100962" y="64"/>
                </a:cubicBezTo>
                <a:cubicBezTo>
                  <a:pt x="100962" y="95"/>
                  <a:pt x="100962" y="127"/>
                  <a:pt x="101025" y="127"/>
                </a:cubicBezTo>
                <a:lnTo>
                  <a:pt x="102197" y="127"/>
                </a:lnTo>
                <a:cubicBezTo>
                  <a:pt x="102228" y="127"/>
                  <a:pt x="102260" y="95"/>
                  <a:pt x="102260" y="64"/>
                </a:cubicBezTo>
                <a:cubicBezTo>
                  <a:pt x="102260" y="32"/>
                  <a:pt x="102228" y="0"/>
                  <a:pt x="102197" y="0"/>
                </a:cubicBezTo>
                <a:close/>
                <a:moveTo>
                  <a:pt x="102988" y="0"/>
                </a:moveTo>
                <a:cubicBezTo>
                  <a:pt x="102957" y="0"/>
                  <a:pt x="102925" y="32"/>
                  <a:pt x="102925" y="64"/>
                </a:cubicBezTo>
                <a:cubicBezTo>
                  <a:pt x="102925" y="95"/>
                  <a:pt x="102957" y="127"/>
                  <a:pt x="102988" y="127"/>
                </a:cubicBezTo>
                <a:lnTo>
                  <a:pt x="104192" y="127"/>
                </a:lnTo>
                <a:cubicBezTo>
                  <a:pt x="104224" y="127"/>
                  <a:pt x="104224" y="95"/>
                  <a:pt x="104224" y="64"/>
                </a:cubicBezTo>
                <a:cubicBezTo>
                  <a:pt x="104224" y="32"/>
                  <a:pt x="104224" y="0"/>
                  <a:pt x="104192" y="0"/>
                </a:cubicBezTo>
                <a:close/>
                <a:moveTo>
                  <a:pt x="104984" y="0"/>
                </a:moveTo>
                <a:cubicBezTo>
                  <a:pt x="104952" y="0"/>
                  <a:pt x="104920" y="32"/>
                  <a:pt x="104920" y="64"/>
                </a:cubicBezTo>
                <a:cubicBezTo>
                  <a:pt x="104920" y="95"/>
                  <a:pt x="104920" y="127"/>
                  <a:pt x="104984" y="127"/>
                </a:cubicBezTo>
                <a:lnTo>
                  <a:pt x="106155" y="127"/>
                </a:lnTo>
                <a:cubicBezTo>
                  <a:pt x="106187" y="127"/>
                  <a:pt x="106219" y="95"/>
                  <a:pt x="106219" y="64"/>
                </a:cubicBezTo>
                <a:cubicBezTo>
                  <a:pt x="106219" y="32"/>
                  <a:pt x="106187" y="0"/>
                  <a:pt x="106155" y="0"/>
                </a:cubicBezTo>
                <a:close/>
                <a:moveTo>
                  <a:pt x="106947" y="0"/>
                </a:moveTo>
                <a:cubicBezTo>
                  <a:pt x="106915" y="0"/>
                  <a:pt x="106884" y="32"/>
                  <a:pt x="106884" y="64"/>
                </a:cubicBezTo>
                <a:cubicBezTo>
                  <a:pt x="106884" y="95"/>
                  <a:pt x="106915" y="127"/>
                  <a:pt x="106947" y="127"/>
                </a:cubicBezTo>
                <a:lnTo>
                  <a:pt x="108151" y="127"/>
                </a:lnTo>
                <a:cubicBezTo>
                  <a:pt x="108182" y="127"/>
                  <a:pt x="108182" y="95"/>
                  <a:pt x="108182" y="64"/>
                </a:cubicBezTo>
                <a:cubicBezTo>
                  <a:pt x="108182" y="32"/>
                  <a:pt x="108182" y="0"/>
                  <a:pt x="108151" y="0"/>
                </a:cubicBezTo>
                <a:close/>
                <a:moveTo>
                  <a:pt x="108942" y="0"/>
                </a:moveTo>
                <a:cubicBezTo>
                  <a:pt x="108911" y="0"/>
                  <a:pt x="108879" y="32"/>
                  <a:pt x="108879" y="64"/>
                </a:cubicBezTo>
                <a:cubicBezTo>
                  <a:pt x="108879" y="95"/>
                  <a:pt x="108879" y="127"/>
                  <a:pt x="108942" y="127"/>
                </a:cubicBezTo>
                <a:lnTo>
                  <a:pt x="110114" y="127"/>
                </a:lnTo>
                <a:cubicBezTo>
                  <a:pt x="110146" y="127"/>
                  <a:pt x="110177" y="95"/>
                  <a:pt x="110177" y="64"/>
                </a:cubicBezTo>
                <a:cubicBezTo>
                  <a:pt x="110177" y="32"/>
                  <a:pt x="110146" y="0"/>
                  <a:pt x="110114" y="0"/>
                </a:cubicBezTo>
                <a:close/>
                <a:moveTo>
                  <a:pt x="110906" y="0"/>
                </a:moveTo>
                <a:cubicBezTo>
                  <a:pt x="110874" y="0"/>
                  <a:pt x="110842" y="32"/>
                  <a:pt x="110842" y="64"/>
                </a:cubicBezTo>
                <a:cubicBezTo>
                  <a:pt x="110842" y="95"/>
                  <a:pt x="110874" y="127"/>
                  <a:pt x="110906" y="127"/>
                </a:cubicBezTo>
                <a:lnTo>
                  <a:pt x="112109" y="127"/>
                </a:lnTo>
                <a:cubicBezTo>
                  <a:pt x="112141" y="127"/>
                  <a:pt x="112141" y="95"/>
                  <a:pt x="112141" y="64"/>
                </a:cubicBezTo>
                <a:cubicBezTo>
                  <a:pt x="112141" y="32"/>
                  <a:pt x="112141" y="0"/>
                  <a:pt x="112109" y="0"/>
                </a:cubicBezTo>
                <a:close/>
                <a:moveTo>
                  <a:pt x="112901" y="0"/>
                </a:moveTo>
                <a:cubicBezTo>
                  <a:pt x="112869" y="0"/>
                  <a:pt x="112838" y="32"/>
                  <a:pt x="112838" y="64"/>
                </a:cubicBezTo>
                <a:cubicBezTo>
                  <a:pt x="112838" y="95"/>
                  <a:pt x="112838" y="127"/>
                  <a:pt x="112901" y="127"/>
                </a:cubicBezTo>
                <a:lnTo>
                  <a:pt x="114073" y="127"/>
                </a:lnTo>
                <a:cubicBezTo>
                  <a:pt x="114104" y="127"/>
                  <a:pt x="114136" y="95"/>
                  <a:pt x="114136" y="64"/>
                </a:cubicBezTo>
                <a:cubicBezTo>
                  <a:pt x="114136" y="32"/>
                  <a:pt x="114104" y="0"/>
                  <a:pt x="114073" y="0"/>
                </a:cubicBezTo>
                <a:close/>
                <a:moveTo>
                  <a:pt x="114864" y="0"/>
                </a:moveTo>
                <a:cubicBezTo>
                  <a:pt x="114833" y="0"/>
                  <a:pt x="114801" y="32"/>
                  <a:pt x="114801" y="64"/>
                </a:cubicBezTo>
                <a:cubicBezTo>
                  <a:pt x="114801" y="95"/>
                  <a:pt x="114833" y="127"/>
                  <a:pt x="114864" y="127"/>
                </a:cubicBezTo>
                <a:lnTo>
                  <a:pt x="116068" y="127"/>
                </a:lnTo>
                <a:cubicBezTo>
                  <a:pt x="116099" y="127"/>
                  <a:pt x="116099" y="95"/>
                  <a:pt x="116099" y="64"/>
                </a:cubicBezTo>
                <a:cubicBezTo>
                  <a:pt x="116099" y="32"/>
                  <a:pt x="116099" y="0"/>
                  <a:pt x="116068" y="0"/>
                </a:cubicBezTo>
                <a:close/>
                <a:moveTo>
                  <a:pt x="116860" y="0"/>
                </a:moveTo>
                <a:cubicBezTo>
                  <a:pt x="116828" y="0"/>
                  <a:pt x="116796" y="32"/>
                  <a:pt x="116796" y="64"/>
                </a:cubicBezTo>
                <a:cubicBezTo>
                  <a:pt x="116796" y="95"/>
                  <a:pt x="116796" y="127"/>
                  <a:pt x="116860" y="127"/>
                </a:cubicBezTo>
                <a:lnTo>
                  <a:pt x="118031" y="127"/>
                </a:lnTo>
                <a:cubicBezTo>
                  <a:pt x="118063" y="127"/>
                  <a:pt x="118095" y="95"/>
                  <a:pt x="118095" y="64"/>
                </a:cubicBezTo>
                <a:cubicBezTo>
                  <a:pt x="118095" y="32"/>
                  <a:pt x="118063" y="0"/>
                  <a:pt x="118031" y="0"/>
                </a:cubicBezTo>
                <a:close/>
                <a:moveTo>
                  <a:pt x="118823" y="0"/>
                </a:moveTo>
                <a:cubicBezTo>
                  <a:pt x="118791" y="0"/>
                  <a:pt x="118760" y="32"/>
                  <a:pt x="118760" y="64"/>
                </a:cubicBezTo>
                <a:cubicBezTo>
                  <a:pt x="118760" y="95"/>
                  <a:pt x="118791" y="127"/>
                  <a:pt x="118823" y="127"/>
                </a:cubicBezTo>
                <a:lnTo>
                  <a:pt x="120026" y="127"/>
                </a:lnTo>
                <a:cubicBezTo>
                  <a:pt x="120058" y="127"/>
                  <a:pt x="120058" y="95"/>
                  <a:pt x="120058" y="64"/>
                </a:cubicBezTo>
                <a:cubicBezTo>
                  <a:pt x="120058" y="32"/>
                  <a:pt x="120058" y="0"/>
                  <a:pt x="120026" y="0"/>
                </a:cubicBezTo>
                <a:close/>
                <a:moveTo>
                  <a:pt x="120818" y="0"/>
                </a:moveTo>
                <a:cubicBezTo>
                  <a:pt x="120786" y="0"/>
                  <a:pt x="120755" y="32"/>
                  <a:pt x="120755" y="64"/>
                </a:cubicBezTo>
                <a:cubicBezTo>
                  <a:pt x="120755" y="95"/>
                  <a:pt x="120786" y="127"/>
                  <a:pt x="120818" y="127"/>
                </a:cubicBezTo>
                <a:lnTo>
                  <a:pt x="121990" y="127"/>
                </a:lnTo>
                <a:cubicBezTo>
                  <a:pt x="122022" y="127"/>
                  <a:pt x="122053" y="95"/>
                  <a:pt x="122053" y="64"/>
                </a:cubicBezTo>
                <a:cubicBezTo>
                  <a:pt x="122053" y="32"/>
                  <a:pt x="122022" y="0"/>
                  <a:pt x="121990" y="0"/>
                </a:cubicBezTo>
                <a:close/>
                <a:moveTo>
                  <a:pt x="122782" y="0"/>
                </a:moveTo>
                <a:cubicBezTo>
                  <a:pt x="122750" y="0"/>
                  <a:pt x="122718" y="32"/>
                  <a:pt x="122718" y="64"/>
                </a:cubicBezTo>
                <a:cubicBezTo>
                  <a:pt x="122718" y="95"/>
                  <a:pt x="122750" y="127"/>
                  <a:pt x="122782" y="127"/>
                </a:cubicBezTo>
                <a:lnTo>
                  <a:pt x="123985" y="127"/>
                </a:lnTo>
                <a:cubicBezTo>
                  <a:pt x="124017" y="127"/>
                  <a:pt x="124017" y="95"/>
                  <a:pt x="124017" y="64"/>
                </a:cubicBezTo>
                <a:cubicBezTo>
                  <a:pt x="124017" y="32"/>
                  <a:pt x="124017" y="0"/>
                  <a:pt x="123985" y="0"/>
                </a:cubicBezTo>
                <a:close/>
                <a:moveTo>
                  <a:pt x="124777" y="0"/>
                </a:moveTo>
                <a:cubicBezTo>
                  <a:pt x="124745" y="0"/>
                  <a:pt x="124713" y="32"/>
                  <a:pt x="124713" y="64"/>
                </a:cubicBezTo>
                <a:cubicBezTo>
                  <a:pt x="124713" y="95"/>
                  <a:pt x="124745" y="127"/>
                  <a:pt x="124777" y="127"/>
                </a:cubicBezTo>
                <a:lnTo>
                  <a:pt x="125949" y="127"/>
                </a:lnTo>
                <a:cubicBezTo>
                  <a:pt x="125980" y="127"/>
                  <a:pt x="126012" y="95"/>
                  <a:pt x="126012" y="64"/>
                </a:cubicBezTo>
                <a:cubicBezTo>
                  <a:pt x="126012" y="32"/>
                  <a:pt x="125980" y="0"/>
                  <a:pt x="125949" y="0"/>
                </a:cubicBezTo>
                <a:close/>
                <a:moveTo>
                  <a:pt x="126740" y="0"/>
                </a:moveTo>
                <a:cubicBezTo>
                  <a:pt x="126709" y="0"/>
                  <a:pt x="126677" y="32"/>
                  <a:pt x="126677" y="64"/>
                </a:cubicBezTo>
                <a:cubicBezTo>
                  <a:pt x="126677" y="95"/>
                  <a:pt x="126709" y="127"/>
                  <a:pt x="126740" y="127"/>
                </a:cubicBezTo>
                <a:lnTo>
                  <a:pt x="127944" y="127"/>
                </a:lnTo>
                <a:cubicBezTo>
                  <a:pt x="127975" y="127"/>
                  <a:pt x="127975" y="95"/>
                  <a:pt x="127975" y="64"/>
                </a:cubicBezTo>
                <a:cubicBezTo>
                  <a:pt x="127975" y="32"/>
                  <a:pt x="127975" y="0"/>
                  <a:pt x="127944" y="0"/>
                </a:cubicBezTo>
                <a:close/>
                <a:moveTo>
                  <a:pt x="128735" y="0"/>
                </a:moveTo>
                <a:cubicBezTo>
                  <a:pt x="128704" y="0"/>
                  <a:pt x="128672" y="32"/>
                  <a:pt x="128672" y="64"/>
                </a:cubicBezTo>
                <a:cubicBezTo>
                  <a:pt x="128672" y="95"/>
                  <a:pt x="128704" y="127"/>
                  <a:pt x="128735" y="127"/>
                </a:cubicBezTo>
                <a:lnTo>
                  <a:pt x="129907" y="127"/>
                </a:lnTo>
                <a:cubicBezTo>
                  <a:pt x="129939" y="127"/>
                  <a:pt x="129971" y="95"/>
                  <a:pt x="129971" y="64"/>
                </a:cubicBezTo>
                <a:cubicBezTo>
                  <a:pt x="129971" y="32"/>
                  <a:pt x="129939" y="0"/>
                  <a:pt x="129907" y="0"/>
                </a:cubicBezTo>
                <a:close/>
              </a:path>
            </a:pathLst>
          </a:custGeom>
          <a:solidFill>
            <a:srgbClr val="B7B7B7"/>
          </a:solidFill>
          <a:ln>
            <a:noFill/>
          </a:ln>
        </p:spPr>
        <p:txBody>
          <a:bodyPr spcFirstLastPara="1" wrap="square" lIns="121900" tIns="121900" rIns="121900" bIns="121900" anchor="ctr" anchorCtr="0">
            <a:noAutofit/>
          </a:bodyPr>
          <a:lstStyle/>
          <a:p>
            <a:endParaRPr sz="2400"/>
          </a:p>
        </p:txBody>
      </p:sp>
      <p:sp>
        <p:nvSpPr>
          <p:cNvPr id="160" name="Google Shape;160;p18"/>
          <p:cNvSpPr txBox="1"/>
          <p:nvPr/>
        </p:nvSpPr>
        <p:spPr>
          <a:xfrm>
            <a:off x="898749" y="2495303"/>
            <a:ext cx="1030844"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SQLite</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2" name="Google Shape;162;p18"/>
          <p:cNvSpPr txBox="1"/>
          <p:nvPr/>
        </p:nvSpPr>
        <p:spPr>
          <a:xfrm>
            <a:off x="898749" y="3644524"/>
            <a:ext cx="1292841"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MySQL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4" name="Google Shape;164;p18"/>
          <p:cNvSpPr txBox="1"/>
          <p:nvPr/>
        </p:nvSpPr>
        <p:spPr>
          <a:xfrm>
            <a:off x="913883" y="4735592"/>
            <a:ext cx="1594915" cy="365200"/>
          </a:xfrm>
          <a:prstGeom prst="rect">
            <a:avLst/>
          </a:prstGeom>
          <a:noFill/>
          <a:ln>
            <a:noFill/>
          </a:ln>
        </p:spPr>
        <p:txBody>
          <a:bodyPr spcFirstLastPara="1" wrap="square" lIns="121900" tIns="121900" rIns="121900" bIns="121900" anchor="ctr" anchorCtr="0">
            <a:noAutofit/>
          </a:bodyPr>
          <a:lstStyle/>
          <a:p>
            <a:r>
              <a:rPr lang="en" sz="2133" dirty="0">
                <a:solidFill>
                  <a:srgbClr val="FFFFFF"/>
                </a:solidFill>
                <a:latin typeface="Fira Sans Condensed SemiBold"/>
                <a:ea typeface="Fira Sans Condensed SemiBold"/>
                <a:cs typeface="Fira Sans Condensed SemiBold"/>
                <a:sym typeface="Fira Sans Condensed SemiBold"/>
              </a:rPr>
              <a:t>PostgreSQL</a:t>
            </a:r>
            <a:endParaRPr sz="2133" dirty="0">
              <a:solidFill>
                <a:srgbClr val="FFFFFF"/>
              </a:solidFill>
              <a:latin typeface="Fira Sans Condensed SemiBold"/>
              <a:ea typeface="Fira Sans Condensed SemiBold"/>
              <a:cs typeface="Fira Sans Condensed SemiBold"/>
              <a:sym typeface="Fira Sans Condensed SemiBold"/>
            </a:endParaRPr>
          </a:p>
        </p:txBody>
      </p:sp>
      <p:sp>
        <p:nvSpPr>
          <p:cNvPr id="168" name="Google Shape;168;p18"/>
          <p:cNvSpPr txBox="1"/>
          <p:nvPr/>
        </p:nvSpPr>
        <p:spPr>
          <a:xfrm>
            <a:off x="3735982" y="1467008"/>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8</a:t>
            </a:r>
            <a:endParaRPr sz="1600" dirty="0">
              <a:latin typeface="Roboto"/>
              <a:ea typeface="Roboto"/>
              <a:cs typeface="Roboto"/>
              <a:sym typeface="Roboto"/>
            </a:endParaRPr>
          </a:p>
        </p:txBody>
      </p:sp>
      <p:sp>
        <p:nvSpPr>
          <p:cNvPr id="177" name="Google Shape;177;p18"/>
          <p:cNvSpPr txBox="1"/>
          <p:nvPr/>
        </p:nvSpPr>
        <p:spPr>
          <a:xfrm>
            <a:off x="3735982" y="5878700"/>
            <a:ext cx="598000" cy="288800"/>
          </a:xfrm>
          <a:prstGeom prst="rect">
            <a:avLst/>
          </a:prstGeom>
          <a:noFill/>
          <a:ln>
            <a:noFill/>
          </a:ln>
        </p:spPr>
        <p:txBody>
          <a:bodyPr spcFirstLastPara="1" wrap="square" lIns="121900" tIns="121900" rIns="121900" bIns="121900" anchor="ctr" anchorCtr="0">
            <a:noAutofit/>
          </a:bodyPr>
          <a:lstStyle/>
          <a:p>
            <a:pPr algn="r"/>
            <a:r>
              <a:rPr lang="en" sz="1600">
                <a:latin typeface="Roboto"/>
                <a:ea typeface="Roboto"/>
                <a:cs typeface="Roboto"/>
                <a:sym typeface="Roboto"/>
              </a:rPr>
              <a:t>0</a:t>
            </a:r>
            <a:endParaRPr sz="1600">
              <a:latin typeface="Roboto"/>
              <a:ea typeface="Roboto"/>
              <a:cs typeface="Roboto"/>
              <a:sym typeface="Roboto"/>
            </a:endParaRPr>
          </a:p>
        </p:txBody>
      </p:sp>
      <p:sp>
        <p:nvSpPr>
          <p:cNvPr id="189" name="Google Shape;189;p18"/>
          <p:cNvSpPr/>
          <p:nvPr/>
        </p:nvSpPr>
        <p:spPr>
          <a:xfrm rot="-5400000">
            <a:off x="4444120" y="2760742"/>
            <a:ext cx="450644" cy="2142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90" name="Google Shape;190;p18"/>
          <p:cNvSpPr/>
          <p:nvPr/>
        </p:nvSpPr>
        <p:spPr>
          <a:xfrm rot="-5400000">
            <a:off x="5076554" y="2845043"/>
            <a:ext cx="253214" cy="224496"/>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91" name="Google Shape;191;p18"/>
          <p:cNvSpPr/>
          <p:nvPr/>
        </p:nvSpPr>
        <p:spPr>
          <a:xfrm rot="-5400000">
            <a:off x="5211004" y="2419673"/>
            <a:ext cx="1103260" cy="239894"/>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 name="Google Shape;147;p18">
            <a:extLst>
              <a:ext uri="{FF2B5EF4-FFF2-40B4-BE49-F238E27FC236}">
                <a16:creationId xmlns:a16="http://schemas.microsoft.com/office/drawing/2014/main" id="{80E3063B-F3B6-C1C0-3CAB-B2A33A19D730}"/>
              </a:ext>
            </a:extLst>
          </p:cNvPr>
          <p:cNvSpPr/>
          <p:nvPr/>
        </p:nvSpPr>
        <p:spPr>
          <a:xfrm>
            <a:off x="7324768" y="1627656"/>
            <a:ext cx="239894" cy="4455499"/>
          </a:xfrm>
          <a:custGeom>
            <a:avLst/>
            <a:gdLst/>
            <a:ahLst/>
            <a:cxnLst/>
            <a:rect l="l" t="t" r="r" b="b"/>
            <a:pathLst>
              <a:path w="22517" h="111760" extrusionOk="0">
                <a:moveTo>
                  <a:pt x="0" y="0"/>
                </a:moveTo>
                <a:lnTo>
                  <a:pt x="0" y="111760"/>
                </a:lnTo>
                <a:lnTo>
                  <a:pt x="22517" y="111760"/>
                </a:lnTo>
                <a:lnTo>
                  <a:pt x="22517"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5" name="Google Shape;149;p18">
            <a:extLst>
              <a:ext uri="{FF2B5EF4-FFF2-40B4-BE49-F238E27FC236}">
                <a16:creationId xmlns:a16="http://schemas.microsoft.com/office/drawing/2014/main" id="{CA0F54A6-5BA3-48F3-C24D-84F2BE63F44A}"/>
              </a:ext>
            </a:extLst>
          </p:cNvPr>
          <p:cNvSpPr/>
          <p:nvPr/>
        </p:nvSpPr>
        <p:spPr>
          <a:xfrm>
            <a:off x="7874290" y="1619967"/>
            <a:ext cx="255316" cy="4455498"/>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6" name="Google Shape;149;p18">
            <a:extLst>
              <a:ext uri="{FF2B5EF4-FFF2-40B4-BE49-F238E27FC236}">
                <a16:creationId xmlns:a16="http://schemas.microsoft.com/office/drawing/2014/main" id="{27ECB17B-AFDD-2A1E-6E64-94482C41C1FC}"/>
              </a:ext>
            </a:extLst>
          </p:cNvPr>
          <p:cNvSpPr/>
          <p:nvPr/>
        </p:nvSpPr>
        <p:spPr>
          <a:xfrm>
            <a:off x="8443997" y="1642074"/>
            <a:ext cx="239894" cy="4426661"/>
          </a:xfrm>
          <a:custGeom>
            <a:avLst/>
            <a:gdLst/>
            <a:ahLst/>
            <a:cxnLst/>
            <a:rect l="l" t="t" r="r" b="b"/>
            <a:pathLst>
              <a:path w="22518" h="111760" extrusionOk="0">
                <a:moveTo>
                  <a:pt x="1" y="0"/>
                </a:moveTo>
                <a:lnTo>
                  <a:pt x="1" y="111760"/>
                </a:lnTo>
                <a:lnTo>
                  <a:pt x="22518" y="111760"/>
                </a:lnTo>
                <a:lnTo>
                  <a:pt x="2251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 name="Google Shape;189;p18">
            <a:extLst>
              <a:ext uri="{FF2B5EF4-FFF2-40B4-BE49-F238E27FC236}">
                <a16:creationId xmlns:a16="http://schemas.microsoft.com/office/drawing/2014/main" id="{A4A3E5A9-6080-C48C-973D-1EE85BEE475C}"/>
              </a:ext>
            </a:extLst>
          </p:cNvPr>
          <p:cNvSpPr/>
          <p:nvPr/>
        </p:nvSpPr>
        <p:spPr>
          <a:xfrm rot="-5400000">
            <a:off x="4395695" y="5688163"/>
            <a:ext cx="536035" cy="21402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9" name="Google Shape;190;p18">
            <a:extLst>
              <a:ext uri="{FF2B5EF4-FFF2-40B4-BE49-F238E27FC236}">
                <a16:creationId xmlns:a16="http://schemas.microsoft.com/office/drawing/2014/main" id="{89D794FB-2E3D-EAFE-6003-B1C903A7BCD1}"/>
              </a:ext>
            </a:extLst>
          </p:cNvPr>
          <p:cNvSpPr/>
          <p:nvPr/>
        </p:nvSpPr>
        <p:spPr>
          <a:xfrm rot="-5400000">
            <a:off x="4921174" y="5645981"/>
            <a:ext cx="598094" cy="230295"/>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dirty="0"/>
          </a:p>
        </p:txBody>
      </p:sp>
      <p:sp>
        <p:nvSpPr>
          <p:cNvPr id="10" name="Google Shape;191;p18">
            <a:extLst>
              <a:ext uri="{FF2B5EF4-FFF2-40B4-BE49-F238E27FC236}">
                <a16:creationId xmlns:a16="http://schemas.microsoft.com/office/drawing/2014/main" id="{6D0467B7-F8FB-333B-D715-C90AEA6F8EC5}"/>
              </a:ext>
            </a:extLst>
          </p:cNvPr>
          <p:cNvSpPr/>
          <p:nvPr/>
        </p:nvSpPr>
        <p:spPr>
          <a:xfrm rot="-5400000">
            <a:off x="5395870" y="5539018"/>
            <a:ext cx="769739" cy="271023"/>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1" name="TextBox 10">
            <a:extLst>
              <a:ext uri="{FF2B5EF4-FFF2-40B4-BE49-F238E27FC236}">
                <a16:creationId xmlns:a16="http://schemas.microsoft.com/office/drawing/2014/main" id="{F3B55F19-7F96-102C-E2A3-082691F6CBBD}"/>
              </a:ext>
            </a:extLst>
          </p:cNvPr>
          <p:cNvSpPr txBox="1"/>
          <p:nvPr/>
        </p:nvSpPr>
        <p:spPr>
          <a:xfrm>
            <a:off x="4515130" y="6272849"/>
            <a:ext cx="1588961" cy="369332"/>
          </a:xfrm>
          <a:prstGeom prst="rect">
            <a:avLst/>
          </a:prstGeom>
          <a:noFill/>
        </p:spPr>
        <p:txBody>
          <a:bodyPr wrap="none" rtlCol="0">
            <a:spAutoFit/>
          </a:bodyPr>
          <a:lstStyle/>
          <a:p>
            <a:r>
              <a:rPr lang="en-NL" dirty="0"/>
              <a:t>SIMPLE SELECT</a:t>
            </a:r>
          </a:p>
        </p:txBody>
      </p:sp>
      <p:sp>
        <p:nvSpPr>
          <p:cNvPr id="12" name="TextBox 11">
            <a:extLst>
              <a:ext uri="{FF2B5EF4-FFF2-40B4-BE49-F238E27FC236}">
                <a16:creationId xmlns:a16="http://schemas.microsoft.com/office/drawing/2014/main" id="{659994CF-E1F6-2719-28D1-02E54FF424D9}"/>
              </a:ext>
            </a:extLst>
          </p:cNvPr>
          <p:cNvSpPr txBox="1"/>
          <p:nvPr/>
        </p:nvSpPr>
        <p:spPr>
          <a:xfrm>
            <a:off x="6846434" y="6257431"/>
            <a:ext cx="2566344" cy="369332"/>
          </a:xfrm>
          <a:prstGeom prst="rect">
            <a:avLst/>
          </a:prstGeom>
          <a:noFill/>
        </p:spPr>
        <p:txBody>
          <a:bodyPr wrap="none" rtlCol="0">
            <a:spAutoFit/>
          </a:bodyPr>
          <a:lstStyle/>
          <a:p>
            <a:r>
              <a:rPr lang="en-NL" dirty="0"/>
              <a:t>SELECT WITH CONDITION</a:t>
            </a:r>
          </a:p>
        </p:txBody>
      </p:sp>
      <p:sp>
        <p:nvSpPr>
          <p:cNvPr id="16" name="Google Shape;189;p18">
            <a:extLst>
              <a:ext uri="{FF2B5EF4-FFF2-40B4-BE49-F238E27FC236}">
                <a16:creationId xmlns:a16="http://schemas.microsoft.com/office/drawing/2014/main" id="{5B3A5CC5-E20C-1FC8-37D8-7E7D31D42D61}"/>
              </a:ext>
            </a:extLst>
          </p:cNvPr>
          <p:cNvSpPr/>
          <p:nvPr/>
        </p:nvSpPr>
        <p:spPr>
          <a:xfrm rot="-5400000">
            <a:off x="7115115" y="5624556"/>
            <a:ext cx="637375" cy="239894"/>
          </a:xfrm>
          <a:prstGeom prst="homePlate">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17" name="Google Shape;190;p18">
            <a:extLst>
              <a:ext uri="{FF2B5EF4-FFF2-40B4-BE49-F238E27FC236}">
                <a16:creationId xmlns:a16="http://schemas.microsoft.com/office/drawing/2014/main" id="{E99AE6CD-C3AC-DD23-8115-D6DFEDFC8A0D}"/>
              </a:ext>
            </a:extLst>
          </p:cNvPr>
          <p:cNvSpPr/>
          <p:nvPr/>
        </p:nvSpPr>
        <p:spPr>
          <a:xfrm rot="-5400000">
            <a:off x="7589912" y="5541039"/>
            <a:ext cx="786827" cy="239894"/>
          </a:xfrm>
          <a:prstGeom prst="homePlate">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18" name="Google Shape;191;p18">
            <a:extLst>
              <a:ext uri="{FF2B5EF4-FFF2-40B4-BE49-F238E27FC236}">
                <a16:creationId xmlns:a16="http://schemas.microsoft.com/office/drawing/2014/main" id="{FE6C0E3B-66E9-DE04-F4F6-70924AAEBFE7}"/>
              </a:ext>
            </a:extLst>
          </p:cNvPr>
          <p:cNvSpPr/>
          <p:nvPr/>
        </p:nvSpPr>
        <p:spPr>
          <a:xfrm rot="-5400000">
            <a:off x="7833107" y="5214424"/>
            <a:ext cx="1410420" cy="271021"/>
          </a:xfrm>
          <a:prstGeom prst="homePlate">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19" name="Rectangle 18">
            <a:extLst>
              <a:ext uri="{FF2B5EF4-FFF2-40B4-BE49-F238E27FC236}">
                <a16:creationId xmlns:a16="http://schemas.microsoft.com/office/drawing/2014/main" id="{9856C110-0B52-63F4-59A0-8F69B01E99D8}"/>
              </a:ext>
            </a:extLst>
          </p:cNvPr>
          <p:cNvSpPr/>
          <p:nvPr/>
        </p:nvSpPr>
        <p:spPr>
          <a:xfrm>
            <a:off x="3828987" y="3137131"/>
            <a:ext cx="6493868" cy="1427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4" name="Google Shape;174;p18"/>
          <p:cNvSpPr txBox="1"/>
          <p:nvPr/>
        </p:nvSpPr>
        <p:spPr>
          <a:xfrm>
            <a:off x="3735982" y="4408136"/>
            <a:ext cx="598000" cy="288800"/>
          </a:xfrm>
          <a:prstGeom prst="rect">
            <a:avLst/>
          </a:prstGeom>
          <a:noFill/>
          <a:ln>
            <a:noFill/>
          </a:ln>
        </p:spPr>
        <p:txBody>
          <a:bodyPr spcFirstLastPara="1" wrap="square" lIns="121900" tIns="121900" rIns="121900" bIns="121900" anchor="ctr" anchorCtr="0">
            <a:noAutofit/>
          </a:bodyPr>
          <a:lstStyle/>
          <a:p>
            <a:pPr algn="r"/>
            <a:r>
              <a:rPr lang="en-US" sz="1600" dirty="0">
                <a:latin typeface="Roboto"/>
                <a:ea typeface="Roboto"/>
                <a:cs typeface="Roboto"/>
                <a:sym typeface="Roboto"/>
              </a:rPr>
              <a:t>12</a:t>
            </a:r>
            <a:endParaRPr sz="1600" dirty="0">
              <a:latin typeface="Roboto"/>
              <a:ea typeface="Roboto"/>
              <a:cs typeface="Roboto"/>
              <a:sym typeface="Roboto"/>
            </a:endParaRPr>
          </a:p>
        </p:txBody>
      </p:sp>
      <p:sp>
        <p:nvSpPr>
          <p:cNvPr id="20" name="Rectangle 19">
            <a:extLst>
              <a:ext uri="{FF2B5EF4-FFF2-40B4-BE49-F238E27FC236}">
                <a16:creationId xmlns:a16="http://schemas.microsoft.com/office/drawing/2014/main" id="{52EC8DA4-9866-92E0-0DA0-DD8C8F942437}"/>
              </a:ext>
            </a:extLst>
          </p:cNvPr>
          <p:cNvSpPr/>
          <p:nvPr/>
        </p:nvSpPr>
        <p:spPr>
          <a:xfrm>
            <a:off x="6366405" y="1432184"/>
            <a:ext cx="3897569" cy="1794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1" name="Google Shape;171;p18"/>
          <p:cNvSpPr txBox="1"/>
          <p:nvPr/>
        </p:nvSpPr>
        <p:spPr>
          <a:xfrm>
            <a:off x="3735982" y="2937572"/>
            <a:ext cx="598000" cy="288800"/>
          </a:xfrm>
          <a:prstGeom prst="rect">
            <a:avLst/>
          </a:prstGeom>
          <a:noFill/>
          <a:ln>
            <a:noFill/>
          </a:ln>
        </p:spPr>
        <p:txBody>
          <a:bodyPr spcFirstLastPara="1" wrap="square" lIns="121900" tIns="121900" rIns="121900" bIns="121900" anchor="ctr" anchorCtr="0">
            <a:noAutofit/>
          </a:bodyPr>
          <a:lstStyle/>
          <a:p>
            <a:pPr algn="r"/>
            <a:r>
              <a:rPr lang="en" sz="1600" dirty="0">
                <a:latin typeface="Roboto"/>
                <a:ea typeface="Roboto"/>
                <a:cs typeface="Roboto"/>
                <a:sym typeface="Roboto"/>
              </a:rPr>
              <a:t>0</a:t>
            </a:r>
            <a:endParaRPr sz="1600" dirty="0">
              <a:latin typeface="Roboto"/>
              <a:ea typeface="Roboto"/>
              <a:cs typeface="Roboto"/>
              <a:sym typeface="Roboto"/>
            </a:endParaRPr>
          </a:p>
        </p:txBody>
      </p:sp>
      <p:sp>
        <p:nvSpPr>
          <p:cNvPr id="7" name="TextBox 6">
            <a:extLst>
              <a:ext uri="{FF2B5EF4-FFF2-40B4-BE49-F238E27FC236}">
                <a16:creationId xmlns:a16="http://schemas.microsoft.com/office/drawing/2014/main" id="{5F9AAA21-4726-96B5-7554-D91D68D6F9CC}"/>
              </a:ext>
            </a:extLst>
          </p:cNvPr>
          <p:cNvSpPr txBox="1"/>
          <p:nvPr/>
        </p:nvSpPr>
        <p:spPr>
          <a:xfrm>
            <a:off x="4769866" y="3240166"/>
            <a:ext cx="844462" cy="369332"/>
          </a:xfrm>
          <a:prstGeom prst="rect">
            <a:avLst/>
          </a:prstGeom>
          <a:noFill/>
        </p:spPr>
        <p:txBody>
          <a:bodyPr wrap="none" rtlCol="0">
            <a:spAutoFit/>
          </a:bodyPr>
          <a:lstStyle/>
          <a:p>
            <a:r>
              <a:rPr lang="en-NL" dirty="0"/>
              <a:t>INSERT</a:t>
            </a:r>
          </a:p>
        </p:txBody>
      </p:sp>
      <p:sp>
        <p:nvSpPr>
          <p:cNvPr id="23" name="Google Shape;379;p20">
            <a:extLst>
              <a:ext uri="{FF2B5EF4-FFF2-40B4-BE49-F238E27FC236}">
                <a16:creationId xmlns:a16="http://schemas.microsoft.com/office/drawing/2014/main" id="{4D2C83A4-67A7-AF6A-97D0-03C1F1E1A375}"/>
              </a:ext>
            </a:extLst>
          </p:cNvPr>
          <p:cNvSpPr/>
          <p:nvPr/>
        </p:nvSpPr>
        <p:spPr>
          <a:xfrm rot="10800000">
            <a:off x="7279650" y="1948358"/>
            <a:ext cx="3192100" cy="1378398"/>
          </a:xfrm>
          <a:prstGeom prst="round2SameRect">
            <a:avLst>
              <a:gd name="adj1" fmla="val 16667"/>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20">
            <a:extLst>
              <a:ext uri="{FF2B5EF4-FFF2-40B4-BE49-F238E27FC236}">
                <a16:creationId xmlns:a16="http://schemas.microsoft.com/office/drawing/2014/main" id="{C1E3AECE-DCAC-3034-81F0-35B5A06234DD}"/>
              </a:ext>
            </a:extLst>
          </p:cNvPr>
          <p:cNvSpPr txBox="1"/>
          <p:nvPr/>
        </p:nvSpPr>
        <p:spPr>
          <a:xfrm>
            <a:off x="7240284" y="2165138"/>
            <a:ext cx="3297376" cy="850271"/>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 sz="1400" dirty="0">
                <a:solidFill>
                  <a:schemeClr val="dk1"/>
                </a:solidFill>
                <a:latin typeface="Roboto"/>
                <a:ea typeface="Roboto"/>
                <a:cs typeface="Roboto"/>
                <a:sym typeface="Roboto"/>
              </a:rPr>
              <a:t>SQLite is 2x times faster than MySQL</a:t>
            </a:r>
          </a:p>
          <a:p>
            <a:pPr marL="0" marR="0" lvl="0" indent="0" algn="ctr" rtl="0">
              <a:spcBef>
                <a:spcPts val="0"/>
              </a:spcBef>
              <a:spcAft>
                <a:spcPts val="0"/>
              </a:spcAft>
              <a:buNone/>
            </a:pPr>
            <a:r>
              <a:rPr lang="en-GB" sz="1400" dirty="0">
                <a:solidFill>
                  <a:schemeClr val="dk1"/>
                </a:solidFill>
                <a:latin typeface="Roboto"/>
                <a:ea typeface="Roboto"/>
                <a:cs typeface="Roboto"/>
                <a:sym typeface="Roboto"/>
              </a:rPr>
              <a:t>a</a:t>
            </a:r>
            <a:r>
              <a:rPr lang="en" sz="1400" dirty="0" err="1">
                <a:solidFill>
                  <a:schemeClr val="dk1"/>
                </a:solidFill>
                <a:latin typeface="Roboto"/>
                <a:ea typeface="Roboto"/>
                <a:cs typeface="Roboto"/>
                <a:sym typeface="Roboto"/>
              </a:rPr>
              <a:t>nd</a:t>
            </a:r>
            <a:r>
              <a:rPr lang="en" sz="1400" dirty="0">
                <a:solidFill>
                  <a:schemeClr val="dk1"/>
                </a:solidFill>
                <a:latin typeface="Roboto"/>
                <a:ea typeface="Roboto"/>
                <a:cs typeface="Roboto"/>
                <a:sym typeface="Roboto"/>
              </a:rPr>
              <a:t> 10 – 20x faster than PostgreSQL</a:t>
            </a:r>
            <a:endParaRPr sz="1400" dirty="0">
              <a:latin typeface="Roboto"/>
              <a:ea typeface="Roboto"/>
              <a:cs typeface="Roboto"/>
              <a:sym typeface="Roboto"/>
            </a:endParaRPr>
          </a:p>
        </p:txBody>
      </p:sp>
      <p:sp>
        <p:nvSpPr>
          <p:cNvPr id="25" name="Google Shape;382;p20">
            <a:extLst>
              <a:ext uri="{FF2B5EF4-FFF2-40B4-BE49-F238E27FC236}">
                <a16:creationId xmlns:a16="http://schemas.microsoft.com/office/drawing/2014/main" id="{732D7DAC-FA6C-AF16-9CD3-842634465BFD}"/>
              </a:ext>
            </a:extLst>
          </p:cNvPr>
          <p:cNvSpPr txBox="1"/>
          <p:nvPr/>
        </p:nvSpPr>
        <p:spPr>
          <a:xfrm>
            <a:off x="7271249" y="1627770"/>
            <a:ext cx="3192153" cy="32130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lt1"/>
                </a:solidFill>
                <a:latin typeface="Fira Sans Extra Condensed Medium"/>
                <a:ea typeface="Fira Sans Extra Condensed Medium"/>
                <a:cs typeface="Fira Sans Extra Condensed Medium"/>
                <a:sym typeface="Fira Sans Extra Condensed Medium"/>
              </a:rPr>
              <a:t>For most common operations</a:t>
            </a:r>
            <a:endParaRPr sz="1700" dirty="0">
              <a:solidFill>
                <a:schemeClr val="l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45;p18">
            <a:extLst>
              <a:ext uri="{FF2B5EF4-FFF2-40B4-BE49-F238E27FC236}">
                <a16:creationId xmlns:a16="http://schemas.microsoft.com/office/drawing/2014/main" id="{7E54F972-DF95-E2B7-6E4A-AF697CE5389A}"/>
              </a:ext>
            </a:extLst>
          </p:cNvPr>
          <p:cNvSpPr txBox="1">
            <a:spLocks/>
          </p:cNvSpPr>
          <p:nvPr/>
        </p:nvSpPr>
        <p:spPr>
          <a:xfrm>
            <a:off x="609600" y="548600"/>
            <a:ext cx="10972800" cy="642000"/>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b="1" dirty="0">
                <a:solidFill>
                  <a:schemeClr val="dk1"/>
                </a:solidFill>
              </a:rPr>
              <a:t>Optimization</a:t>
            </a:r>
          </a:p>
        </p:txBody>
      </p:sp>
      <p:sp>
        <p:nvSpPr>
          <p:cNvPr id="20" name="Google Shape;329;p23">
            <a:extLst>
              <a:ext uri="{FF2B5EF4-FFF2-40B4-BE49-F238E27FC236}">
                <a16:creationId xmlns:a16="http://schemas.microsoft.com/office/drawing/2014/main" id="{0951EE11-2637-8FC6-BCD9-DE6DDEBD5662}"/>
              </a:ext>
            </a:extLst>
          </p:cNvPr>
          <p:cNvSpPr/>
          <p:nvPr/>
        </p:nvSpPr>
        <p:spPr>
          <a:xfrm rot="5400000">
            <a:off x="3298924"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0;p23">
            <a:extLst>
              <a:ext uri="{FF2B5EF4-FFF2-40B4-BE49-F238E27FC236}">
                <a16:creationId xmlns:a16="http://schemas.microsoft.com/office/drawing/2014/main" id="{F59C5525-4C1E-16EC-B28B-16FEAD8A650D}"/>
              </a:ext>
            </a:extLst>
          </p:cNvPr>
          <p:cNvSpPr/>
          <p:nvPr/>
        </p:nvSpPr>
        <p:spPr>
          <a:xfrm rot="5400000">
            <a:off x="3298924"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1;p23">
            <a:extLst>
              <a:ext uri="{FF2B5EF4-FFF2-40B4-BE49-F238E27FC236}">
                <a16:creationId xmlns:a16="http://schemas.microsoft.com/office/drawing/2014/main" id="{439896DE-F171-72B9-6299-B2B0E4C25833}"/>
              </a:ext>
            </a:extLst>
          </p:cNvPr>
          <p:cNvSpPr/>
          <p:nvPr/>
        </p:nvSpPr>
        <p:spPr>
          <a:xfrm rot="5400000">
            <a:off x="3298924"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428F48DA-5811-254A-9690-EE670B29F485}"/>
              </a:ext>
            </a:extLst>
          </p:cNvPr>
          <p:cNvSpPr/>
          <p:nvPr/>
        </p:nvSpPr>
        <p:spPr>
          <a:xfrm rot="-5400000">
            <a:off x="1203119" y="2313451"/>
            <a:ext cx="811314" cy="1680466"/>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4;p23">
            <a:extLst>
              <a:ext uri="{FF2B5EF4-FFF2-40B4-BE49-F238E27FC236}">
                <a16:creationId xmlns:a16="http://schemas.microsoft.com/office/drawing/2014/main" id="{E0678CC4-491F-708E-155B-32DE5EBC96FD}"/>
              </a:ext>
            </a:extLst>
          </p:cNvPr>
          <p:cNvSpPr/>
          <p:nvPr/>
        </p:nvSpPr>
        <p:spPr>
          <a:xfrm rot="-5400000">
            <a:off x="1203119" y="3194254"/>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6;p23">
            <a:extLst>
              <a:ext uri="{FF2B5EF4-FFF2-40B4-BE49-F238E27FC236}">
                <a16:creationId xmlns:a16="http://schemas.microsoft.com/office/drawing/2014/main" id="{A09C4037-56DC-713C-DB99-73C1C45C5E58}"/>
              </a:ext>
            </a:extLst>
          </p:cNvPr>
          <p:cNvSpPr/>
          <p:nvPr/>
        </p:nvSpPr>
        <p:spPr>
          <a:xfrm rot="-5400000">
            <a:off x="1203119" y="1427753"/>
            <a:ext cx="811314" cy="1680466"/>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3;p23">
            <a:extLst>
              <a:ext uri="{FF2B5EF4-FFF2-40B4-BE49-F238E27FC236}">
                <a16:creationId xmlns:a16="http://schemas.microsoft.com/office/drawing/2014/main" id="{2F52203A-11C8-855F-4315-714662194EC5}"/>
              </a:ext>
            </a:extLst>
          </p:cNvPr>
          <p:cNvSpPr txBox="1"/>
          <p:nvPr/>
        </p:nvSpPr>
        <p:spPr>
          <a:xfrm flipH="1">
            <a:off x="2446066" y="1872052"/>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query planner to determine the most efficient way to execute a query, using query trees.</a:t>
            </a:r>
            <a:endParaRPr sz="1200" dirty="0">
              <a:solidFill>
                <a:srgbClr val="000000"/>
              </a:solidFill>
              <a:latin typeface="Roboto"/>
              <a:ea typeface="Roboto"/>
              <a:cs typeface="Roboto"/>
              <a:sym typeface="Roboto"/>
            </a:endParaRPr>
          </a:p>
        </p:txBody>
      </p:sp>
      <p:sp>
        <p:nvSpPr>
          <p:cNvPr id="29" name="Google Shape;354;p23">
            <a:extLst>
              <a:ext uri="{FF2B5EF4-FFF2-40B4-BE49-F238E27FC236}">
                <a16:creationId xmlns:a16="http://schemas.microsoft.com/office/drawing/2014/main" id="{A0DFB10C-7727-7FD4-CF42-58B8F20609B6}"/>
              </a:ext>
            </a:extLst>
          </p:cNvPr>
          <p:cNvSpPr txBox="1"/>
          <p:nvPr/>
        </p:nvSpPr>
        <p:spPr>
          <a:xfrm flipH="1">
            <a:off x="2446067" y="2757769"/>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 sz="1200" dirty="0">
                <a:latin typeface="Roboto"/>
                <a:ea typeface="Roboto"/>
                <a:cs typeface="Roboto"/>
                <a:sym typeface="Roboto"/>
              </a:rPr>
              <a:t>S</a:t>
            </a:r>
            <a:r>
              <a:rPr lang="en-GB" sz="1200" dirty="0" err="1">
                <a:latin typeface="Roboto"/>
                <a:ea typeface="Roboto"/>
                <a:cs typeface="Roboto"/>
                <a:sym typeface="Roboto"/>
              </a:rPr>
              <a:t>QLite</a:t>
            </a:r>
            <a:r>
              <a:rPr lang="en-GB" sz="1200" dirty="0">
                <a:latin typeface="Roboto"/>
                <a:ea typeface="Roboto"/>
                <a:cs typeface="Roboto"/>
                <a:sym typeface="Roboto"/>
              </a:rPr>
              <a:t> supports indexing on columns in a table, which allows for much faster data retrieval.</a:t>
            </a:r>
            <a:endParaRPr sz="1200" dirty="0">
              <a:solidFill>
                <a:srgbClr val="000000"/>
              </a:solidFill>
              <a:latin typeface="Roboto"/>
              <a:ea typeface="Roboto"/>
              <a:cs typeface="Roboto"/>
              <a:sym typeface="Roboto"/>
            </a:endParaRPr>
          </a:p>
        </p:txBody>
      </p:sp>
      <p:sp>
        <p:nvSpPr>
          <p:cNvPr id="30" name="Google Shape;355;p23">
            <a:extLst>
              <a:ext uri="{FF2B5EF4-FFF2-40B4-BE49-F238E27FC236}">
                <a16:creationId xmlns:a16="http://schemas.microsoft.com/office/drawing/2014/main" id="{00C609C4-A22C-FFE3-CB89-CA6E206A8DC5}"/>
              </a:ext>
            </a:extLst>
          </p:cNvPr>
          <p:cNvSpPr txBox="1"/>
          <p:nvPr/>
        </p:nvSpPr>
        <p:spPr>
          <a:xfrm flipH="1">
            <a:off x="2446067"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is designed to optimize queries by using the most efficient algorithm for a given task</a:t>
            </a:r>
            <a:endParaRPr sz="1200" dirty="0">
              <a:solidFill>
                <a:srgbClr val="000000"/>
              </a:solidFill>
              <a:latin typeface="Roboto"/>
              <a:ea typeface="Roboto"/>
              <a:cs typeface="Roboto"/>
              <a:sym typeface="Roboto"/>
            </a:endParaRPr>
          </a:p>
        </p:txBody>
      </p:sp>
      <p:sp>
        <p:nvSpPr>
          <p:cNvPr id="33" name="Google Shape;358;p23">
            <a:extLst>
              <a:ext uri="{FF2B5EF4-FFF2-40B4-BE49-F238E27FC236}">
                <a16:creationId xmlns:a16="http://schemas.microsoft.com/office/drawing/2014/main" id="{771F9BED-55E4-44F2-EF20-E6F5B9161E53}"/>
              </a:ext>
            </a:extLst>
          </p:cNvPr>
          <p:cNvSpPr txBox="1"/>
          <p:nvPr/>
        </p:nvSpPr>
        <p:spPr>
          <a:xfrm>
            <a:off x="1001894" y="2900467"/>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Indexing</a:t>
            </a:r>
            <a:endParaRPr b="1" dirty="0">
              <a:solidFill>
                <a:schemeClr val="lt1"/>
              </a:solidFill>
              <a:latin typeface="Fira Sans"/>
              <a:ea typeface="Fira Sans"/>
              <a:cs typeface="Fira Sans"/>
              <a:sym typeface="Fira Sans"/>
            </a:endParaRPr>
          </a:p>
        </p:txBody>
      </p:sp>
      <p:sp>
        <p:nvSpPr>
          <p:cNvPr id="34" name="Google Shape;359;p23">
            <a:extLst>
              <a:ext uri="{FF2B5EF4-FFF2-40B4-BE49-F238E27FC236}">
                <a16:creationId xmlns:a16="http://schemas.microsoft.com/office/drawing/2014/main" id="{12C42E26-E5B9-70EE-32A9-D24CBDB6CB6C}"/>
              </a:ext>
            </a:extLst>
          </p:cNvPr>
          <p:cNvSpPr txBox="1"/>
          <p:nvPr/>
        </p:nvSpPr>
        <p:spPr>
          <a:xfrm>
            <a:off x="990916" y="3786436"/>
            <a:ext cx="1382250"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Algorithms</a:t>
            </a:r>
            <a:endParaRPr b="1" dirty="0">
              <a:solidFill>
                <a:schemeClr val="lt1"/>
              </a:solidFill>
              <a:latin typeface="Fira Sans"/>
              <a:ea typeface="Fira Sans"/>
              <a:cs typeface="Fira Sans"/>
              <a:sym typeface="Fira Sans"/>
            </a:endParaRPr>
          </a:p>
        </p:txBody>
      </p:sp>
      <p:sp>
        <p:nvSpPr>
          <p:cNvPr id="35" name="Google Shape;360;p23">
            <a:extLst>
              <a:ext uri="{FF2B5EF4-FFF2-40B4-BE49-F238E27FC236}">
                <a16:creationId xmlns:a16="http://schemas.microsoft.com/office/drawing/2014/main" id="{5538C664-FD0E-3769-0AC1-0C632924B686}"/>
              </a:ext>
            </a:extLst>
          </p:cNvPr>
          <p:cNvSpPr txBox="1"/>
          <p:nvPr/>
        </p:nvSpPr>
        <p:spPr>
          <a:xfrm>
            <a:off x="1001894" y="2010880"/>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Query Planner</a:t>
            </a:r>
            <a:endParaRPr b="1" dirty="0">
              <a:solidFill>
                <a:schemeClr val="lt1"/>
              </a:solidFill>
              <a:latin typeface="Fira Sans"/>
              <a:ea typeface="Fira Sans"/>
              <a:cs typeface="Fira Sans"/>
              <a:sym typeface="Fira Sans"/>
            </a:endParaRPr>
          </a:p>
        </p:txBody>
      </p:sp>
      <p:sp>
        <p:nvSpPr>
          <p:cNvPr id="48" name="Google Shape;329;p23">
            <a:extLst>
              <a:ext uri="{FF2B5EF4-FFF2-40B4-BE49-F238E27FC236}">
                <a16:creationId xmlns:a16="http://schemas.microsoft.com/office/drawing/2014/main" id="{0B072EC4-3ABB-7AB0-4A32-8EBCEB4A0F0B}"/>
              </a:ext>
            </a:extLst>
          </p:cNvPr>
          <p:cNvSpPr/>
          <p:nvPr/>
        </p:nvSpPr>
        <p:spPr>
          <a:xfrm rot="5400000">
            <a:off x="8948627" y="2612849"/>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p23">
            <a:extLst>
              <a:ext uri="{FF2B5EF4-FFF2-40B4-BE49-F238E27FC236}">
                <a16:creationId xmlns:a16="http://schemas.microsoft.com/office/drawing/2014/main" id="{C6D2CC19-DA3E-7A43-D6FD-88256A5BFB47}"/>
              </a:ext>
            </a:extLst>
          </p:cNvPr>
          <p:cNvSpPr/>
          <p:nvPr/>
        </p:nvSpPr>
        <p:spPr>
          <a:xfrm rot="5400000">
            <a:off x="8948627" y="173204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p23">
            <a:extLst>
              <a:ext uri="{FF2B5EF4-FFF2-40B4-BE49-F238E27FC236}">
                <a16:creationId xmlns:a16="http://schemas.microsoft.com/office/drawing/2014/main" id="{9FE94E77-8B21-D97C-45EA-D279BDB61081}"/>
              </a:ext>
            </a:extLst>
          </p:cNvPr>
          <p:cNvSpPr/>
          <p:nvPr/>
        </p:nvSpPr>
        <p:spPr>
          <a:xfrm rot="5400000">
            <a:off x="8948627" y="84634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3;p23">
            <a:extLst>
              <a:ext uri="{FF2B5EF4-FFF2-40B4-BE49-F238E27FC236}">
                <a16:creationId xmlns:a16="http://schemas.microsoft.com/office/drawing/2014/main" id="{473C2DBC-C897-36E3-4CE1-3A8D3E4EAF1B}"/>
              </a:ext>
            </a:extLst>
          </p:cNvPr>
          <p:cNvSpPr/>
          <p:nvPr/>
        </p:nvSpPr>
        <p:spPr>
          <a:xfrm rot="-5400000">
            <a:off x="6852822" y="231345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4;p23">
            <a:extLst>
              <a:ext uri="{FF2B5EF4-FFF2-40B4-BE49-F238E27FC236}">
                <a16:creationId xmlns:a16="http://schemas.microsoft.com/office/drawing/2014/main" id="{416D1981-FF65-0859-73BE-3AB0C9668DCC}"/>
              </a:ext>
            </a:extLst>
          </p:cNvPr>
          <p:cNvSpPr/>
          <p:nvPr/>
        </p:nvSpPr>
        <p:spPr>
          <a:xfrm rot="-5400000">
            <a:off x="6852822" y="3194254"/>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6;p23">
            <a:extLst>
              <a:ext uri="{FF2B5EF4-FFF2-40B4-BE49-F238E27FC236}">
                <a16:creationId xmlns:a16="http://schemas.microsoft.com/office/drawing/2014/main" id="{EE5E593D-D51D-B623-739C-0A1B47CDCC78}"/>
              </a:ext>
            </a:extLst>
          </p:cNvPr>
          <p:cNvSpPr/>
          <p:nvPr/>
        </p:nvSpPr>
        <p:spPr>
          <a:xfrm rot="-5400000">
            <a:off x="6852822" y="142775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3;p23">
            <a:extLst>
              <a:ext uri="{FF2B5EF4-FFF2-40B4-BE49-F238E27FC236}">
                <a16:creationId xmlns:a16="http://schemas.microsoft.com/office/drawing/2014/main" id="{5C58EC5A-EA82-1AF7-F98C-7AD32376711D}"/>
              </a:ext>
            </a:extLst>
          </p:cNvPr>
          <p:cNvSpPr txBox="1"/>
          <p:nvPr/>
        </p:nvSpPr>
        <p:spPr>
          <a:xfrm flipH="1">
            <a:off x="8095770" y="187205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latin typeface="Roboto"/>
                <a:ea typeface="Roboto"/>
                <a:cs typeface="Roboto"/>
                <a:sym typeface="Roboto"/>
              </a:rPr>
              <a:t>SQLite uses a variety of techniques to optimize clauses between tables (WHERE, JOIN, etc…)</a:t>
            </a:r>
            <a:endParaRPr sz="1200" dirty="0">
              <a:solidFill>
                <a:srgbClr val="000000"/>
              </a:solidFill>
              <a:latin typeface="Roboto"/>
              <a:ea typeface="Roboto"/>
              <a:cs typeface="Roboto"/>
              <a:sym typeface="Roboto"/>
            </a:endParaRPr>
          </a:p>
        </p:txBody>
      </p:sp>
      <p:sp>
        <p:nvSpPr>
          <p:cNvPr id="55" name="Google Shape;354;p23">
            <a:extLst>
              <a:ext uri="{FF2B5EF4-FFF2-40B4-BE49-F238E27FC236}">
                <a16:creationId xmlns:a16="http://schemas.microsoft.com/office/drawing/2014/main" id="{EC7C3ED2-5C20-D249-F499-F5E90113CA99}"/>
              </a:ext>
            </a:extLst>
          </p:cNvPr>
          <p:cNvSpPr txBox="1"/>
          <p:nvPr/>
        </p:nvSpPr>
        <p:spPr>
          <a:xfrm flipH="1">
            <a:off x="8095770" y="2757769"/>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b="0" i="0" dirty="0">
                <a:effectLst/>
                <a:latin typeface="Roboto" panose="02000000000000000000" pitchFamily="2" charset="0"/>
                <a:ea typeface="Roboto" panose="02000000000000000000" pitchFamily="2" charset="0"/>
                <a:cs typeface="Roboto" panose="02000000000000000000" pitchFamily="2" charset="0"/>
              </a:rPr>
              <a:t>SQLite caches frequently accessed data in memory to improve performance</a:t>
            </a:r>
            <a:endParaRPr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56" name="Google Shape;355;p23">
            <a:extLst>
              <a:ext uri="{FF2B5EF4-FFF2-40B4-BE49-F238E27FC236}">
                <a16:creationId xmlns:a16="http://schemas.microsoft.com/office/drawing/2014/main" id="{A7363C01-274C-3550-552A-A0658FCB49D1}"/>
              </a:ext>
            </a:extLst>
          </p:cNvPr>
          <p:cNvSpPr txBox="1"/>
          <p:nvPr/>
        </p:nvSpPr>
        <p:spPr>
          <a:xfrm flipH="1">
            <a:off x="8095770" y="3643486"/>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GB" sz="1200" dirty="0">
                <a:solidFill>
                  <a:srgbClr val="000000"/>
                </a:solidFill>
                <a:latin typeface="Roboto"/>
                <a:ea typeface="Roboto"/>
                <a:cs typeface="Roboto"/>
                <a:sym typeface="Roboto"/>
              </a:rPr>
              <a:t>SQLite compiles queries into a bytecode format that can be executed by the virtual machine</a:t>
            </a:r>
            <a:endParaRPr sz="1200" dirty="0">
              <a:solidFill>
                <a:srgbClr val="000000"/>
              </a:solidFill>
              <a:latin typeface="Roboto"/>
              <a:ea typeface="Roboto"/>
              <a:cs typeface="Roboto"/>
              <a:sym typeface="Roboto"/>
            </a:endParaRPr>
          </a:p>
        </p:txBody>
      </p:sp>
      <p:sp>
        <p:nvSpPr>
          <p:cNvPr id="57" name="Google Shape;358;p23">
            <a:extLst>
              <a:ext uri="{FF2B5EF4-FFF2-40B4-BE49-F238E27FC236}">
                <a16:creationId xmlns:a16="http://schemas.microsoft.com/office/drawing/2014/main" id="{0AC6FF67-B979-A61C-6A4A-F2DB981B1595}"/>
              </a:ext>
            </a:extLst>
          </p:cNvPr>
          <p:cNvSpPr txBox="1"/>
          <p:nvPr/>
        </p:nvSpPr>
        <p:spPr>
          <a:xfrm>
            <a:off x="6660288" y="2903312"/>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Caching</a:t>
            </a:r>
            <a:endParaRPr b="1" dirty="0">
              <a:solidFill>
                <a:schemeClr val="lt1"/>
              </a:solidFill>
              <a:latin typeface="Fira Sans"/>
              <a:ea typeface="Fira Sans"/>
              <a:cs typeface="Fira Sans"/>
              <a:sym typeface="Fira Sans"/>
            </a:endParaRPr>
          </a:p>
        </p:txBody>
      </p:sp>
      <p:sp>
        <p:nvSpPr>
          <p:cNvPr id="58" name="Google Shape;359;p23">
            <a:extLst>
              <a:ext uri="{FF2B5EF4-FFF2-40B4-BE49-F238E27FC236}">
                <a16:creationId xmlns:a16="http://schemas.microsoft.com/office/drawing/2014/main" id="{82D67336-FFBA-8421-F457-033B0DE64774}"/>
              </a:ext>
            </a:extLst>
          </p:cNvPr>
          <p:cNvSpPr txBox="1"/>
          <p:nvPr/>
        </p:nvSpPr>
        <p:spPr>
          <a:xfrm>
            <a:off x="6660288" y="3757653"/>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Compilation</a:t>
            </a:r>
            <a:endParaRPr b="1" dirty="0">
              <a:solidFill>
                <a:schemeClr val="lt1"/>
              </a:solidFill>
              <a:latin typeface="Fira Sans"/>
              <a:ea typeface="Fira Sans"/>
              <a:cs typeface="Fira Sans"/>
              <a:sym typeface="Fira Sans"/>
            </a:endParaRPr>
          </a:p>
        </p:txBody>
      </p:sp>
      <p:sp>
        <p:nvSpPr>
          <p:cNvPr id="59" name="Google Shape;360;p23">
            <a:extLst>
              <a:ext uri="{FF2B5EF4-FFF2-40B4-BE49-F238E27FC236}">
                <a16:creationId xmlns:a16="http://schemas.microsoft.com/office/drawing/2014/main" id="{D79523C8-FD84-3E52-DD69-27441AA61025}"/>
              </a:ext>
            </a:extLst>
          </p:cNvPr>
          <p:cNvSpPr txBox="1"/>
          <p:nvPr/>
        </p:nvSpPr>
        <p:spPr>
          <a:xfrm>
            <a:off x="6660288" y="202210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b="1" dirty="0">
                <a:solidFill>
                  <a:schemeClr val="lt1"/>
                </a:solidFill>
                <a:latin typeface="Fira Sans"/>
                <a:ea typeface="Fira Sans"/>
                <a:cs typeface="Fira Sans"/>
                <a:sym typeface="Fira Sans"/>
              </a:rPr>
              <a:t>Techniques</a:t>
            </a:r>
            <a:endParaRPr b="1" dirty="0">
              <a:solidFill>
                <a:schemeClr val="lt1"/>
              </a:solidFill>
              <a:latin typeface="Fira Sans"/>
              <a:ea typeface="Fira Sans"/>
              <a:cs typeface="Fira Sans"/>
              <a:sym typeface="Fira Sans"/>
            </a:endParaRPr>
          </a:p>
        </p:txBody>
      </p:sp>
      <p:sp>
        <p:nvSpPr>
          <p:cNvPr id="60" name="TextBox 59">
            <a:extLst>
              <a:ext uri="{FF2B5EF4-FFF2-40B4-BE49-F238E27FC236}">
                <a16:creationId xmlns:a16="http://schemas.microsoft.com/office/drawing/2014/main" id="{25EFEB9E-CB3F-6F3B-DC25-B520870014F7}"/>
              </a:ext>
            </a:extLst>
          </p:cNvPr>
          <p:cNvSpPr txBox="1"/>
          <p:nvPr/>
        </p:nvSpPr>
        <p:spPr>
          <a:xfrm>
            <a:off x="768543" y="5060101"/>
            <a:ext cx="10007379"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GB" sz="1600" u="sng" dirty="0"/>
              <a:t>Note</a:t>
            </a:r>
            <a:r>
              <a:rPr lang="en-GB" sz="1600" dirty="0"/>
              <a:t>: Prior to version 3.8.0, SQLite always used the "Nearest Neighbour" or "NN" heuristic when searching for the best query plan. With the new update SQLite uses a cost-based optimization approach to optimize queries. Nevertheless, in some cases, the heuristic approach is still used.</a:t>
            </a:r>
            <a:endParaRPr lang="en-NL" sz="1600" dirty="0"/>
          </a:p>
        </p:txBody>
      </p:sp>
    </p:spTree>
    <p:extLst>
      <p:ext uri="{BB962C8B-B14F-4D97-AF65-F5344CB8AC3E}">
        <p14:creationId xmlns:p14="http://schemas.microsoft.com/office/powerpoint/2010/main" val="389785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cxnSp>
        <p:nvCxnSpPr>
          <p:cNvPr id="749" name="Google Shape;749;p27"/>
          <p:cNvCxnSpPr/>
          <p:nvPr/>
        </p:nvCxnSpPr>
        <p:spPr>
          <a:xfrm rot="10800000">
            <a:off x="672667" y="3481667"/>
            <a:ext cx="4197200" cy="0"/>
          </a:xfrm>
          <a:prstGeom prst="straightConnector1">
            <a:avLst/>
          </a:prstGeom>
          <a:noFill/>
          <a:ln w="19050" cap="flat" cmpd="sng">
            <a:solidFill>
              <a:schemeClr val="accent3"/>
            </a:solidFill>
            <a:prstDash val="solid"/>
            <a:round/>
            <a:headEnd type="oval" w="med" len="med"/>
            <a:tailEnd type="oval" w="med" len="med"/>
          </a:ln>
        </p:spPr>
      </p:cxnSp>
      <p:cxnSp>
        <p:nvCxnSpPr>
          <p:cNvPr id="750" name="Google Shape;750;p27"/>
          <p:cNvCxnSpPr/>
          <p:nvPr/>
        </p:nvCxnSpPr>
        <p:spPr>
          <a:xfrm rot="10800000">
            <a:off x="7349933" y="4510767"/>
            <a:ext cx="4197200" cy="0"/>
          </a:xfrm>
          <a:prstGeom prst="straightConnector1">
            <a:avLst/>
          </a:prstGeom>
          <a:noFill/>
          <a:ln w="19050" cap="flat" cmpd="sng">
            <a:solidFill>
              <a:schemeClr val="accent2"/>
            </a:solidFill>
            <a:prstDash val="solid"/>
            <a:round/>
            <a:headEnd type="oval" w="med" len="med"/>
            <a:tailEnd type="oval" w="med" len="med"/>
          </a:ln>
        </p:spPr>
      </p:cxnSp>
      <p:sp>
        <p:nvSpPr>
          <p:cNvPr id="751" name="Google Shape;751;p27"/>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buClr>
                <a:schemeClr val="dk1"/>
              </a:buClr>
              <a:buSzPts val="1100"/>
            </a:pPr>
            <a:r>
              <a:rPr lang="en-US" b="1" dirty="0"/>
              <a:t>Reliable, Lightweight and Secure</a:t>
            </a:r>
            <a:endParaRPr b="1" dirty="0"/>
          </a:p>
        </p:txBody>
      </p:sp>
      <p:grpSp>
        <p:nvGrpSpPr>
          <p:cNvPr id="752" name="Google Shape;752;p27"/>
          <p:cNvGrpSpPr/>
          <p:nvPr/>
        </p:nvGrpSpPr>
        <p:grpSpPr>
          <a:xfrm>
            <a:off x="3191842" y="2176224"/>
            <a:ext cx="5808300" cy="3253331"/>
            <a:chOff x="2393881" y="1632168"/>
            <a:chExt cx="4356225" cy="2439998"/>
          </a:xfrm>
        </p:grpSpPr>
        <p:sp>
          <p:nvSpPr>
            <p:cNvPr id="753" name="Google Shape;753;p27"/>
            <p:cNvSpPr/>
            <p:nvPr/>
          </p:nvSpPr>
          <p:spPr>
            <a:xfrm>
              <a:off x="3185240" y="2282779"/>
              <a:ext cx="2826637" cy="1629725"/>
            </a:xfrm>
            <a:custGeom>
              <a:avLst/>
              <a:gdLst/>
              <a:ahLst/>
              <a:cxnLst/>
              <a:rect l="l" t="t" r="r" b="b"/>
              <a:pathLst>
                <a:path w="10162" h="5859" extrusionOk="0">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4" name="Google Shape;754;p27"/>
            <p:cNvSpPr/>
            <p:nvPr/>
          </p:nvSpPr>
          <p:spPr>
            <a:xfrm>
              <a:off x="3185240" y="2656622"/>
              <a:ext cx="1422776" cy="1255881"/>
            </a:xfrm>
            <a:custGeom>
              <a:avLst/>
              <a:gdLst/>
              <a:ahLst/>
              <a:cxnLst/>
              <a:rect l="l" t="t" r="r" b="b"/>
              <a:pathLst>
                <a:path w="5115" h="4515" extrusionOk="0">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5" name="Google Shape;755;p27"/>
            <p:cNvSpPr/>
            <p:nvPr/>
          </p:nvSpPr>
          <p:spPr>
            <a:xfrm>
              <a:off x="3185240" y="2835199"/>
              <a:ext cx="83169" cy="261468"/>
            </a:xfrm>
            <a:custGeom>
              <a:avLst/>
              <a:gdLst/>
              <a:ahLst/>
              <a:cxnLst/>
              <a:rect l="l" t="t" r="r" b="b"/>
              <a:pathLst>
                <a:path w="299" h="940" extrusionOk="0">
                  <a:moveTo>
                    <a:pt x="0" y="0"/>
                  </a:moveTo>
                  <a:lnTo>
                    <a:pt x="0" y="940"/>
                  </a:lnTo>
                  <a:lnTo>
                    <a:pt x="298" y="940"/>
                  </a:lnTo>
                  <a:lnTo>
                    <a:pt x="298"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56" name="Google Shape;756;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7" name="Google Shape;757;p27"/>
            <p:cNvSpPr/>
            <p:nvPr/>
          </p:nvSpPr>
          <p:spPr>
            <a:xfrm>
              <a:off x="5833021" y="2835199"/>
              <a:ext cx="178855" cy="285946"/>
            </a:xfrm>
            <a:custGeom>
              <a:avLst/>
              <a:gdLst/>
              <a:ahLst/>
              <a:cxnLst/>
              <a:rect l="l" t="t" r="r" b="b"/>
              <a:pathLst>
                <a:path w="643" h="1028" extrusionOk="0">
                  <a:moveTo>
                    <a:pt x="1" y="0"/>
                  </a:moveTo>
                  <a:lnTo>
                    <a:pt x="1" y="1027"/>
                  </a:lnTo>
                  <a:lnTo>
                    <a:pt x="642" y="1027"/>
                  </a:lnTo>
                  <a:lnTo>
                    <a:pt x="642" y="0"/>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8" name="Google Shape;758;p27"/>
            <p:cNvSpPr/>
            <p:nvPr/>
          </p:nvSpPr>
          <p:spPr>
            <a:xfrm>
              <a:off x="5517312" y="3030744"/>
              <a:ext cx="494564" cy="643100"/>
            </a:xfrm>
            <a:custGeom>
              <a:avLst/>
              <a:gdLst/>
              <a:ahLst/>
              <a:cxnLst/>
              <a:rect l="l" t="t" r="r" b="b"/>
              <a:pathLst>
                <a:path w="1778" h="2312" extrusionOk="0">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59" name="Google Shape;759;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760" name="Google Shape;760;p27"/>
            <p:cNvSpPr/>
            <p:nvPr/>
          </p:nvSpPr>
          <p:spPr>
            <a:xfrm>
              <a:off x="5434699" y="3316412"/>
              <a:ext cx="165782" cy="357432"/>
            </a:xfrm>
            <a:custGeom>
              <a:avLst/>
              <a:gdLst/>
              <a:ahLst/>
              <a:cxnLst/>
              <a:rect l="l" t="t" r="r" b="b"/>
              <a:pathLst>
                <a:path w="596" h="1285" extrusionOk="0">
                  <a:moveTo>
                    <a:pt x="0" y="1"/>
                  </a:moveTo>
                  <a:lnTo>
                    <a:pt x="0" y="945"/>
                  </a:lnTo>
                  <a:lnTo>
                    <a:pt x="596" y="1284"/>
                  </a:lnTo>
                  <a:lnTo>
                    <a:pt x="596" y="345"/>
                  </a:lnTo>
                  <a:lnTo>
                    <a:pt x="0" y="1"/>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761" name="Google Shape;761;p27"/>
            <p:cNvSpPr/>
            <p:nvPr/>
          </p:nvSpPr>
          <p:spPr>
            <a:xfrm>
              <a:off x="2850894" y="2086956"/>
              <a:ext cx="3499500" cy="1831111"/>
            </a:xfrm>
            <a:custGeom>
              <a:avLst/>
              <a:gdLst/>
              <a:ahLst/>
              <a:cxnLst/>
              <a:rect l="l" t="t" r="r" b="b"/>
              <a:pathLst>
                <a:path w="12581" h="6583" extrusionOk="0">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spcFirstLastPara="1" wrap="square" lIns="121900" tIns="121900" rIns="121900" bIns="121900" anchor="ctr" anchorCtr="0">
              <a:noAutofit/>
            </a:bodyPr>
            <a:lstStyle/>
            <a:p>
              <a:endParaRPr sz="2400"/>
            </a:p>
          </p:txBody>
        </p:sp>
        <p:sp>
          <p:nvSpPr>
            <p:cNvPr id="762" name="Google Shape;762;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3" name="Google Shape;763;p27"/>
            <p:cNvSpPr/>
            <p:nvPr/>
          </p:nvSpPr>
          <p:spPr>
            <a:xfrm>
              <a:off x="5487549" y="3549230"/>
              <a:ext cx="137132" cy="368837"/>
            </a:xfrm>
            <a:custGeom>
              <a:avLst/>
              <a:gdLst/>
              <a:ahLst/>
              <a:cxnLst/>
              <a:rect l="l" t="t" r="r" b="b"/>
              <a:pathLst>
                <a:path w="493" h="1326" extrusionOk="0">
                  <a:moveTo>
                    <a:pt x="0" y="0"/>
                  </a:moveTo>
                  <a:lnTo>
                    <a:pt x="0" y="919"/>
                  </a:lnTo>
                  <a:lnTo>
                    <a:pt x="493" y="1325"/>
                  </a:lnTo>
                  <a:lnTo>
                    <a:pt x="493" y="386"/>
                  </a:lnTo>
                  <a:lnTo>
                    <a:pt x="0"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4" name="Google Shape;764;p27"/>
            <p:cNvSpPr/>
            <p:nvPr/>
          </p:nvSpPr>
          <p:spPr>
            <a:xfrm>
              <a:off x="3565203" y="3543388"/>
              <a:ext cx="137410" cy="368837"/>
            </a:xfrm>
            <a:custGeom>
              <a:avLst/>
              <a:gdLst/>
              <a:ahLst/>
              <a:cxnLst/>
              <a:rect l="l" t="t" r="r" b="b"/>
              <a:pathLst>
                <a:path w="494" h="1326" extrusionOk="0">
                  <a:moveTo>
                    <a:pt x="493" y="1"/>
                  </a:moveTo>
                  <a:lnTo>
                    <a:pt x="0" y="386"/>
                  </a:lnTo>
                  <a:lnTo>
                    <a:pt x="0" y="1326"/>
                  </a:lnTo>
                  <a:lnTo>
                    <a:pt x="493" y="940"/>
                  </a:lnTo>
                  <a:lnTo>
                    <a:pt x="493" y="1"/>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5" name="Google Shape;765;p27"/>
            <p:cNvSpPr/>
            <p:nvPr/>
          </p:nvSpPr>
          <p:spPr>
            <a:xfrm>
              <a:off x="2850894" y="2780959"/>
              <a:ext cx="714587" cy="1131267"/>
            </a:xfrm>
            <a:custGeom>
              <a:avLst/>
              <a:gdLst/>
              <a:ahLst/>
              <a:cxnLst/>
              <a:rect l="l" t="t" r="r" b="b"/>
              <a:pathLst>
                <a:path w="2569" h="4067" extrusionOk="0">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6" name="Google Shape;766;p27"/>
            <p:cNvSpPr/>
            <p:nvPr/>
          </p:nvSpPr>
          <p:spPr>
            <a:xfrm>
              <a:off x="2850894" y="2835199"/>
              <a:ext cx="107647" cy="280105"/>
            </a:xfrm>
            <a:custGeom>
              <a:avLst/>
              <a:gdLst/>
              <a:ahLst/>
              <a:cxnLst/>
              <a:rect l="l" t="t" r="r" b="b"/>
              <a:pathLst>
                <a:path w="387" h="1007" extrusionOk="0">
                  <a:moveTo>
                    <a:pt x="1" y="0"/>
                  </a:moveTo>
                  <a:lnTo>
                    <a:pt x="1" y="1007"/>
                  </a:lnTo>
                  <a:lnTo>
                    <a:pt x="386" y="1007"/>
                  </a:lnTo>
                  <a:lnTo>
                    <a:pt x="386" y="0"/>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767" name="Google Shape;767;p27"/>
            <p:cNvSpPr/>
            <p:nvPr/>
          </p:nvSpPr>
          <p:spPr>
            <a:xfrm>
              <a:off x="5624403" y="2703631"/>
              <a:ext cx="725991" cy="1214436"/>
            </a:xfrm>
            <a:custGeom>
              <a:avLst/>
              <a:gdLst/>
              <a:ahLst/>
              <a:cxnLst/>
              <a:rect l="l" t="t" r="r" b="b"/>
              <a:pathLst>
                <a:path w="2610" h="4366" extrusionOk="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8" name="Google Shape;768;p27"/>
            <p:cNvSpPr/>
            <p:nvPr/>
          </p:nvSpPr>
          <p:spPr>
            <a:xfrm>
              <a:off x="6148730" y="2835199"/>
              <a:ext cx="201664" cy="267309"/>
            </a:xfrm>
            <a:custGeom>
              <a:avLst/>
              <a:gdLst/>
              <a:ahLst/>
              <a:cxnLst/>
              <a:rect l="l" t="t" r="r" b="b"/>
              <a:pathLst>
                <a:path w="725" h="961" extrusionOk="0">
                  <a:moveTo>
                    <a:pt x="0" y="0"/>
                  </a:moveTo>
                  <a:lnTo>
                    <a:pt x="0" y="960"/>
                  </a:lnTo>
                  <a:lnTo>
                    <a:pt x="724" y="960"/>
                  </a:lnTo>
                  <a:lnTo>
                    <a:pt x="724"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69" name="Google Shape;769;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70" name="Google Shape;770;p27"/>
            <p:cNvSpPr/>
            <p:nvPr/>
          </p:nvSpPr>
          <p:spPr>
            <a:xfrm>
              <a:off x="2458414" y="1893914"/>
              <a:ext cx="4226047" cy="2178251"/>
            </a:xfrm>
            <a:custGeom>
              <a:avLst/>
              <a:gdLst/>
              <a:ahLst/>
              <a:cxnLst/>
              <a:rect l="l" t="t" r="r" b="b"/>
              <a:pathLst>
                <a:path w="15193" h="7831" extrusionOk="0">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1" name="Google Shape;771;p27"/>
            <p:cNvSpPr/>
            <p:nvPr/>
          </p:nvSpPr>
          <p:spPr>
            <a:xfrm>
              <a:off x="5684485" y="3703329"/>
              <a:ext cx="137410" cy="368837"/>
            </a:xfrm>
            <a:custGeom>
              <a:avLst/>
              <a:gdLst/>
              <a:ahLst/>
              <a:cxnLst/>
              <a:rect l="l" t="t" r="r" b="b"/>
              <a:pathLst>
                <a:path w="494" h="1326" extrusionOk="0">
                  <a:moveTo>
                    <a:pt x="1" y="1"/>
                  </a:moveTo>
                  <a:lnTo>
                    <a:pt x="1" y="941"/>
                  </a:lnTo>
                  <a:lnTo>
                    <a:pt x="494" y="1326"/>
                  </a:lnTo>
                  <a:lnTo>
                    <a:pt x="494" y="407"/>
                  </a:lnTo>
                  <a:lnTo>
                    <a:pt x="1"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2" name="Google Shape;772;p27"/>
            <p:cNvSpPr/>
            <p:nvPr/>
          </p:nvSpPr>
          <p:spPr>
            <a:xfrm>
              <a:off x="2512655" y="2835199"/>
              <a:ext cx="124336" cy="261468"/>
            </a:xfrm>
            <a:custGeom>
              <a:avLst/>
              <a:gdLst/>
              <a:ahLst/>
              <a:cxnLst/>
              <a:rect l="l" t="t" r="r" b="b"/>
              <a:pathLst>
                <a:path w="447" h="940" extrusionOk="0">
                  <a:moveTo>
                    <a:pt x="0" y="0"/>
                  </a:moveTo>
                  <a:lnTo>
                    <a:pt x="0" y="940"/>
                  </a:lnTo>
                  <a:lnTo>
                    <a:pt x="447" y="940"/>
                  </a:lnTo>
                  <a:lnTo>
                    <a:pt x="447"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3" name="Google Shape;773;p27"/>
            <p:cNvSpPr/>
            <p:nvPr/>
          </p:nvSpPr>
          <p:spPr>
            <a:xfrm>
              <a:off x="2554100" y="3049381"/>
              <a:ext cx="232818" cy="285946"/>
            </a:xfrm>
            <a:custGeom>
              <a:avLst/>
              <a:gdLst/>
              <a:ahLst/>
              <a:cxnLst/>
              <a:rect l="l" t="t" r="r" b="b"/>
              <a:pathLst>
                <a:path w="837" h="1028" extrusionOk="0">
                  <a:moveTo>
                    <a:pt x="837" y="0"/>
                  </a:moveTo>
                  <a:lnTo>
                    <a:pt x="0" y="83"/>
                  </a:lnTo>
                  <a:lnTo>
                    <a:pt x="0" y="1027"/>
                  </a:lnTo>
                  <a:lnTo>
                    <a:pt x="837" y="919"/>
                  </a:lnTo>
                  <a:lnTo>
                    <a:pt x="837" y="0"/>
                  </a:ln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4" name="Google Shape;774;p27"/>
            <p:cNvSpPr/>
            <p:nvPr/>
          </p:nvSpPr>
          <p:spPr>
            <a:xfrm>
              <a:off x="6500042" y="2840763"/>
              <a:ext cx="184418" cy="274541"/>
            </a:xfrm>
            <a:custGeom>
              <a:avLst/>
              <a:gdLst/>
              <a:ahLst/>
              <a:cxnLst/>
              <a:rect l="l" t="t" r="r" b="b"/>
              <a:pathLst>
                <a:path w="663" h="987" extrusionOk="0">
                  <a:moveTo>
                    <a:pt x="0" y="1"/>
                  </a:moveTo>
                  <a:lnTo>
                    <a:pt x="0" y="987"/>
                  </a:lnTo>
                  <a:lnTo>
                    <a:pt x="663" y="987"/>
                  </a:lnTo>
                  <a:lnTo>
                    <a:pt x="663"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5" name="Google Shape;775;p27"/>
            <p:cNvSpPr/>
            <p:nvPr/>
          </p:nvSpPr>
          <p:spPr>
            <a:xfrm>
              <a:off x="5821616" y="2995140"/>
              <a:ext cx="862845" cy="1077026"/>
            </a:xfrm>
            <a:custGeom>
              <a:avLst/>
              <a:gdLst/>
              <a:ahLst/>
              <a:cxnLst/>
              <a:rect l="l" t="t" r="r" b="b"/>
              <a:pathLst>
                <a:path w="3102" h="3872" extrusionOk="0">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6" name="Google Shape;776;p27"/>
            <p:cNvSpPr/>
            <p:nvPr/>
          </p:nvSpPr>
          <p:spPr>
            <a:xfrm>
              <a:off x="2655349" y="1703933"/>
              <a:ext cx="3897821" cy="1488421"/>
            </a:xfrm>
            <a:custGeom>
              <a:avLst/>
              <a:gdLst/>
              <a:ahLst/>
              <a:cxnLst/>
              <a:rect l="l" t="t" r="r" b="b"/>
              <a:pathLst>
                <a:path w="14013" h="5351" extrusionOk="0">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54C4C8"/>
            </a:solidFill>
            <a:ln>
              <a:noFill/>
            </a:ln>
          </p:spPr>
          <p:txBody>
            <a:bodyPr spcFirstLastPara="1" wrap="square" lIns="121900" tIns="121900" rIns="121900" bIns="121900" anchor="ctr" anchorCtr="0">
              <a:noAutofit/>
            </a:bodyPr>
            <a:lstStyle/>
            <a:p>
              <a:endParaRPr sz="2400"/>
            </a:p>
          </p:txBody>
        </p:sp>
        <p:sp>
          <p:nvSpPr>
            <p:cNvPr id="777" name="Google Shape;777;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spcFirstLastPara="1" wrap="square" lIns="121900" tIns="121900" rIns="121900" bIns="121900" anchor="ctr" anchorCtr="0">
              <a:noAutofit/>
            </a:bodyPr>
            <a:lstStyle/>
            <a:p>
              <a:endParaRPr sz="2400"/>
            </a:p>
          </p:txBody>
        </p:sp>
        <p:sp>
          <p:nvSpPr>
            <p:cNvPr id="778" name="Google Shape;778;p27"/>
            <p:cNvSpPr/>
            <p:nvPr/>
          </p:nvSpPr>
          <p:spPr>
            <a:xfrm>
              <a:off x="2393881" y="1632168"/>
              <a:ext cx="4356225" cy="2184371"/>
            </a:xfrm>
            <a:custGeom>
              <a:avLst/>
              <a:gdLst/>
              <a:ahLst/>
              <a:cxnLst/>
              <a:rect l="l" t="t" r="r" b="b"/>
              <a:pathLst>
                <a:path w="15661" h="7853" extrusionOk="0">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779" name="Google Shape;779;p27"/>
            <p:cNvSpPr/>
            <p:nvPr/>
          </p:nvSpPr>
          <p:spPr>
            <a:xfrm>
              <a:off x="2988026" y="1912551"/>
              <a:ext cx="3232468" cy="1202753"/>
            </a:xfrm>
            <a:custGeom>
              <a:avLst/>
              <a:gdLst/>
              <a:ahLst/>
              <a:cxnLst/>
              <a:rect l="l" t="t" r="r" b="b"/>
              <a:pathLst>
                <a:path w="11621" h="4324" extrusionOk="0">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spcFirstLastPara="1" wrap="square" lIns="121900" tIns="121900" rIns="121900" bIns="121900" anchor="ctr" anchorCtr="0">
              <a:noAutofit/>
            </a:bodyPr>
            <a:lstStyle/>
            <a:p>
              <a:endParaRPr sz="2400"/>
            </a:p>
          </p:txBody>
        </p:sp>
        <p:sp>
          <p:nvSpPr>
            <p:cNvPr id="780" name="Google Shape;780;p27"/>
            <p:cNvSpPr/>
            <p:nvPr/>
          </p:nvSpPr>
          <p:spPr>
            <a:xfrm>
              <a:off x="2850894" y="1827713"/>
              <a:ext cx="3499500" cy="1828886"/>
            </a:xfrm>
            <a:custGeom>
              <a:avLst/>
              <a:gdLst/>
              <a:ahLst/>
              <a:cxnLst/>
              <a:rect l="l" t="t" r="r" b="b"/>
              <a:pathLst>
                <a:path w="12581" h="6575" extrusionOk="0">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781" name="Google Shape;781;p27"/>
            <p:cNvSpPr/>
            <p:nvPr/>
          </p:nvSpPr>
          <p:spPr>
            <a:xfrm>
              <a:off x="3345180" y="2108096"/>
              <a:ext cx="2535406" cy="1013050"/>
            </a:xfrm>
            <a:custGeom>
              <a:avLst/>
              <a:gdLst/>
              <a:ahLst/>
              <a:cxnLst/>
              <a:rect l="l" t="t" r="r" b="b"/>
              <a:pathLst>
                <a:path w="9115" h="3642" extrusionOk="0">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spcFirstLastPara="1" wrap="square" lIns="121900" tIns="121900" rIns="121900" bIns="121900" anchor="ctr" anchorCtr="0">
              <a:noAutofit/>
            </a:bodyPr>
            <a:lstStyle/>
            <a:p>
              <a:endParaRPr sz="2400"/>
            </a:p>
          </p:txBody>
        </p:sp>
        <p:sp>
          <p:nvSpPr>
            <p:cNvPr id="782" name="Google Shape;782;p27"/>
            <p:cNvSpPr/>
            <p:nvPr/>
          </p:nvSpPr>
          <p:spPr>
            <a:xfrm>
              <a:off x="3185240" y="2021311"/>
              <a:ext cx="2879486" cy="1629725"/>
            </a:xfrm>
            <a:custGeom>
              <a:avLst/>
              <a:gdLst/>
              <a:ahLst/>
              <a:cxnLst/>
              <a:rect l="l" t="t" r="r" b="b"/>
              <a:pathLst>
                <a:path w="10352" h="5859" extrusionOk="0">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spcFirstLastPara="1" wrap="square" lIns="121900" tIns="121900" rIns="121900" bIns="121900" anchor="ctr" anchorCtr="0">
              <a:noAutofit/>
            </a:bodyPr>
            <a:lstStyle/>
            <a:p>
              <a:endParaRPr sz="2400"/>
            </a:p>
          </p:txBody>
        </p:sp>
      </p:grpSp>
      <p:sp>
        <p:nvSpPr>
          <p:cNvPr id="793" name="Google Shape;793;p27"/>
          <p:cNvSpPr txBox="1"/>
          <p:nvPr/>
        </p:nvSpPr>
        <p:spPr>
          <a:xfrm>
            <a:off x="9496531" y="2352567"/>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accent4"/>
                </a:solidFill>
                <a:latin typeface="Fira Sans Extra Condensed Medium"/>
                <a:ea typeface="Fira Sans Extra Condensed Medium"/>
                <a:cs typeface="Fira Sans Extra Condensed Medium"/>
                <a:sym typeface="Fira Sans Extra Condensed Medium"/>
              </a:rPr>
              <a:t>Tested</a:t>
            </a:r>
            <a:endParaRPr sz="2267"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96" name="Google Shape;796;p27"/>
          <p:cNvSpPr txBox="1"/>
          <p:nvPr/>
        </p:nvSpPr>
        <p:spPr>
          <a:xfrm>
            <a:off x="544084" y="3380851"/>
            <a:ext cx="2139200" cy="572800"/>
          </a:xfrm>
          <a:prstGeom prst="rect">
            <a:avLst/>
          </a:prstGeom>
          <a:noFill/>
          <a:ln>
            <a:noFill/>
          </a:ln>
        </p:spPr>
        <p:txBody>
          <a:bodyPr spcFirstLastPara="1" wrap="square" lIns="121900" tIns="121900" rIns="121900" bIns="121900" anchor="ctr" anchorCtr="0">
            <a:noAutofit/>
          </a:bodyPr>
          <a:lstStyle/>
          <a:p>
            <a:r>
              <a:rPr lang="en" sz="2267" dirty="0">
                <a:solidFill>
                  <a:srgbClr val="FFC768"/>
                </a:solidFill>
                <a:latin typeface="Fira Sans Extra Condensed Medium"/>
                <a:ea typeface="Fira Sans Extra Condensed Medium"/>
                <a:cs typeface="Fira Sans Extra Condensed Medium"/>
                <a:sym typeface="Fira Sans Extra Condensed Medium"/>
              </a:rPr>
              <a:t>Critical Process</a:t>
            </a:r>
            <a:endParaRPr sz="2267" dirty="0">
              <a:solidFill>
                <a:srgbClr val="FFC768"/>
              </a:solidFill>
              <a:latin typeface="Fira Sans Extra Condensed Medium"/>
              <a:ea typeface="Fira Sans Extra Condensed Medium"/>
              <a:cs typeface="Fira Sans Extra Condensed Medium"/>
              <a:sym typeface="Fira Sans Extra Condensed Medium"/>
            </a:endParaRPr>
          </a:p>
        </p:txBody>
      </p:sp>
      <p:sp>
        <p:nvSpPr>
          <p:cNvPr id="797" name="Google Shape;797;p27"/>
          <p:cNvSpPr txBox="1"/>
          <p:nvPr/>
        </p:nvSpPr>
        <p:spPr>
          <a:xfrm>
            <a:off x="9508663" y="4409151"/>
            <a:ext cx="2139200" cy="572800"/>
          </a:xfrm>
          <a:prstGeom prst="rect">
            <a:avLst/>
          </a:prstGeom>
          <a:noFill/>
          <a:ln>
            <a:noFill/>
          </a:ln>
        </p:spPr>
        <p:txBody>
          <a:bodyPr spcFirstLastPara="1" wrap="square" lIns="121900" tIns="121900" rIns="121900" bIns="121900" anchor="ctr" anchorCtr="0">
            <a:noAutofit/>
          </a:bodyPr>
          <a:lstStyle/>
          <a:p>
            <a:pPr algn="r"/>
            <a:r>
              <a:rPr lang="en" sz="2267" dirty="0">
                <a:solidFill>
                  <a:srgbClr val="F3B4A8"/>
                </a:solidFill>
                <a:latin typeface="Fira Sans Extra Condensed Medium"/>
                <a:ea typeface="Fira Sans Extra Condensed Medium"/>
                <a:cs typeface="Fira Sans Extra Condensed Medium"/>
                <a:sym typeface="Fira Sans Extra Condensed Medium"/>
              </a:rPr>
              <a:t>Open Source</a:t>
            </a:r>
            <a:endParaRPr sz="2267" dirty="0">
              <a:solidFill>
                <a:srgbClr val="F3B4A8"/>
              </a:solidFill>
              <a:latin typeface="Fira Sans Extra Condensed Medium"/>
              <a:ea typeface="Fira Sans Extra Condensed Medium"/>
              <a:cs typeface="Fira Sans Extra Condensed Medium"/>
              <a:sym typeface="Fira Sans Extra Condensed Medium"/>
            </a:endParaRPr>
          </a:p>
        </p:txBody>
      </p:sp>
      <p:cxnSp>
        <p:nvCxnSpPr>
          <p:cNvPr id="801" name="Google Shape;801;p27"/>
          <p:cNvCxnSpPr/>
          <p:nvPr/>
        </p:nvCxnSpPr>
        <p:spPr>
          <a:xfrm rot="10800000">
            <a:off x="7349933" y="2419867"/>
            <a:ext cx="4197200" cy="0"/>
          </a:xfrm>
          <a:prstGeom prst="straightConnector1">
            <a:avLst/>
          </a:prstGeom>
          <a:noFill/>
          <a:ln w="19050" cap="flat" cmpd="sng">
            <a:solidFill>
              <a:schemeClr val="accent1"/>
            </a:solidFill>
            <a:prstDash val="solid"/>
            <a:round/>
            <a:headEnd type="oval" w="med" len="med"/>
            <a:tailEnd type="oval" w="med" len="med"/>
          </a:ln>
        </p:spPr>
      </p:cxnSp>
      <p:pic>
        <p:nvPicPr>
          <p:cNvPr id="2" name="Picture 1" descr="Icon&#10;&#10;Description automatically generated">
            <a:extLst>
              <a:ext uri="{FF2B5EF4-FFF2-40B4-BE49-F238E27FC236}">
                <a16:creationId xmlns:a16="http://schemas.microsoft.com/office/drawing/2014/main" id="{3C8C4B43-9CAD-5260-BA02-2FA71E9F4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133" y="3457454"/>
            <a:ext cx="1060116" cy="1060116"/>
          </a:xfrm>
          <a:prstGeom prst="rect">
            <a:avLst/>
          </a:prstGeom>
        </p:spPr>
      </p:pic>
      <p:cxnSp>
        <p:nvCxnSpPr>
          <p:cNvPr id="4" name="Elbow Connector 3">
            <a:extLst>
              <a:ext uri="{FF2B5EF4-FFF2-40B4-BE49-F238E27FC236}">
                <a16:creationId xmlns:a16="http://schemas.microsoft.com/office/drawing/2014/main" id="{4212531D-6417-9A98-BD59-1DCE25FCD6A2}"/>
              </a:ext>
            </a:extLst>
          </p:cNvPr>
          <p:cNvCxnSpPr>
            <a:cxnSpLocks/>
          </p:cNvCxnSpPr>
          <p:nvPr/>
        </p:nvCxnSpPr>
        <p:spPr>
          <a:xfrm>
            <a:off x="5939066" y="1209209"/>
            <a:ext cx="770125" cy="560284"/>
          </a:xfrm>
          <a:prstGeom prst="bentConnector3">
            <a:avLst>
              <a:gd name="adj1" fmla="val 528"/>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331F7F3-5980-2816-5A74-D05C05F5E2FD}"/>
              </a:ext>
            </a:extLst>
          </p:cNvPr>
          <p:cNvSpPr txBox="1"/>
          <p:nvPr/>
        </p:nvSpPr>
        <p:spPr>
          <a:xfrm>
            <a:off x="6788433" y="1557624"/>
            <a:ext cx="1239442" cy="338554"/>
          </a:xfrm>
          <a:prstGeom prst="rect">
            <a:avLst/>
          </a:prstGeom>
          <a:noFill/>
        </p:spPr>
        <p:txBody>
          <a:bodyPr wrap="none" rtlCol="0">
            <a:spAutoFit/>
          </a:bodyPr>
          <a:lstStyle/>
          <a:p>
            <a:r>
              <a:rPr lang="en-NL" sz="1600" dirty="0"/>
              <a:t>Only 750 KiB</a:t>
            </a:r>
          </a:p>
        </p:txBody>
      </p:sp>
      <p:sp>
        <p:nvSpPr>
          <p:cNvPr id="3" name="TextBox 2">
            <a:extLst>
              <a:ext uri="{FF2B5EF4-FFF2-40B4-BE49-F238E27FC236}">
                <a16:creationId xmlns:a16="http://schemas.microsoft.com/office/drawing/2014/main" id="{4F8A9E36-CF36-CA3C-ED0D-277FC6F230C1}"/>
              </a:ext>
            </a:extLst>
          </p:cNvPr>
          <p:cNvSpPr txBox="1"/>
          <p:nvPr/>
        </p:nvSpPr>
        <p:spPr>
          <a:xfrm>
            <a:off x="324069" y="5376182"/>
            <a:ext cx="11278753" cy="1754326"/>
          </a:xfrm>
          <a:prstGeom prst="rect">
            <a:avLst/>
          </a:prstGeom>
          <a:noFill/>
        </p:spPr>
        <p:txBody>
          <a:bodyPr wrap="square" rtlCol="0">
            <a:spAutoFit/>
          </a:bodyPr>
          <a:lstStyle/>
          <a:p>
            <a:pPr algn="ctr"/>
            <a:r>
              <a:rPr lang="en-GB" b="1" i="0" dirty="0">
                <a:solidFill>
                  <a:srgbClr val="444444"/>
                </a:solidFill>
                <a:effectLst/>
                <a:latin typeface="Arial" panose="020B0604020202020204" pitchFamily="34" charset="0"/>
              </a:rPr>
              <a:t>Security Options: (DB Encryption)</a:t>
            </a:r>
          </a:p>
          <a:p>
            <a:pPr algn="ctr"/>
            <a:endParaRPr lang="en-GB" b="1" dirty="0">
              <a:solidFill>
                <a:srgbClr val="444444"/>
              </a:solidFill>
              <a:latin typeface="Arial" panose="020B0604020202020204" pitchFamily="34" charset="0"/>
            </a:endParaRPr>
          </a:p>
          <a:p>
            <a:pPr algn="ctr"/>
            <a:r>
              <a:rPr lang="en-GB" b="1" i="0" dirty="0">
                <a:solidFill>
                  <a:srgbClr val="444444"/>
                </a:solidFill>
                <a:effectLst/>
                <a:latin typeface="Arial" panose="020B0604020202020204" pitchFamily="34" charset="0"/>
              </a:rPr>
              <a:t>SQLite Encryption Extension (SEE)				</a:t>
            </a:r>
            <a:r>
              <a:rPr lang="en-GB" b="1" i="0" dirty="0" err="1">
                <a:solidFill>
                  <a:srgbClr val="444444"/>
                </a:solidFill>
                <a:effectLst/>
                <a:latin typeface="Arial" panose="020B0604020202020204" pitchFamily="34" charset="0"/>
              </a:rPr>
              <a:t>SQLChipher</a:t>
            </a:r>
            <a:endParaRPr lang="en-GB" b="1" dirty="0">
              <a:solidFill>
                <a:srgbClr val="444444"/>
              </a:solidFill>
              <a:latin typeface="Arial" panose="020B0604020202020204" pitchFamily="34" charset="0"/>
            </a:endParaRPr>
          </a:p>
          <a:p>
            <a:pPr lvl="6"/>
            <a:r>
              <a:rPr lang="en-GB" b="0" i="0" dirty="0">
                <a:solidFill>
                  <a:srgbClr val="000000"/>
                </a:solidFill>
                <a:effectLst/>
                <a:latin typeface="Times"/>
              </a:rPr>
              <a:t>- RC4						    - PRAGMA Key</a:t>
            </a:r>
          </a:p>
          <a:p>
            <a:pPr lvl="6"/>
            <a:r>
              <a:rPr lang="en-GB" b="0" i="0" dirty="0">
                <a:solidFill>
                  <a:srgbClr val="000000"/>
                </a:solidFill>
                <a:effectLst/>
                <a:latin typeface="Times"/>
              </a:rPr>
              <a:t>- AES-128 &amp; 256					    - AES-256</a:t>
            </a:r>
          </a:p>
          <a:p>
            <a:pPr algn="ctr"/>
            <a:endParaRPr lang="en-GB" b="1" i="0" dirty="0">
              <a:solidFill>
                <a:srgbClr val="444444"/>
              </a:solidFill>
              <a:effectLst/>
              <a:latin typeface="Arial" panose="020B0604020202020204" pitchFamily="34" charset="0"/>
            </a:endParaRPr>
          </a:p>
        </p:txBody>
      </p:sp>
      <p:sp>
        <p:nvSpPr>
          <p:cNvPr id="5" name="TextBox 4">
            <a:extLst>
              <a:ext uri="{FF2B5EF4-FFF2-40B4-BE49-F238E27FC236}">
                <a16:creationId xmlns:a16="http://schemas.microsoft.com/office/drawing/2014/main" id="{6605DE16-5953-DF20-8579-9323D96233E0}"/>
              </a:ext>
            </a:extLst>
          </p:cNvPr>
          <p:cNvSpPr txBox="1"/>
          <p:nvPr/>
        </p:nvSpPr>
        <p:spPr>
          <a:xfrm>
            <a:off x="902208" y="6096000"/>
            <a:ext cx="184731" cy="369332"/>
          </a:xfrm>
          <a:prstGeom prst="rect">
            <a:avLst/>
          </a:prstGeom>
          <a:noFill/>
        </p:spPr>
        <p:txBody>
          <a:bodyPr wrap="none" rtlCol="0">
            <a:spAutoFit/>
          </a:bodyPr>
          <a:lstStyle/>
          <a:p>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14">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5;p18">
            <a:extLst>
              <a:ext uri="{FF2B5EF4-FFF2-40B4-BE49-F238E27FC236}">
                <a16:creationId xmlns:a16="http://schemas.microsoft.com/office/drawing/2014/main" id="{BF931151-7B2D-636F-8511-B179AC434E63}"/>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1/2</a:t>
            </a:r>
          </a:p>
        </p:txBody>
      </p:sp>
      <p:sp>
        <p:nvSpPr>
          <p:cNvPr id="7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chart&#10;&#10;Description automatically generated">
            <a:extLst>
              <a:ext uri="{FF2B5EF4-FFF2-40B4-BE49-F238E27FC236}">
                <a16:creationId xmlns:a16="http://schemas.microsoft.com/office/drawing/2014/main" id="{CBF39033-EB6D-7D71-FF70-0A2BC1397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846" y="2058952"/>
            <a:ext cx="3025675" cy="3600041"/>
          </a:xfrm>
          <a:prstGeom prst="rect">
            <a:avLst/>
          </a:prstGeom>
        </p:spPr>
      </p:pic>
      <p:pic>
        <p:nvPicPr>
          <p:cNvPr id="8" name="Picture 7" descr="Diagram&#10;&#10;Description automatically generated with medium confidence">
            <a:extLst>
              <a:ext uri="{FF2B5EF4-FFF2-40B4-BE49-F238E27FC236}">
                <a16:creationId xmlns:a16="http://schemas.microsoft.com/office/drawing/2014/main" id="{A0F5364C-7015-8947-79A0-5FC7E7CE5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58952"/>
            <a:ext cx="3025675" cy="3600041"/>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4204D0B4-7691-5948-10CF-9D7C2B369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881" y="2037616"/>
            <a:ext cx="3025675" cy="3600041"/>
          </a:xfrm>
          <a:prstGeom prst="rect">
            <a:avLst/>
          </a:prstGeom>
        </p:spPr>
      </p:pic>
      <p:sp>
        <p:nvSpPr>
          <p:cNvPr id="2" name="TextBox 1">
            <a:extLst>
              <a:ext uri="{FF2B5EF4-FFF2-40B4-BE49-F238E27FC236}">
                <a16:creationId xmlns:a16="http://schemas.microsoft.com/office/drawing/2014/main" id="{6E556BA4-9E90-1422-BD15-54E8BC908E07}"/>
              </a:ext>
            </a:extLst>
          </p:cNvPr>
          <p:cNvSpPr txBox="1"/>
          <p:nvPr/>
        </p:nvSpPr>
        <p:spPr>
          <a:xfrm>
            <a:off x="638881" y="5856897"/>
            <a:ext cx="3474719" cy="600164"/>
          </a:xfrm>
          <a:prstGeom prst="rect">
            <a:avLst/>
          </a:prstGeom>
          <a:noFill/>
        </p:spPr>
        <p:txBody>
          <a:bodyPr wrap="square" rtlCol="0">
            <a:spAutoFit/>
          </a:bodyPr>
          <a:lstStyle/>
          <a:p>
            <a:pPr algn="just"/>
            <a:r>
              <a:rPr lang="en-GB" sz="1100" dirty="0"/>
              <a:t>Suppose the power loss occurred while the database changes were being written to disk. The rollback journal is complete and intact on disk when the power is restored.</a:t>
            </a:r>
            <a:endParaRPr lang="en-NL" sz="1100" dirty="0"/>
          </a:p>
        </p:txBody>
      </p:sp>
      <p:sp>
        <p:nvSpPr>
          <p:cNvPr id="3" name="TextBox 2">
            <a:extLst>
              <a:ext uri="{FF2B5EF4-FFF2-40B4-BE49-F238E27FC236}">
                <a16:creationId xmlns:a16="http://schemas.microsoft.com/office/drawing/2014/main" id="{C1A929A6-B2AC-8108-8186-E8B4A1C33A68}"/>
              </a:ext>
            </a:extLst>
          </p:cNvPr>
          <p:cNvSpPr txBox="1"/>
          <p:nvPr/>
        </p:nvSpPr>
        <p:spPr>
          <a:xfrm>
            <a:off x="4708968" y="5856897"/>
            <a:ext cx="3495240" cy="600164"/>
          </a:xfrm>
          <a:prstGeom prst="rect">
            <a:avLst/>
          </a:prstGeom>
          <a:noFill/>
        </p:spPr>
        <p:txBody>
          <a:bodyPr wrap="square" rtlCol="0">
            <a:spAutoFit/>
          </a:bodyPr>
          <a:lstStyle/>
          <a:p>
            <a:pPr algn="just"/>
            <a:r>
              <a:rPr lang="en-GB" sz="1100" dirty="0"/>
              <a:t>As soon as a SQL process tries to access a </a:t>
            </a:r>
            <a:r>
              <a:rPr lang="en-GB" sz="1100" dirty="0" err="1"/>
              <a:t>db</a:t>
            </a:r>
            <a:r>
              <a:rPr lang="en-GB" sz="1100" dirty="0"/>
              <a:t> file, it notices that there is a rollback journal file present. SQLite then checks to see if the rollback journal is a "hot journal”.</a:t>
            </a:r>
            <a:endParaRPr lang="en-NL" sz="1100" dirty="0"/>
          </a:p>
        </p:txBody>
      </p:sp>
      <p:sp>
        <p:nvSpPr>
          <p:cNvPr id="11" name="Rectangle 10">
            <a:extLst>
              <a:ext uri="{FF2B5EF4-FFF2-40B4-BE49-F238E27FC236}">
                <a16:creationId xmlns:a16="http://schemas.microsoft.com/office/drawing/2014/main" id="{6C4FBE34-F630-1A02-E62F-9C66918ABE2B}"/>
              </a:ext>
            </a:extLst>
          </p:cNvPr>
          <p:cNvSpPr/>
          <p:nvPr/>
        </p:nvSpPr>
        <p:spPr>
          <a:xfrm>
            <a:off x="8799576" y="504783"/>
            <a:ext cx="3063240" cy="1133856"/>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 name="TextBox 4">
            <a:extLst>
              <a:ext uri="{FF2B5EF4-FFF2-40B4-BE49-F238E27FC236}">
                <a16:creationId xmlns:a16="http://schemas.microsoft.com/office/drawing/2014/main" id="{E3403C18-0370-DF09-F122-A306F59FAF76}"/>
              </a:ext>
            </a:extLst>
          </p:cNvPr>
          <p:cNvSpPr txBox="1"/>
          <p:nvPr/>
        </p:nvSpPr>
        <p:spPr>
          <a:xfrm>
            <a:off x="9400033" y="670218"/>
            <a:ext cx="2279903" cy="830997"/>
          </a:xfrm>
          <a:prstGeom prst="rect">
            <a:avLst/>
          </a:prstGeom>
          <a:noFill/>
        </p:spPr>
        <p:txBody>
          <a:bodyPr wrap="square" rtlCol="0">
            <a:spAutoFit/>
          </a:bodyPr>
          <a:lstStyle/>
          <a:p>
            <a:pPr algn="just"/>
            <a:r>
              <a:rPr lang="en-GB" sz="1200" dirty="0"/>
              <a:t>A hot journal means that the database file is in an inconsistent state and needs to be repaired (by rollback) prior to being used.</a:t>
            </a:r>
            <a:endParaRPr lang="en-NL" sz="1200" dirty="0"/>
          </a:p>
        </p:txBody>
      </p:sp>
      <p:pic>
        <p:nvPicPr>
          <p:cNvPr id="9" name="Picture 8">
            <a:extLst>
              <a:ext uri="{FF2B5EF4-FFF2-40B4-BE49-F238E27FC236}">
                <a16:creationId xmlns:a16="http://schemas.microsoft.com/office/drawing/2014/main" id="{16774DF6-9C79-CA5E-233E-644FB8FBB9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8289" y="839844"/>
            <a:ext cx="491744" cy="491744"/>
          </a:xfrm>
          <a:prstGeom prst="rect">
            <a:avLst/>
          </a:prstGeom>
        </p:spPr>
      </p:pic>
      <p:sp>
        <p:nvSpPr>
          <p:cNvPr id="12" name="TextBox 11">
            <a:extLst>
              <a:ext uri="{FF2B5EF4-FFF2-40B4-BE49-F238E27FC236}">
                <a16:creationId xmlns:a16="http://schemas.microsoft.com/office/drawing/2014/main" id="{6641EEE3-8D74-2FB5-024A-C0B143295D22}"/>
              </a:ext>
            </a:extLst>
          </p:cNvPr>
          <p:cNvSpPr txBox="1"/>
          <p:nvPr/>
        </p:nvSpPr>
        <p:spPr>
          <a:xfrm>
            <a:off x="8799576" y="5856897"/>
            <a:ext cx="3025674" cy="769441"/>
          </a:xfrm>
          <a:prstGeom prst="rect">
            <a:avLst/>
          </a:prstGeom>
          <a:noFill/>
        </p:spPr>
        <p:txBody>
          <a:bodyPr wrap="square" rtlCol="0">
            <a:spAutoFit/>
          </a:bodyPr>
          <a:lstStyle/>
          <a:p>
            <a:pPr algn="just"/>
            <a:r>
              <a:rPr lang="en-GB" sz="1100" dirty="0"/>
              <a:t>The first step toward dealing with a hot journal is to obtain an exclusive lock on the database file. This prevents two or more processes from trying to rollback the same hot journal at the same time.</a:t>
            </a:r>
            <a:endParaRPr lang="en-NL" sz="1100" dirty="0"/>
          </a:p>
        </p:txBody>
      </p:sp>
    </p:spTree>
    <p:extLst>
      <p:ext uri="{BB962C8B-B14F-4D97-AF65-F5344CB8AC3E}">
        <p14:creationId xmlns:p14="http://schemas.microsoft.com/office/powerpoint/2010/main" val="20025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1" grpId="0" animBg="1"/>
      <p:bldP spid="11" grpId="1" animBg="1"/>
      <p:bldP spid="5" grpId="0"/>
      <p:bldP spid="5" grpId="1"/>
      <p:bldP spid="12" grpId="0"/>
      <p:bldP spid="12"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45;p18">
            <a:extLst>
              <a:ext uri="{FF2B5EF4-FFF2-40B4-BE49-F238E27FC236}">
                <a16:creationId xmlns:a16="http://schemas.microsoft.com/office/drawing/2014/main" id="{CC520C85-1C2D-D34D-949C-25F76B42A82B}"/>
              </a:ext>
            </a:extLst>
          </p:cNvPr>
          <p:cNvSpPr txBox="1">
            <a:spLocks/>
          </p:cNvSpPr>
          <p:nvPr/>
        </p:nvSpPr>
        <p:spPr>
          <a:xfrm>
            <a:off x="638881" y="670218"/>
            <a:ext cx="10909640" cy="1065836"/>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Recovery 2/2</a:t>
            </a:r>
          </a:p>
        </p:txBody>
      </p:sp>
      <p:sp>
        <p:nvSpPr>
          <p:cNvPr id="34"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schematic&#10;&#10;Description automatically generated">
            <a:extLst>
              <a:ext uri="{FF2B5EF4-FFF2-40B4-BE49-F238E27FC236}">
                <a16:creationId xmlns:a16="http://schemas.microsoft.com/office/drawing/2014/main" id="{CC310C5C-0A1B-0517-6A20-BB1CA6FC4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2" y="2046760"/>
            <a:ext cx="3025675" cy="3600041"/>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54EC7EC8-8840-F635-8763-A6A1CB06F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162" y="2046760"/>
            <a:ext cx="3025675" cy="3600041"/>
          </a:xfrm>
          <a:prstGeom prst="rect">
            <a:avLst/>
          </a:prstGeom>
        </p:spPr>
      </p:pic>
      <p:pic>
        <p:nvPicPr>
          <p:cNvPr id="9" name="Picture 8" descr="Chart&#10;&#10;Description automatically generated with medium confidence">
            <a:extLst>
              <a:ext uri="{FF2B5EF4-FFF2-40B4-BE49-F238E27FC236}">
                <a16:creationId xmlns:a16="http://schemas.microsoft.com/office/drawing/2014/main" id="{DC1A3E16-88B5-138D-4739-DE783B9F1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7462" y="2148554"/>
            <a:ext cx="2798011" cy="2560891"/>
          </a:xfrm>
          <a:prstGeom prst="rect">
            <a:avLst/>
          </a:prstGeom>
        </p:spPr>
      </p:pic>
      <p:sp>
        <p:nvSpPr>
          <p:cNvPr id="2" name="TextBox 1">
            <a:extLst>
              <a:ext uri="{FF2B5EF4-FFF2-40B4-BE49-F238E27FC236}">
                <a16:creationId xmlns:a16="http://schemas.microsoft.com/office/drawing/2014/main" id="{D306AF3B-2AF9-3690-313F-395604BD635C}"/>
              </a:ext>
            </a:extLst>
          </p:cNvPr>
          <p:cNvSpPr txBox="1"/>
          <p:nvPr/>
        </p:nvSpPr>
        <p:spPr>
          <a:xfrm>
            <a:off x="792481" y="5789137"/>
            <a:ext cx="3145536" cy="938719"/>
          </a:xfrm>
          <a:prstGeom prst="rect">
            <a:avLst/>
          </a:prstGeom>
          <a:noFill/>
        </p:spPr>
        <p:txBody>
          <a:bodyPr wrap="square" rtlCol="0">
            <a:spAutoFit/>
          </a:bodyPr>
          <a:lstStyle/>
          <a:p>
            <a:pPr algn="just"/>
            <a:r>
              <a:rPr lang="en-GB" sz="1100" dirty="0"/>
              <a:t>Once a process obtains an exclusive lock, it is permitted to write to the database file. It then proceeds to read the original content of pages out of the rollback journal and write that content back to where it came from in the database file.</a:t>
            </a:r>
            <a:endParaRPr lang="en-NL" sz="1100" dirty="0"/>
          </a:p>
        </p:txBody>
      </p:sp>
      <p:sp>
        <p:nvSpPr>
          <p:cNvPr id="4" name="TextBox 3">
            <a:extLst>
              <a:ext uri="{FF2B5EF4-FFF2-40B4-BE49-F238E27FC236}">
                <a16:creationId xmlns:a16="http://schemas.microsoft.com/office/drawing/2014/main" id="{4BC72F26-1547-AE20-7A00-BCD89E21AAD7}"/>
              </a:ext>
            </a:extLst>
          </p:cNvPr>
          <p:cNvSpPr txBox="1"/>
          <p:nvPr/>
        </p:nvSpPr>
        <p:spPr>
          <a:xfrm>
            <a:off x="4730498" y="5807425"/>
            <a:ext cx="3025675" cy="600164"/>
          </a:xfrm>
          <a:prstGeom prst="rect">
            <a:avLst/>
          </a:prstGeom>
          <a:noFill/>
        </p:spPr>
        <p:txBody>
          <a:bodyPr wrap="square" rtlCol="0">
            <a:spAutoFit/>
          </a:bodyPr>
          <a:lstStyle/>
          <a:p>
            <a:pPr algn="just"/>
            <a:r>
              <a:rPr lang="en-GB" sz="1100" dirty="0"/>
              <a:t>After all information in the rollback journal has been played back into the database file, the hot rollback journal can be deleted.</a:t>
            </a:r>
            <a:endParaRPr lang="en-NL" sz="1100" dirty="0"/>
          </a:p>
        </p:txBody>
      </p:sp>
      <p:sp>
        <p:nvSpPr>
          <p:cNvPr id="6" name="TextBox 5">
            <a:extLst>
              <a:ext uri="{FF2B5EF4-FFF2-40B4-BE49-F238E27FC236}">
                <a16:creationId xmlns:a16="http://schemas.microsoft.com/office/drawing/2014/main" id="{BA7046A6-EC05-C862-FAF9-340A58ED47D1}"/>
              </a:ext>
            </a:extLst>
          </p:cNvPr>
          <p:cNvSpPr txBox="1"/>
          <p:nvPr/>
        </p:nvSpPr>
        <p:spPr>
          <a:xfrm>
            <a:off x="8548654" y="5787074"/>
            <a:ext cx="3270504" cy="769441"/>
          </a:xfrm>
          <a:prstGeom prst="rect">
            <a:avLst/>
          </a:prstGeom>
          <a:noFill/>
        </p:spPr>
        <p:txBody>
          <a:bodyPr wrap="square" rtlCol="0">
            <a:spAutoFit/>
          </a:bodyPr>
          <a:lstStyle/>
          <a:p>
            <a:r>
              <a:rPr lang="en-GB" sz="1100" dirty="0"/>
              <a:t>The final recovery step is to reduce the exclusive lock back to a shared lock. Once this happens, the database is back in the state that it would have been if the aborted transaction had never started.</a:t>
            </a:r>
            <a:endParaRPr lang="en-NL" sz="1100" dirty="0"/>
          </a:p>
        </p:txBody>
      </p:sp>
    </p:spTree>
    <p:extLst>
      <p:ext uri="{BB962C8B-B14F-4D97-AF65-F5344CB8AC3E}">
        <p14:creationId xmlns:p14="http://schemas.microsoft.com/office/powerpoint/2010/main" val="287096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8"/>
          <p:cNvSpPr txBox="1">
            <a:spLocks noGrp="1"/>
          </p:cNvSpPr>
          <p:nvPr>
            <p:ph type="title"/>
          </p:nvPr>
        </p:nvSpPr>
        <p:spPr>
          <a:xfrm>
            <a:off x="609600" y="548600"/>
            <a:ext cx="10972800" cy="642000"/>
          </a:xfrm>
          <a:prstGeom prst="rect">
            <a:avLst/>
          </a:prstGeom>
        </p:spPr>
        <p:txBody>
          <a:bodyPr spcFirstLastPara="1" vert="horz" wrap="square" lIns="121900" tIns="121900" rIns="121900" bIns="121900" rtlCol="0" anchor="ctr" anchorCtr="0">
            <a:noAutofit/>
          </a:bodyPr>
          <a:lstStyle/>
          <a:p>
            <a:pPr algn="ctr">
              <a:spcBef>
                <a:spcPts val="0"/>
              </a:spcBef>
            </a:pPr>
            <a:r>
              <a:rPr lang="en-GB" b="1"/>
              <a:t>SQLite Database </a:t>
            </a:r>
            <a:r>
              <a:rPr lang="en-GB" b="1" dirty="0"/>
              <a:t>Key Features</a:t>
            </a:r>
            <a:endParaRPr dirty="0">
              <a:solidFill>
                <a:schemeClr val="dk1"/>
              </a:solidFill>
            </a:endParaRPr>
          </a:p>
        </p:txBody>
      </p:sp>
      <p:sp>
        <p:nvSpPr>
          <p:cNvPr id="518" name="Google Shape;518;p28"/>
          <p:cNvSpPr/>
          <p:nvPr/>
        </p:nvSpPr>
        <p:spPr>
          <a:xfrm>
            <a:off x="609600" y="3563533"/>
            <a:ext cx="5930400" cy="1210800"/>
          </a:xfrm>
          <a:prstGeom prst="roundRect">
            <a:avLst>
              <a:gd name="adj" fmla="val 50000"/>
            </a:avLst>
          </a:prstGeom>
          <a:solidFill>
            <a:schemeClr val="accent6">
              <a:lumMod val="75000"/>
            </a:schemeClr>
          </a:solidFill>
          <a:ln>
            <a:noFill/>
          </a:ln>
        </p:spPr>
        <p:txBody>
          <a:bodyPr spcFirstLastPara="1" wrap="square" lIns="121900" tIns="121900" rIns="121900" bIns="121900" anchor="ctr" anchorCtr="0">
            <a:noAutofit/>
          </a:bodyPr>
          <a:lstStyle/>
          <a:p>
            <a:endParaRPr sz="2400" dirty="0"/>
          </a:p>
        </p:txBody>
      </p:sp>
      <p:sp>
        <p:nvSpPr>
          <p:cNvPr id="519" name="Google Shape;519;p28"/>
          <p:cNvSpPr/>
          <p:nvPr/>
        </p:nvSpPr>
        <p:spPr>
          <a:xfrm>
            <a:off x="609600" y="5098633"/>
            <a:ext cx="5930400" cy="12108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520" name="Google Shape;520;p28"/>
          <p:cNvSpPr/>
          <p:nvPr/>
        </p:nvSpPr>
        <p:spPr>
          <a:xfrm>
            <a:off x="609600" y="2028433"/>
            <a:ext cx="5930400" cy="1210800"/>
          </a:xfrm>
          <a:prstGeom prst="roundRect">
            <a:avLst>
              <a:gd name="adj" fmla="val 50000"/>
            </a:avLst>
          </a:prstGeom>
          <a:solidFill>
            <a:schemeClr val="accent5">
              <a:lumMod val="75000"/>
            </a:schemeClr>
          </a:solidFill>
          <a:ln>
            <a:noFill/>
          </a:ln>
        </p:spPr>
        <p:txBody>
          <a:bodyPr spcFirstLastPara="1" wrap="square" lIns="121900" tIns="121900" rIns="121900" bIns="121900" anchor="ctr" anchorCtr="0">
            <a:noAutofit/>
          </a:bodyPr>
          <a:lstStyle/>
          <a:p>
            <a:endParaRPr sz="2400"/>
          </a:p>
        </p:txBody>
      </p:sp>
      <p:sp>
        <p:nvSpPr>
          <p:cNvPr id="521" name="Google Shape;521;p28"/>
          <p:cNvSpPr txBox="1"/>
          <p:nvPr/>
        </p:nvSpPr>
        <p:spPr>
          <a:xfrm>
            <a:off x="3824332" y="5458667"/>
            <a:ext cx="2715667" cy="498800"/>
          </a:xfrm>
          <a:prstGeom prst="rect">
            <a:avLst/>
          </a:prstGeom>
          <a:noFill/>
          <a:ln>
            <a:noFill/>
          </a:ln>
        </p:spPr>
        <p:txBody>
          <a:bodyPr spcFirstLastPara="1" wrap="square" lIns="121900" tIns="121900" rIns="121900" bIns="121900" anchor="ctr" anchorCtr="0">
            <a:noAutofit/>
          </a:bodyPr>
          <a:lstStyle/>
          <a:p>
            <a:r>
              <a:rPr lang="nl-NL" sz="1600" dirty="0" err="1">
                <a:solidFill>
                  <a:schemeClr val="lt1"/>
                </a:solidFill>
                <a:latin typeface="Roboto Medium"/>
                <a:ea typeface="Roboto Medium"/>
                <a:cs typeface="Roboto Medium"/>
                <a:sym typeface="Roboto Medium"/>
              </a:rPr>
              <a:t>To</a:t>
            </a:r>
            <a:r>
              <a:rPr lang="nl-NL" sz="1600" dirty="0">
                <a:solidFill>
                  <a:schemeClr val="lt1"/>
                </a:solidFill>
                <a:latin typeface="Roboto Medium"/>
                <a:ea typeface="Roboto Medium"/>
                <a:cs typeface="Roboto Medium"/>
                <a:sym typeface="Roboto Medium"/>
              </a:rPr>
              <a:t> store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state of </a:t>
            </a:r>
            <a:r>
              <a:rPr lang="nl-NL" sz="1600" dirty="0" err="1">
                <a:solidFill>
                  <a:schemeClr val="lt1"/>
                </a:solidFill>
                <a:latin typeface="Roboto Medium"/>
                <a:ea typeface="Roboto Medium"/>
                <a:cs typeface="Roboto Medium"/>
                <a:sym typeface="Roboto Medium"/>
              </a:rPr>
              <a:t>the</a:t>
            </a:r>
            <a:r>
              <a:rPr lang="nl-NL" sz="1600" dirty="0">
                <a:solidFill>
                  <a:schemeClr val="lt1"/>
                </a:solidFill>
                <a:latin typeface="Roboto Medium"/>
                <a:ea typeface="Roboto Medium"/>
                <a:cs typeface="Roboto Medium"/>
                <a:sym typeface="Roboto Medium"/>
              </a:rPr>
              <a:t> DB </a:t>
            </a:r>
            <a:r>
              <a:rPr lang="nl-NL" sz="1600" dirty="0" err="1">
                <a:solidFill>
                  <a:schemeClr val="lt1"/>
                </a:solidFill>
                <a:latin typeface="Roboto Medium"/>
                <a:ea typeface="Roboto Medium"/>
                <a:cs typeface="Roboto Medium"/>
                <a:sym typeface="Roboto Medium"/>
              </a:rPr>
              <a:t>and</a:t>
            </a:r>
            <a:r>
              <a:rPr lang="nl-NL" sz="1600" dirty="0">
                <a:solidFill>
                  <a:schemeClr val="lt1"/>
                </a:solidFill>
                <a:latin typeface="Roboto Medium"/>
                <a:ea typeface="Roboto Medium"/>
                <a:cs typeface="Roboto Medium"/>
                <a:sym typeface="Roboto Medium"/>
              </a:rPr>
              <a:t> save changes</a:t>
            </a:r>
            <a:endParaRPr sz="1600" dirty="0">
              <a:solidFill>
                <a:schemeClr val="lt1"/>
              </a:solidFill>
              <a:latin typeface="Roboto Medium"/>
              <a:ea typeface="Roboto Medium"/>
              <a:cs typeface="Roboto Medium"/>
              <a:sym typeface="Roboto Medium"/>
            </a:endParaRPr>
          </a:p>
        </p:txBody>
      </p:sp>
      <p:sp>
        <p:nvSpPr>
          <p:cNvPr id="522" name="Google Shape;522;p28"/>
          <p:cNvSpPr txBox="1"/>
          <p:nvPr/>
        </p:nvSpPr>
        <p:spPr>
          <a:xfrm>
            <a:off x="3805017" y="3919533"/>
            <a:ext cx="2400400" cy="498800"/>
          </a:xfrm>
          <a:prstGeom prst="rect">
            <a:avLst/>
          </a:prstGeom>
          <a:noFill/>
          <a:ln>
            <a:noFill/>
          </a:ln>
        </p:spPr>
        <p:txBody>
          <a:bodyPr spcFirstLastPara="1" wrap="square" lIns="121900" tIns="121900" rIns="121900" bIns="121900" anchor="ctr" anchorCtr="0">
            <a:noAutofit/>
          </a:bodyPr>
          <a:lstStyle/>
          <a:p>
            <a:r>
              <a:rPr lang="en" sz="1600" dirty="0">
                <a:solidFill>
                  <a:schemeClr val="lt1"/>
                </a:solidFill>
                <a:latin typeface="Roboto Medium"/>
                <a:ea typeface="Roboto Medium"/>
                <a:cs typeface="Roboto Medium"/>
                <a:sym typeface="Roboto Medium"/>
              </a:rPr>
              <a:t>Dynamic Memory Allocation</a:t>
            </a:r>
            <a:endParaRPr sz="1600" dirty="0">
              <a:solidFill>
                <a:schemeClr val="lt1"/>
              </a:solidFill>
              <a:latin typeface="Roboto Medium"/>
              <a:ea typeface="Roboto Medium"/>
              <a:cs typeface="Roboto Medium"/>
              <a:sym typeface="Roboto Medium"/>
            </a:endParaRPr>
          </a:p>
        </p:txBody>
      </p:sp>
      <p:sp>
        <p:nvSpPr>
          <p:cNvPr id="523" name="Google Shape;523;p28"/>
          <p:cNvSpPr txBox="1"/>
          <p:nvPr/>
        </p:nvSpPr>
        <p:spPr>
          <a:xfrm>
            <a:off x="3805067" y="2390836"/>
            <a:ext cx="2400400" cy="498800"/>
          </a:xfrm>
          <a:prstGeom prst="rect">
            <a:avLst/>
          </a:prstGeom>
          <a:noFill/>
          <a:ln>
            <a:noFill/>
          </a:ln>
        </p:spPr>
        <p:txBody>
          <a:bodyPr spcFirstLastPara="1" wrap="square" lIns="121900" tIns="121900" rIns="121900" bIns="121900" anchor="ctr" anchorCtr="0">
            <a:noAutofit/>
          </a:bodyPr>
          <a:lstStyle/>
          <a:p>
            <a:pPr>
              <a:buClr>
                <a:srgbClr val="000000"/>
              </a:buClr>
              <a:buSzPts val="1100"/>
            </a:pPr>
            <a:r>
              <a:rPr lang="en" sz="1600" dirty="0">
                <a:solidFill>
                  <a:schemeClr val="lt1"/>
                </a:solidFill>
                <a:latin typeface="Roboto Medium"/>
                <a:ea typeface="Roboto Medium"/>
                <a:cs typeface="Roboto Medium"/>
                <a:sym typeface="Roboto Medium"/>
              </a:rPr>
              <a:t>T</a:t>
            </a:r>
            <a:r>
              <a:rPr lang="en-GB" sz="1600" dirty="0">
                <a:solidFill>
                  <a:schemeClr val="lt1"/>
                </a:solidFill>
                <a:latin typeface="Roboto Medium"/>
                <a:ea typeface="Roboto Medium"/>
                <a:cs typeface="Roboto Medium"/>
                <a:sym typeface="Roboto Medium"/>
              </a:rPr>
              <a:t>h</a:t>
            </a:r>
            <a:r>
              <a:rPr lang="en" sz="1600" dirty="0">
                <a:solidFill>
                  <a:schemeClr val="lt1"/>
                </a:solidFill>
                <a:latin typeface="Roboto Medium"/>
                <a:ea typeface="Roboto Medium"/>
                <a:cs typeface="Roboto Medium"/>
                <a:sym typeface="Roboto Medium"/>
              </a:rPr>
              <a:t>e main method of indexing used</a:t>
            </a:r>
            <a:endParaRPr sz="1600" dirty="0">
              <a:solidFill>
                <a:schemeClr val="lt1"/>
              </a:solidFill>
              <a:latin typeface="Roboto Medium"/>
              <a:ea typeface="Roboto Medium"/>
              <a:cs typeface="Roboto Medium"/>
              <a:sym typeface="Roboto Medium"/>
            </a:endParaRPr>
          </a:p>
        </p:txBody>
      </p:sp>
      <p:sp>
        <p:nvSpPr>
          <p:cNvPr id="524" name="Google Shape;524;p28"/>
          <p:cNvSpPr/>
          <p:nvPr/>
        </p:nvSpPr>
        <p:spPr>
          <a:xfrm>
            <a:off x="811764" y="3778933"/>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5" name="Google Shape;525;p28"/>
          <p:cNvSpPr txBox="1"/>
          <p:nvPr/>
        </p:nvSpPr>
        <p:spPr>
          <a:xfrm>
            <a:off x="2395418" y="3928933"/>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DMA</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6" name="Google Shape;526;p28"/>
          <p:cNvSpPr txBox="1"/>
          <p:nvPr/>
        </p:nvSpPr>
        <p:spPr>
          <a:xfrm>
            <a:off x="1591950" y="39289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02</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27" name="Google Shape;527;p28"/>
          <p:cNvSpPr/>
          <p:nvPr/>
        </p:nvSpPr>
        <p:spPr>
          <a:xfrm>
            <a:off x="831080" y="5318067"/>
            <a:ext cx="780000" cy="780000"/>
          </a:xfrm>
          <a:prstGeom prst="ellipse">
            <a:avLst/>
          </a:prstGeom>
          <a:solidFill>
            <a:srgbClr val="FFFFFF"/>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28" name="Google Shape;528;p28"/>
          <p:cNvSpPr txBox="1"/>
          <p:nvPr/>
        </p:nvSpPr>
        <p:spPr>
          <a:xfrm>
            <a:off x="2414735" y="5468067"/>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Format</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29" name="Google Shape;529;p28"/>
          <p:cNvSpPr txBox="1"/>
          <p:nvPr/>
        </p:nvSpPr>
        <p:spPr>
          <a:xfrm>
            <a:off x="1611267" y="5468067"/>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03</a:t>
            </a:r>
            <a:endParaRPr sz="2667">
              <a:solidFill>
                <a:srgbClr val="FFFFFF"/>
              </a:solidFill>
              <a:latin typeface="Fira Sans Condensed ExtraBold"/>
              <a:ea typeface="Fira Sans Condensed ExtraBold"/>
              <a:cs typeface="Fira Sans Condensed ExtraBold"/>
              <a:sym typeface="Fira Sans Condensed ExtraBold"/>
            </a:endParaRPr>
          </a:p>
        </p:txBody>
      </p:sp>
      <p:sp>
        <p:nvSpPr>
          <p:cNvPr id="531" name="Google Shape;531;p28"/>
          <p:cNvSpPr txBox="1"/>
          <p:nvPr/>
        </p:nvSpPr>
        <p:spPr>
          <a:xfrm>
            <a:off x="2395468" y="2400236"/>
            <a:ext cx="1409600" cy="480000"/>
          </a:xfrm>
          <a:prstGeom prst="rect">
            <a:avLst/>
          </a:prstGeom>
          <a:noFill/>
          <a:ln>
            <a:noFill/>
          </a:ln>
        </p:spPr>
        <p:txBody>
          <a:bodyPr spcFirstLastPara="1" wrap="square" lIns="121900" tIns="60933" rIns="121900" bIns="60933" anchor="ctr" anchorCtr="0">
            <a:noAutofit/>
          </a:bodyPr>
          <a:lstStyle/>
          <a:p>
            <a:pPr algn="ctr"/>
            <a:r>
              <a:rPr lang="en" sz="2667" dirty="0">
                <a:solidFill>
                  <a:srgbClr val="FFFFFF"/>
                </a:solidFill>
                <a:latin typeface="Fira Sans Condensed SemiBold"/>
                <a:ea typeface="Fira Sans Condensed SemiBold"/>
                <a:cs typeface="Fira Sans Condensed SemiBold"/>
                <a:sym typeface="Fira Sans Condensed SemiBold"/>
              </a:rPr>
              <a:t>B-Tree</a:t>
            </a:r>
            <a:endParaRPr sz="2667" dirty="0">
              <a:solidFill>
                <a:srgbClr val="FFFFFF"/>
              </a:solidFill>
              <a:latin typeface="Fira Sans Condensed SemiBold"/>
              <a:ea typeface="Fira Sans Condensed SemiBold"/>
              <a:cs typeface="Fira Sans Condensed SemiBold"/>
              <a:sym typeface="Fira Sans Condensed SemiBold"/>
            </a:endParaRPr>
          </a:p>
        </p:txBody>
      </p:sp>
      <p:sp>
        <p:nvSpPr>
          <p:cNvPr id="530" name="Google Shape;530;p28"/>
          <p:cNvSpPr/>
          <p:nvPr/>
        </p:nvSpPr>
        <p:spPr>
          <a:xfrm>
            <a:off x="811813" y="2250236"/>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532" name="Google Shape;532;p28"/>
          <p:cNvSpPr txBox="1"/>
          <p:nvPr/>
        </p:nvSpPr>
        <p:spPr>
          <a:xfrm>
            <a:off x="1592000" y="2400233"/>
            <a:ext cx="803600" cy="480000"/>
          </a:xfrm>
          <a:prstGeom prst="rect">
            <a:avLst/>
          </a:prstGeom>
          <a:noFill/>
          <a:ln>
            <a:noFill/>
          </a:ln>
        </p:spPr>
        <p:txBody>
          <a:bodyPr spcFirstLastPara="1" wrap="square" lIns="121900" tIns="60933" rIns="121900" bIns="60933" anchor="ctr" anchorCtr="0">
            <a:noAutofit/>
          </a:bodyPr>
          <a:lstStyle/>
          <a:p>
            <a:pPr algn="ctr"/>
            <a:r>
              <a:rPr lang="en" sz="2667">
                <a:solidFill>
                  <a:srgbClr val="FFFFFF"/>
                </a:solidFill>
                <a:latin typeface="Fira Sans Condensed ExtraBold"/>
                <a:ea typeface="Fira Sans Condensed ExtraBold"/>
                <a:cs typeface="Fira Sans Condensed ExtraBold"/>
                <a:sym typeface="Fira Sans Condensed ExtraBold"/>
              </a:rPr>
              <a:t>01</a:t>
            </a:r>
            <a:endParaRPr sz="2667">
              <a:solidFill>
                <a:srgbClr val="FFFFFF"/>
              </a:solidFill>
              <a:latin typeface="Fira Sans Condensed ExtraBold"/>
              <a:ea typeface="Fira Sans Condensed ExtraBold"/>
              <a:cs typeface="Fira Sans Condensed ExtraBold"/>
              <a:sym typeface="Fira Sans Condensed ExtraBold"/>
            </a:endParaRPr>
          </a:p>
        </p:txBody>
      </p:sp>
      <p:grpSp>
        <p:nvGrpSpPr>
          <p:cNvPr id="541" name="Google Shape;541;p28"/>
          <p:cNvGrpSpPr/>
          <p:nvPr/>
        </p:nvGrpSpPr>
        <p:grpSpPr>
          <a:xfrm>
            <a:off x="1043649" y="3986052"/>
            <a:ext cx="316219" cy="365749"/>
            <a:chOff x="-16775350" y="3683300"/>
            <a:chExt cx="267800" cy="306425"/>
          </a:xfrm>
        </p:grpSpPr>
        <p:sp>
          <p:nvSpPr>
            <p:cNvPr id="542" name="Google Shape;542;p28"/>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3" name="Google Shape;543;p28"/>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544" name="Google Shape;544;p28"/>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545" name="Google Shape;545;p28"/>
          <p:cNvGrpSpPr/>
          <p:nvPr/>
        </p:nvGrpSpPr>
        <p:grpSpPr>
          <a:xfrm>
            <a:off x="1042024" y="5523045"/>
            <a:ext cx="358107" cy="361959"/>
            <a:chOff x="-18270275" y="3710875"/>
            <a:chExt cx="303275" cy="303250"/>
          </a:xfrm>
        </p:grpSpPr>
        <p:sp>
          <p:nvSpPr>
            <p:cNvPr id="546" name="Google Shape;546;p28"/>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7" name="Google Shape;547;p28"/>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8" name="Google Shape;548;p28"/>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49" name="Google Shape;549;p28"/>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0" name="Google Shape;550;p28"/>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551" name="Google Shape;551;p28"/>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sp>
        <p:nvSpPr>
          <p:cNvPr id="2" name="Google Shape;530;p28">
            <a:extLst>
              <a:ext uri="{FF2B5EF4-FFF2-40B4-BE49-F238E27FC236}">
                <a16:creationId xmlns:a16="http://schemas.microsoft.com/office/drawing/2014/main" id="{368DC462-AF38-A8CE-90F0-9A222EFC5793}"/>
              </a:ext>
            </a:extLst>
          </p:cNvPr>
          <p:cNvSpPr/>
          <p:nvPr/>
        </p:nvSpPr>
        <p:spPr>
          <a:xfrm>
            <a:off x="803792" y="3792548"/>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sp>
        <p:nvSpPr>
          <p:cNvPr id="3" name="Google Shape;530;p28">
            <a:extLst>
              <a:ext uri="{FF2B5EF4-FFF2-40B4-BE49-F238E27FC236}">
                <a16:creationId xmlns:a16="http://schemas.microsoft.com/office/drawing/2014/main" id="{35032622-CFF4-6E98-D011-924CE3A573AB}"/>
              </a:ext>
            </a:extLst>
          </p:cNvPr>
          <p:cNvSpPr/>
          <p:nvPr/>
        </p:nvSpPr>
        <p:spPr>
          <a:xfrm>
            <a:off x="841779" y="5318067"/>
            <a:ext cx="780000" cy="780000"/>
          </a:xfrm>
          <a:prstGeom prst="ellipse">
            <a:avLst/>
          </a:prstGeom>
          <a:solidFill>
            <a:schemeClr val="bg1"/>
          </a:solidFill>
          <a:ln>
            <a:noFill/>
          </a:ln>
        </p:spPr>
        <p:txBody>
          <a:bodyPr spcFirstLastPara="1" wrap="square" lIns="121900" tIns="60933" rIns="121900" bIns="60933" anchor="ctr" anchorCtr="0">
            <a:noAutofit/>
          </a:bodyPr>
          <a:lstStyle/>
          <a:p>
            <a:pPr algn="ctr"/>
            <a:endParaRPr sz="4800">
              <a:solidFill>
                <a:srgbClr val="FFFFFF"/>
              </a:solidFill>
              <a:latin typeface="Lato Light"/>
              <a:ea typeface="Lato Light"/>
              <a:cs typeface="Lato Light"/>
              <a:sym typeface="Lato Light"/>
            </a:endParaRPr>
          </a:p>
        </p:txBody>
      </p:sp>
      <p:pic>
        <p:nvPicPr>
          <p:cNvPr id="7" name="Picture 6" descr="Shape&#10;&#10;Description automatically generated with low confidence">
            <a:extLst>
              <a:ext uri="{FF2B5EF4-FFF2-40B4-BE49-F238E27FC236}">
                <a16:creationId xmlns:a16="http://schemas.microsoft.com/office/drawing/2014/main" id="{BB35E874-DEC7-4C57-E639-FA3396ED577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2776" y="2308312"/>
            <a:ext cx="557536" cy="55753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BD912517-89AA-D3AD-C970-1A39239A84A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95187" y="3892474"/>
            <a:ext cx="596375" cy="596375"/>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63F02CC4-DBFA-4D60-71F0-35FC44231CE0}"/>
              </a:ext>
            </a:extLst>
          </p:cNvPr>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6376" y="5458667"/>
            <a:ext cx="529200" cy="529200"/>
          </a:xfrm>
          <a:prstGeom prst="rect">
            <a:avLst/>
          </a:prstGeom>
        </p:spPr>
      </p:pic>
      <p:sp>
        <p:nvSpPr>
          <p:cNvPr id="13" name="Rounded Rectangle 71">
            <a:extLst>
              <a:ext uri="{FF2B5EF4-FFF2-40B4-BE49-F238E27FC236}">
                <a16:creationId xmlns:a16="http://schemas.microsoft.com/office/drawing/2014/main" id="{288310B8-837F-8458-8E9D-605E9731FC0B}"/>
              </a:ext>
            </a:extLst>
          </p:cNvPr>
          <p:cNvSpPr/>
          <p:nvPr/>
        </p:nvSpPr>
        <p:spPr>
          <a:xfrm>
            <a:off x="7062774" y="2308312"/>
            <a:ext cx="4840187" cy="1623138"/>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SQLite uses dynamic memory allocation to obtain memory for storing various objects and to build a memory cache of the database file and to hold the results of queries.</a:t>
            </a:r>
            <a:endParaRPr lang="en-NL" dirty="0">
              <a:solidFill>
                <a:schemeClr val="tx1"/>
              </a:solidFill>
            </a:endParaRPr>
          </a:p>
          <a:p>
            <a:pPr algn="ctr"/>
            <a:endParaRPr lang="ko-KR" altLang="en-US" dirty="0">
              <a:solidFill>
                <a:schemeClr val="tx1"/>
              </a:solidFill>
            </a:endParaRPr>
          </a:p>
        </p:txBody>
      </p:sp>
      <p:cxnSp>
        <p:nvCxnSpPr>
          <p:cNvPr id="15" name="Elbow Connector 14">
            <a:extLst>
              <a:ext uri="{FF2B5EF4-FFF2-40B4-BE49-F238E27FC236}">
                <a16:creationId xmlns:a16="http://schemas.microsoft.com/office/drawing/2014/main" id="{C4AA9B79-153D-7B27-6912-DCA9AF428F6C}"/>
              </a:ext>
            </a:extLst>
          </p:cNvPr>
          <p:cNvCxnSpPr>
            <a:stCxn id="518" idx="3"/>
            <a:endCxn id="13" idx="1"/>
          </p:cNvCxnSpPr>
          <p:nvPr/>
        </p:nvCxnSpPr>
        <p:spPr>
          <a:xfrm flipV="1">
            <a:off x="6540000" y="3119881"/>
            <a:ext cx="522774" cy="1049052"/>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6" name="Rounded Rectangle 71">
            <a:extLst>
              <a:ext uri="{FF2B5EF4-FFF2-40B4-BE49-F238E27FC236}">
                <a16:creationId xmlns:a16="http://schemas.microsoft.com/office/drawing/2014/main" id="{B7CF771D-93C2-A5F4-BC00-0F509C869EBF}"/>
              </a:ext>
            </a:extLst>
          </p:cNvPr>
          <p:cNvSpPr/>
          <p:nvPr/>
        </p:nvSpPr>
        <p:spPr>
          <a:xfrm>
            <a:off x="7062775" y="4774333"/>
            <a:ext cx="4840187" cy="1862038"/>
          </a:xfrm>
          <a:prstGeom prst="roundRect">
            <a:avLst/>
          </a:prstGeom>
          <a:solidFill>
            <a:schemeClr val="bg1"/>
          </a:solidFill>
          <a:ln w="635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complete state of an SQLite database is contained in a single file on disk called the "main database file".</a:t>
            </a:r>
          </a:p>
          <a:p>
            <a:pPr algn="ctr"/>
            <a:r>
              <a:rPr lang="en-GB" dirty="0">
                <a:solidFill>
                  <a:schemeClr val="tx1"/>
                </a:solidFill>
              </a:rPr>
              <a:t>During a transaction, SQLite stores additional information in a second file called the "rollback journal” or WAL file.</a:t>
            </a:r>
          </a:p>
        </p:txBody>
      </p:sp>
      <p:cxnSp>
        <p:nvCxnSpPr>
          <p:cNvPr id="17" name="Elbow Connector 16">
            <a:extLst>
              <a:ext uri="{FF2B5EF4-FFF2-40B4-BE49-F238E27FC236}">
                <a16:creationId xmlns:a16="http://schemas.microsoft.com/office/drawing/2014/main" id="{23C2BC7D-F286-04ED-DC64-005B90757BE6}"/>
              </a:ext>
            </a:extLst>
          </p:cNvPr>
          <p:cNvCxnSpPr>
            <a:cxnSpLocks/>
            <a:stCxn id="521" idx="3"/>
            <a:endCxn id="16" idx="1"/>
          </p:cNvCxnSpPr>
          <p:nvPr/>
        </p:nvCxnSpPr>
        <p:spPr>
          <a:xfrm flipV="1">
            <a:off x="6539999" y="5705352"/>
            <a:ext cx="522776" cy="271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6" grpId="0" animBg="1"/>
      <p:bldP spid="1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9"/>
          <p:cNvSpPr txBox="1">
            <a:spLocks noGrp="1"/>
          </p:cNvSpPr>
          <p:nvPr>
            <p:ph type="title"/>
          </p:nvPr>
        </p:nvSpPr>
        <p:spPr>
          <a:xfrm>
            <a:off x="947034" y="506088"/>
            <a:ext cx="10298000" cy="641600"/>
          </a:xfrm>
          <a:prstGeom prst="rect">
            <a:avLst/>
          </a:prstGeom>
        </p:spPr>
        <p:txBody>
          <a:bodyPr spcFirstLastPara="1" vert="horz" wrap="square" lIns="121900" tIns="121900" rIns="121900" bIns="121900" rtlCol="0" anchor="ctr" anchorCtr="0">
            <a:noAutofit/>
          </a:bodyPr>
          <a:lstStyle/>
          <a:p>
            <a:pPr algn="ctr">
              <a:spcBef>
                <a:spcPts val="0"/>
              </a:spcBef>
            </a:pPr>
            <a:r>
              <a:rPr lang="en" b="1" dirty="0"/>
              <a:t>Famous Examples</a:t>
            </a:r>
            <a:endParaRPr b="1" dirty="0"/>
          </a:p>
        </p:txBody>
      </p:sp>
      <p:grpSp>
        <p:nvGrpSpPr>
          <p:cNvPr id="255" name="Google Shape;255;p19"/>
          <p:cNvGrpSpPr/>
          <p:nvPr/>
        </p:nvGrpSpPr>
        <p:grpSpPr>
          <a:xfrm>
            <a:off x="4577701" y="3184658"/>
            <a:ext cx="6667265" cy="1129600"/>
            <a:chOff x="3433276" y="2409276"/>
            <a:chExt cx="5000449" cy="847200"/>
          </a:xfrm>
        </p:grpSpPr>
        <p:sp>
          <p:nvSpPr>
            <p:cNvPr id="256" name="Google Shape;256;p19"/>
            <p:cNvSpPr/>
            <p:nvPr/>
          </p:nvSpPr>
          <p:spPr>
            <a:xfrm rot="-5400000">
              <a:off x="4121626" y="1720926"/>
              <a:ext cx="847200" cy="2223900"/>
            </a:xfrm>
            <a:prstGeom prst="round2SameRect">
              <a:avLst>
                <a:gd name="adj1" fmla="val 50000"/>
                <a:gd name="adj2" fmla="val 0"/>
              </a:avLst>
            </a:prstGeom>
            <a:solidFill>
              <a:schemeClr val="tx2">
                <a:lumMod val="75000"/>
              </a:schemeClr>
            </a:solidFill>
            <a:ln>
              <a:noFill/>
            </a:ln>
          </p:spPr>
          <p:txBody>
            <a:bodyPr spcFirstLastPara="1" wrap="square" lIns="121900" tIns="121900" rIns="121900" bIns="121900" anchor="ctr" anchorCtr="0">
              <a:noAutofit/>
            </a:bodyPr>
            <a:lstStyle/>
            <a:p>
              <a:endParaRPr sz="2400"/>
            </a:p>
          </p:txBody>
        </p:sp>
        <p:sp>
          <p:nvSpPr>
            <p:cNvPr id="257" name="Google Shape;257;p19"/>
            <p:cNvSpPr/>
            <p:nvPr/>
          </p:nvSpPr>
          <p:spPr>
            <a:xfrm>
              <a:off x="4288175" y="2639976"/>
              <a:ext cx="1948800" cy="385800"/>
            </a:xfrm>
            <a:prstGeom prst="roundRect">
              <a:avLst>
                <a:gd name="adj" fmla="val 50000"/>
              </a:avLst>
            </a:prstGeom>
            <a:solidFill>
              <a:srgbClr val="FFFFFF"/>
            </a:solidFill>
            <a:ln w="9525" cap="flat" cmpd="sng">
              <a:solidFill>
                <a:schemeClr val="tx2">
                  <a:lumMod val="75000"/>
                </a:schemeClr>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tx2">
                      <a:lumMod val="75000"/>
                    </a:schemeClr>
                  </a:solidFill>
                  <a:latin typeface="Fira Sans Extra Condensed Medium"/>
                  <a:ea typeface="Fira Sans Extra Condensed Medium"/>
                  <a:cs typeface="Fira Sans Extra Condensed Medium"/>
                  <a:sym typeface="Fira Sans Extra Condensed Medium"/>
                </a:rPr>
                <a:t>Google</a:t>
              </a:r>
              <a:endParaRPr sz="2400" dirty="0">
                <a:solidFill>
                  <a:schemeClr val="tx2">
                    <a:lumMod val="75000"/>
                  </a:schemeClr>
                </a:solidFill>
              </a:endParaRPr>
            </a:p>
          </p:txBody>
        </p:sp>
        <p:sp>
          <p:nvSpPr>
            <p:cNvPr id="258" name="Google Shape;258;p19"/>
            <p:cNvSpPr txBox="1"/>
            <p:nvPr/>
          </p:nvSpPr>
          <p:spPr>
            <a:xfrm>
              <a:off x="6346925" y="2457995"/>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Google uses SQLite in their Android cell-phone operating system, and in the Chrome Web Browser.</a:t>
              </a:r>
              <a:endParaRPr sz="1400" dirty="0">
                <a:latin typeface="Roboto"/>
                <a:ea typeface="Roboto"/>
                <a:cs typeface="Roboto"/>
                <a:sym typeface="Roboto"/>
              </a:endParaRPr>
            </a:p>
          </p:txBody>
        </p:sp>
      </p:grpSp>
      <p:grpSp>
        <p:nvGrpSpPr>
          <p:cNvPr id="259" name="Google Shape;259;p19"/>
          <p:cNvGrpSpPr/>
          <p:nvPr/>
        </p:nvGrpSpPr>
        <p:grpSpPr>
          <a:xfrm>
            <a:off x="4577701" y="4727517"/>
            <a:ext cx="6667265" cy="1129600"/>
            <a:chOff x="3433276" y="3545638"/>
            <a:chExt cx="5000449" cy="847200"/>
          </a:xfrm>
        </p:grpSpPr>
        <p:sp>
          <p:nvSpPr>
            <p:cNvPr id="260" name="Google Shape;260;p19"/>
            <p:cNvSpPr/>
            <p:nvPr/>
          </p:nvSpPr>
          <p:spPr>
            <a:xfrm rot="-5400000">
              <a:off x="4121626" y="2857288"/>
              <a:ext cx="847200" cy="2223900"/>
            </a:xfrm>
            <a:prstGeom prst="round2SameRect">
              <a:avLst>
                <a:gd name="adj1" fmla="val 50000"/>
                <a:gd name="adj2" fmla="val 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261" name="Google Shape;261;p19"/>
            <p:cNvSpPr/>
            <p:nvPr/>
          </p:nvSpPr>
          <p:spPr>
            <a:xfrm>
              <a:off x="4288175" y="3776338"/>
              <a:ext cx="1948800" cy="385800"/>
            </a:xfrm>
            <a:prstGeom prst="roundRect">
              <a:avLst>
                <a:gd name="adj" fmla="val 50000"/>
              </a:avLst>
            </a:prstGeom>
            <a:solidFill>
              <a:srgbClr val="FFFFFF"/>
            </a:solidFill>
            <a:ln w="9525" cap="flat" cmpd="sng">
              <a:solidFill>
                <a:schemeClr val="accent3"/>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3"/>
                  </a:solidFill>
                  <a:latin typeface="Fira Sans Extra Condensed Medium"/>
                  <a:ea typeface="Fira Sans Extra Condensed Medium"/>
                  <a:cs typeface="Fira Sans Extra Condensed Medium"/>
                  <a:sym typeface="Fira Sans Extra Condensed Medium"/>
                </a:rPr>
                <a:t>Apple</a:t>
              </a:r>
              <a:endParaRPr sz="2400" dirty="0">
                <a:solidFill>
                  <a:schemeClr val="accent3"/>
                </a:solidFill>
              </a:endParaRPr>
            </a:p>
          </p:txBody>
        </p:sp>
        <p:sp>
          <p:nvSpPr>
            <p:cNvPr id="262" name="Google Shape;262;p19"/>
            <p:cNvSpPr txBox="1"/>
            <p:nvPr/>
          </p:nvSpPr>
          <p:spPr>
            <a:xfrm>
              <a:off x="6346925" y="3627180"/>
              <a:ext cx="2086800"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Apple uses SQLite in many of the native applications running on Mac OS-X desktops and servers and on iOS devices.</a:t>
              </a:r>
              <a:endParaRPr sz="1400" dirty="0">
                <a:latin typeface="Roboto"/>
                <a:ea typeface="Roboto"/>
                <a:cs typeface="Roboto"/>
                <a:sym typeface="Roboto"/>
              </a:endParaRPr>
            </a:p>
          </p:txBody>
        </p:sp>
      </p:grpSp>
      <p:grpSp>
        <p:nvGrpSpPr>
          <p:cNvPr id="263" name="Google Shape;263;p19"/>
          <p:cNvGrpSpPr/>
          <p:nvPr/>
        </p:nvGrpSpPr>
        <p:grpSpPr>
          <a:xfrm>
            <a:off x="4577701" y="1697220"/>
            <a:ext cx="6778556" cy="1129600"/>
            <a:chOff x="3433276" y="1272915"/>
            <a:chExt cx="5083917" cy="847200"/>
          </a:xfrm>
        </p:grpSpPr>
        <p:sp>
          <p:nvSpPr>
            <p:cNvPr id="264" name="Google Shape;264;p19"/>
            <p:cNvSpPr/>
            <p:nvPr/>
          </p:nvSpPr>
          <p:spPr>
            <a:xfrm rot="-5400000">
              <a:off x="4121626" y="584565"/>
              <a:ext cx="847200" cy="22239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265" name="Google Shape;265;p19"/>
            <p:cNvSpPr/>
            <p:nvPr/>
          </p:nvSpPr>
          <p:spPr>
            <a:xfrm>
              <a:off x="4288175" y="1503615"/>
              <a:ext cx="1948800" cy="385800"/>
            </a:xfrm>
            <a:prstGeom prst="roundRect">
              <a:avLst>
                <a:gd name="adj" fmla="val 50000"/>
              </a:avLst>
            </a:prstGeom>
            <a:solidFill>
              <a:srgbClr val="FFFFFF"/>
            </a:solidFill>
            <a:ln w="9525" cap="flat" cmpd="sng">
              <a:solidFill>
                <a:schemeClr val="accent1"/>
              </a:solidFill>
              <a:prstDash val="solid"/>
              <a:round/>
              <a:headEnd type="none" w="sm" len="sm"/>
              <a:tailEnd type="none" w="sm" len="sm"/>
            </a:ln>
          </p:spPr>
          <p:txBody>
            <a:bodyPr spcFirstLastPara="1" wrap="square" lIns="243833" tIns="121900" rIns="121900" bIns="121900" anchor="ctr" anchorCtr="0">
              <a:noAutofit/>
            </a:bodyPr>
            <a:lstStyle/>
            <a:p>
              <a:pPr>
                <a:buClr>
                  <a:schemeClr val="dk1"/>
                </a:buClr>
                <a:buSzPts val="1100"/>
              </a:pPr>
              <a:r>
                <a:rPr lang="en" sz="2267" dirty="0">
                  <a:solidFill>
                    <a:schemeClr val="accent1"/>
                  </a:solidFill>
                  <a:latin typeface="Fira Sans Extra Condensed Medium"/>
                  <a:ea typeface="Fira Sans Extra Condensed Medium"/>
                  <a:cs typeface="Fira Sans Extra Condensed Medium"/>
                  <a:sym typeface="Fira Sans Extra Condensed Medium"/>
                </a:rPr>
                <a:t>Microsoft</a:t>
              </a:r>
              <a:endParaRPr sz="22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266" name="Google Shape;266;p19"/>
            <p:cNvSpPr txBox="1"/>
            <p:nvPr/>
          </p:nvSpPr>
          <p:spPr>
            <a:xfrm>
              <a:off x="6347049" y="1429065"/>
              <a:ext cx="2170144" cy="534900"/>
            </a:xfrm>
            <a:prstGeom prst="rect">
              <a:avLst/>
            </a:prstGeom>
            <a:noFill/>
            <a:ln>
              <a:noFill/>
            </a:ln>
          </p:spPr>
          <p:txBody>
            <a:bodyPr spcFirstLastPara="1" wrap="square" lIns="121900" tIns="121900" rIns="121900" bIns="121900" anchor="t" anchorCtr="0">
              <a:noAutofit/>
            </a:bodyPr>
            <a:lstStyle/>
            <a:p>
              <a:pPr algn="ctr"/>
              <a:r>
                <a:rPr lang="en-GB" sz="1400" dirty="0">
                  <a:latin typeface="Roboto"/>
                  <a:ea typeface="Roboto"/>
                  <a:cs typeface="Roboto"/>
                  <a:sym typeface="Roboto"/>
                </a:rPr>
                <a:t>Microsoft uses SQLite as a core component of Windows 10 and 11</a:t>
              </a:r>
              <a:endParaRPr sz="1400" dirty="0">
                <a:latin typeface="Roboto"/>
                <a:ea typeface="Roboto"/>
                <a:cs typeface="Roboto"/>
                <a:sym typeface="Roboto"/>
              </a:endParaRPr>
            </a:p>
          </p:txBody>
        </p:sp>
      </p:grpSp>
      <p:grpSp>
        <p:nvGrpSpPr>
          <p:cNvPr id="283" name="Google Shape;283;p19"/>
          <p:cNvGrpSpPr/>
          <p:nvPr/>
        </p:nvGrpSpPr>
        <p:grpSpPr>
          <a:xfrm>
            <a:off x="947034" y="2261927"/>
            <a:ext cx="3280767" cy="3030589"/>
            <a:chOff x="710275" y="1696445"/>
            <a:chExt cx="2460575" cy="2272942"/>
          </a:xfrm>
        </p:grpSpPr>
        <p:grpSp>
          <p:nvGrpSpPr>
            <p:cNvPr id="284" name="Google Shape;284;p19"/>
            <p:cNvGrpSpPr/>
            <p:nvPr/>
          </p:nvGrpSpPr>
          <p:grpSpPr>
            <a:xfrm>
              <a:off x="2288356" y="1696445"/>
              <a:ext cx="882450" cy="1136250"/>
              <a:chOff x="2288356" y="1696445"/>
              <a:chExt cx="882450" cy="1136250"/>
            </a:xfrm>
          </p:grpSpPr>
          <p:sp>
            <p:nvSpPr>
              <p:cNvPr id="285" name="Google Shape;285;p19"/>
              <p:cNvSpPr/>
              <p:nvPr/>
            </p:nvSpPr>
            <p:spPr>
              <a:xfrm flipH="1">
                <a:off x="2288356" y="1696445"/>
                <a:ext cx="773700" cy="7737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86" name="Google Shape;286;p19"/>
              <p:cNvCxnSpPr>
                <a:stCxn id="285" idx="0"/>
              </p:cNvCxnSpPr>
              <p:nvPr/>
            </p:nvCxnSpPr>
            <p:spPr>
              <a:xfrm>
                <a:off x="2675206" y="1696445"/>
                <a:ext cx="495600" cy="0"/>
              </a:xfrm>
              <a:prstGeom prst="straightConnector1">
                <a:avLst/>
              </a:prstGeom>
              <a:noFill/>
              <a:ln w="9525" cap="flat" cmpd="sng">
                <a:solidFill>
                  <a:srgbClr val="000000"/>
                </a:solidFill>
                <a:prstDash val="solid"/>
                <a:round/>
                <a:headEnd type="none" w="med" len="med"/>
                <a:tailEnd type="oval" w="med" len="med"/>
              </a:ln>
            </p:spPr>
          </p:cxnSp>
          <p:cxnSp>
            <p:nvCxnSpPr>
              <p:cNvPr id="287" name="Google Shape;287;p19"/>
              <p:cNvCxnSpPr>
                <a:stCxn id="285" idx="2"/>
              </p:cNvCxnSpPr>
              <p:nvPr/>
            </p:nvCxnSpPr>
            <p:spPr>
              <a:xfrm>
                <a:off x="2288356" y="2083295"/>
                <a:ext cx="0" cy="749400"/>
              </a:xfrm>
              <a:prstGeom prst="straightConnector1">
                <a:avLst/>
              </a:prstGeom>
              <a:noFill/>
              <a:ln w="9525" cap="flat" cmpd="sng">
                <a:solidFill>
                  <a:srgbClr val="000000"/>
                </a:solidFill>
                <a:prstDash val="solid"/>
                <a:round/>
                <a:headEnd type="none" w="med" len="med"/>
                <a:tailEnd type="none" w="med" len="med"/>
              </a:ln>
            </p:spPr>
          </p:cxnSp>
        </p:grpSp>
        <p:grpSp>
          <p:nvGrpSpPr>
            <p:cNvPr id="288" name="Google Shape;288;p19"/>
            <p:cNvGrpSpPr/>
            <p:nvPr/>
          </p:nvGrpSpPr>
          <p:grpSpPr>
            <a:xfrm>
              <a:off x="2288412" y="2832906"/>
              <a:ext cx="882422" cy="1136481"/>
              <a:chOff x="7009125" y="3265500"/>
              <a:chExt cx="565800" cy="728700"/>
            </a:xfrm>
          </p:grpSpPr>
          <p:sp>
            <p:nvSpPr>
              <p:cNvPr id="289" name="Google Shape;289;p19"/>
              <p:cNvSpPr/>
              <p:nvPr/>
            </p:nvSpPr>
            <p:spPr>
              <a:xfrm rot="10800000">
                <a:off x="7009125" y="3498000"/>
                <a:ext cx="496200" cy="496200"/>
              </a:xfrm>
              <a:prstGeom prst="arc">
                <a:avLst>
                  <a:gd name="adj1" fmla="val 16200000"/>
                  <a:gd name="adj2" fmla="val 0"/>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90" name="Google Shape;290;p19"/>
              <p:cNvCxnSpPr>
                <a:stCxn id="289" idx="0"/>
              </p:cNvCxnSpPr>
              <p:nvPr/>
            </p:nvCxnSpPr>
            <p:spPr>
              <a:xfrm>
                <a:off x="7257225" y="3994200"/>
                <a:ext cx="317700" cy="0"/>
              </a:xfrm>
              <a:prstGeom prst="straightConnector1">
                <a:avLst/>
              </a:prstGeom>
              <a:noFill/>
              <a:ln w="9525" cap="flat" cmpd="sng">
                <a:solidFill>
                  <a:srgbClr val="000000"/>
                </a:solidFill>
                <a:prstDash val="solid"/>
                <a:round/>
                <a:headEnd type="none" w="med" len="med"/>
                <a:tailEnd type="oval" w="med" len="med"/>
              </a:ln>
            </p:spPr>
          </p:cxnSp>
          <p:cxnSp>
            <p:nvCxnSpPr>
              <p:cNvPr id="291" name="Google Shape;291;p19"/>
              <p:cNvCxnSpPr>
                <a:stCxn id="289" idx="2"/>
              </p:cNvCxnSpPr>
              <p:nvPr/>
            </p:nvCxnSpPr>
            <p:spPr>
              <a:xfrm rot="10800000">
                <a:off x="7009125" y="3265500"/>
                <a:ext cx="0" cy="480600"/>
              </a:xfrm>
              <a:prstGeom prst="straightConnector1">
                <a:avLst/>
              </a:prstGeom>
              <a:noFill/>
              <a:ln w="9525" cap="flat" cmpd="sng">
                <a:solidFill>
                  <a:srgbClr val="000000"/>
                </a:solidFill>
                <a:prstDash val="solid"/>
                <a:round/>
                <a:headEnd type="none" w="med" len="med"/>
                <a:tailEnd type="none" w="med" len="med"/>
              </a:ln>
            </p:spPr>
          </p:cxnSp>
        </p:grpSp>
        <p:cxnSp>
          <p:nvCxnSpPr>
            <p:cNvPr id="292" name="Google Shape;292;p19"/>
            <p:cNvCxnSpPr/>
            <p:nvPr/>
          </p:nvCxnSpPr>
          <p:spPr>
            <a:xfrm>
              <a:off x="1602150" y="2832788"/>
              <a:ext cx="1568700" cy="0"/>
            </a:xfrm>
            <a:prstGeom prst="straightConnector1">
              <a:avLst/>
            </a:prstGeom>
            <a:noFill/>
            <a:ln w="9525" cap="flat" cmpd="sng">
              <a:solidFill>
                <a:srgbClr val="000000"/>
              </a:solidFill>
              <a:prstDash val="solid"/>
              <a:round/>
              <a:headEnd type="none" w="med" len="med"/>
              <a:tailEnd type="oval" w="med" len="med"/>
            </a:ln>
          </p:spPr>
        </p:cxnSp>
        <p:sp>
          <p:nvSpPr>
            <p:cNvPr id="293" name="Google Shape;293;p19"/>
            <p:cNvSpPr/>
            <p:nvPr/>
          </p:nvSpPr>
          <p:spPr>
            <a:xfrm>
              <a:off x="2215781" y="2760409"/>
              <a:ext cx="144900" cy="144900"/>
            </a:xfrm>
            <a:prstGeom prst="ellipse">
              <a:avLst/>
            </a:prstGeom>
            <a:solidFill>
              <a:srgbClr val="FFFFFF"/>
            </a:solidFill>
            <a:ln w="2857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4" name="Google Shape;294;p19"/>
            <p:cNvSpPr/>
            <p:nvPr/>
          </p:nvSpPr>
          <p:spPr>
            <a:xfrm>
              <a:off x="710275" y="2181958"/>
              <a:ext cx="1301700" cy="1301700"/>
            </a:xfrm>
            <a:prstGeom prst="ellipse">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295" name="Google Shape;295;p19"/>
            <p:cNvSpPr/>
            <p:nvPr/>
          </p:nvSpPr>
          <p:spPr>
            <a:xfrm>
              <a:off x="779275" y="2250845"/>
              <a:ext cx="1163700" cy="1163700"/>
            </a:xfrm>
            <a:prstGeom prst="ellipse">
              <a:avLst/>
            </a:prstGeom>
            <a:solidFill>
              <a:srgbClr val="FFFFFF"/>
            </a:solidFill>
            <a:ln>
              <a:noFill/>
            </a:ln>
          </p:spPr>
          <p:txBody>
            <a:bodyPr spcFirstLastPara="1" wrap="square" lIns="121900" tIns="121900" rIns="121900" bIns="121900" anchor="ctr" anchorCtr="0">
              <a:noAutofit/>
            </a:bodyPr>
            <a:lstStyle/>
            <a:p>
              <a:pPr algn="ctr">
                <a:buClr>
                  <a:schemeClr val="dk1"/>
                </a:buClr>
                <a:buSzPts val="1100"/>
              </a:pPr>
              <a:r>
                <a:rPr lang="en" sz="2267" b="1" dirty="0">
                  <a:solidFill>
                    <a:schemeClr val="accent6"/>
                  </a:solidFill>
                  <a:latin typeface="Fira Sans Extra Condensed Medium"/>
                  <a:ea typeface="Fira Sans Extra Condensed Medium"/>
                  <a:cs typeface="Fira Sans Extra Condensed Medium"/>
                  <a:sym typeface="Fira Sans Extra Condensed Medium"/>
                </a:rPr>
                <a:t>SQLite</a:t>
              </a:r>
              <a:endParaRPr sz="2267" b="1" dirty="0">
                <a:solidFill>
                  <a:schemeClr val="accent6"/>
                </a:solidFill>
                <a:latin typeface="Fira Sans Extra Condensed Medium"/>
                <a:ea typeface="Fira Sans Extra Condensed Medium"/>
                <a:cs typeface="Fira Sans Extra Condensed Medium"/>
                <a:sym typeface="Fira Sans Extra Condensed Medium"/>
              </a:endParaRPr>
            </a:p>
          </p:txBody>
        </p:sp>
      </p:grpSp>
      <p:pic>
        <p:nvPicPr>
          <p:cNvPr id="9" name="Picture 8" descr="Shape&#10;&#10;Description automatically generated with low confidence">
            <a:extLst>
              <a:ext uri="{FF2B5EF4-FFF2-40B4-BE49-F238E27FC236}">
                <a16:creationId xmlns:a16="http://schemas.microsoft.com/office/drawing/2014/main" id="{DC7D2A9E-04A3-35F0-A8AB-9841504371C2}"/>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4910221" y="5085153"/>
            <a:ext cx="410400" cy="4104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B6E72FEF-5570-3AED-D753-82D95C90F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0221" y="2088540"/>
            <a:ext cx="346774" cy="346774"/>
          </a:xfrm>
          <a:prstGeom prst="rect">
            <a:avLst/>
          </a:prstGeom>
        </p:spPr>
      </p:pic>
      <p:pic>
        <p:nvPicPr>
          <p:cNvPr id="13" name="Picture 12" descr="A picture containing text, clipart&#10;&#10;Description automatically generated">
            <a:extLst>
              <a:ext uri="{FF2B5EF4-FFF2-40B4-BE49-F238E27FC236}">
                <a16:creationId xmlns:a16="http://schemas.microsoft.com/office/drawing/2014/main" id="{D6A24831-F17B-64FE-5EDC-BD077C4AEC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7979" y="3575279"/>
            <a:ext cx="403296" cy="403296"/>
          </a:xfrm>
          <a:prstGeom prst="rect">
            <a:avLst/>
          </a:prstGeom>
        </p:spPr>
      </p:pic>
      <p:sp>
        <p:nvSpPr>
          <p:cNvPr id="14" name="TextBox 13">
            <a:extLst>
              <a:ext uri="{FF2B5EF4-FFF2-40B4-BE49-F238E27FC236}">
                <a16:creationId xmlns:a16="http://schemas.microsoft.com/office/drawing/2014/main" id="{C4F5AACD-0FBE-4578-E0C5-297664277814}"/>
              </a:ext>
            </a:extLst>
          </p:cNvPr>
          <p:cNvSpPr txBox="1"/>
          <p:nvPr/>
        </p:nvSpPr>
        <p:spPr>
          <a:xfrm>
            <a:off x="3637573" y="6324349"/>
            <a:ext cx="4159985" cy="369332"/>
          </a:xfrm>
          <a:prstGeom prst="rect">
            <a:avLst/>
          </a:prstGeom>
          <a:noFill/>
        </p:spPr>
        <p:txBody>
          <a:bodyPr wrap="none" rtlCol="0">
            <a:spAutoFit/>
          </a:bodyPr>
          <a:lstStyle/>
          <a:p>
            <a:r>
              <a:rPr lang="en-NL" i="1" dirty="0"/>
              <a:t>And more: Facebook, Mozilla, Php, Python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7"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C2C55-BD17-96C4-BF59-DDEDDC87AD63}"/>
              </a:ext>
            </a:extLst>
          </p:cNvPr>
          <p:cNvSpPr>
            <a:spLocks noGrp="1"/>
          </p:cNvSpPr>
          <p:nvPr>
            <p:ph type="title"/>
          </p:nvPr>
        </p:nvSpPr>
        <p:spPr>
          <a:xfrm>
            <a:off x="1043631" y="809898"/>
            <a:ext cx="10173010" cy="1554480"/>
          </a:xfrm>
        </p:spPr>
        <p:txBody>
          <a:bodyPr anchor="ctr">
            <a:normAutofit/>
          </a:bodyPr>
          <a:lstStyle/>
          <a:p>
            <a:pPr algn="ctr"/>
            <a:r>
              <a:rPr lang="en-GB" sz="4800" b="1" dirty="0"/>
              <a:t>Content Overview</a:t>
            </a:r>
            <a:endParaRPr lang="en-US" sz="4800" b="1" dirty="0"/>
          </a:p>
        </p:txBody>
      </p:sp>
      <p:cxnSp>
        <p:nvCxnSpPr>
          <p:cNvPr id="5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reeform: Shape 387">
            <a:extLst>
              <a:ext uri="{FF2B5EF4-FFF2-40B4-BE49-F238E27FC236}">
                <a16:creationId xmlns:a16="http://schemas.microsoft.com/office/drawing/2014/main" id="{FCAB8665-8AF1-DC6A-6ED8-B530E4B9BF14}"/>
              </a:ext>
            </a:extLst>
          </p:cNvPr>
          <p:cNvSpPr/>
          <p:nvPr/>
        </p:nvSpPr>
        <p:spPr>
          <a:xfrm>
            <a:off x="655283" y="3106654"/>
            <a:ext cx="11068670" cy="3694017"/>
          </a:xfrm>
          <a:custGeom>
            <a:avLst/>
            <a:gdLst>
              <a:gd name="connsiteX0" fmla="*/ 0 w 11068670"/>
              <a:gd name="connsiteY0" fmla="*/ 0 h 3694017"/>
              <a:gd name="connsiteX1" fmla="*/ 5579724 w 11068670"/>
              <a:gd name="connsiteY1" fmla="*/ 1051291 h 3694017"/>
              <a:gd name="connsiteX2" fmla="*/ 4000171 w 11068670"/>
              <a:gd name="connsiteY2" fmla="*/ 1993485 h 3694017"/>
              <a:gd name="connsiteX3" fmla="*/ 10347309 w 11068670"/>
              <a:gd name="connsiteY3" fmla="*/ 3089790 h 3694017"/>
              <a:gd name="connsiteX4" fmla="*/ 10461160 w 11068670"/>
              <a:gd name="connsiteY4" fmla="*/ 2846776 h 3694017"/>
              <a:gd name="connsiteX5" fmla="*/ 11068670 w 11068670"/>
              <a:gd name="connsiteY5" fmla="*/ 3451222 h 3694017"/>
              <a:gd name="connsiteX6" fmla="*/ 10064229 w 11068670"/>
              <a:gd name="connsiteY6" fmla="*/ 3694017 h 3694017"/>
              <a:gd name="connsiteX7" fmla="*/ 10182751 w 11068670"/>
              <a:gd name="connsiteY7" fmla="*/ 3441035 h 3694017"/>
              <a:gd name="connsiteX8" fmla="*/ 3559126 w 11068670"/>
              <a:gd name="connsiteY8" fmla="*/ 2132335 h 3694017"/>
              <a:gd name="connsiteX9" fmla="*/ 5333561 w 11068670"/>
              <a:gd name="connsiteY9" fmla="*/ 1031453 h 3694017"/>
              <a:gd name="connsiteX10" fmla="*/ 20516 w 11068670"/>
              <a:gd name="connsiteY10" fmla="*/ 39672 h 369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68670" h="3694017">
                <a:moveTo>
                  <a:pt x="0" y="0"/>
                </a:moveTo>
                <a:cubicBezTo>
                  <a:pt x="2639428" y="82650"/>
                  <a:pt x="6622502" y="502505"/>
                  <a:pt x="5579724" y="1051291"/>
                </a:cubicBezTo>
                <a:cubicBezTo>
                  <a:pt x="5029274" y="1345521"/>
                  <a:pt x="2837729" y="1848022"/>
                  <a:pt x="4000171" y="1993485"/>
                </a:cubicBezTo>
                <a:lnTo>
                  <a:pt x="10347309" y="3089790"/>
                </a:lnTo>
                <a:lnTo>
                  <a:pt x="10461160" y="2846776"/>
                </a:lnTo>
                <a:lnTo>
                  <a:pt x="11068670" y="3451222"/>
                </a:lnTo>
                <a:lnTo>
                  <a:pt x="10064229" y="3694017"/>
                </a:lnTo>
                <a:lnTo>
                  <a:pt x="10182751" y="3441035"/>
                </a:lnTo>
                <a:lnTo>
                  <a:pt x="3559126" y="2132335"/>
                </a:lnTo>
                <a:cubicBezTo>
                  <a:pt x="2328305" y="1818270"/>
                  <a:pt x="4666866" y="1295929"/>
                  <a:pt x="5333561" y="1031453"/>
                </a:cubicBezTo>
                <a:cubicBezTo>
                  <a:pt x="6393436" y="575232"/>
                  <a:pt x="2212062" y="128931"/>
                  <a:pt x="20516" y="39672"/>
                </a:cubicBezTo>
                <a:close/>
              </a:path>
            </a:pathLst>
          </a:custGeom>
          <a:solidFill>
            <a:schemeClr val="accent6"/>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800">
              <a:solidFill>
                <a:schemeClr val="tx1">
                  <a:lumMod val="65000"/>
                  <a:lumOff val="35000"/>
                </a:schemeClr>
              </a:solidFill>
            </a:endParaRPr>
          </a:p>
        </p:txBody>
      </p:sp>
      <p:sp>
        <p:nvSpPr>
          <p:cNvPr id="4" name="TextBox 3">
            <a:extLst>
              <a:ext uri="{FF2B5EF4-FFF2-40B4-BE49-F238E27FC236}">
                <a16:creationId xmlns:a16="http://schemas.microsoft.com/office/drawing/2014/main" id="{BBC80B9D-4C0C-53EB-E745-2A7F03B5EED8}"/>
              </a:ext>
            </a:extLst>
          </p:cNvPr>
          <p:cNvSpPr txBox="1"/>
          <p:nvPr/>
        </p:nvSpPr>
        <p:spPr>
          <a:xfrm>
            <a:off x="6831719" y="6013213"/>
            <a:ext cx="2471472" cy="461665"/>
          </a:xfrm>
          <a:prstGeom prst="rect">
            <a:avLst/>
          </a:prstGeom>
          <a:noFill/>
        </p:spPr>
        <p:txBody>
          <a:bodyPr wrap="square" rtlCol="0">
            <a:spAutoFit/>
          </a:bodyPr>
          <a:lstStyle/>
          <a:p>
            <a:pPr algn="ctr"/>
            <a:r>
              <a:rPr lang="en-US" altLang="ko-KR" sz="2400" b="1" dirty="0">
                <a:solidFill>
                  <a:schemeClr val="accent5"/>
                </a:solidFill>
                <a:cs typeface="Arial" pitchFamily="34" charset="0"/>
              </a:rPr>
              <a:t>Pros &amp; Cons</a:t>
            </a:r>
            <a:endParaRPr lang="ko-KR" altLang="en-US" sz="2400" b="1" dirty="0">
              <a:solidFill>
                <a:schemeClr val="accent5"/>
              </a:solidFill>
              <a:cs typeface="Arial" pitchFamily="34" charset="0"/>
            </a:endParaRPr>
          </a:p>
        </p:txBody>
      </p:sp>
      <p:sp>
        <p:nvSpPr>
          <p:cNvPr id="5" name="TextBox 4">
            <a:extLst>
              <a:ext uri="{FF2B5EF4-FFF2-40B4-BE49-F238E27FC236}">
                <a16:creationId xmlns:a16="http://schemas.microsoft.com/office/drawing/2014/main" id="{9E643970-E4E5-292D-8357-77EC05E533A5}"/>
              </a:ext>
            </a:extLst>
          </p:cNvPr>
          <p:cNvSpPr txBox="1"/>
          <p:nvPr/>
        </p:nvSpPr>
        <p:spPr>
          <a:xfrm>
            <a:off x="6422372" y="3376023"/>
            <a:ext cx="1728884" cy="855675"/>
          </a:xfrm>
          <a:prstGeom prst="rect">
            <a:avLst/>
          </a:prstGeom>
          <a:noFill/>
        </p:spPr>
        <p:txBody>
          <a:bodyPr wrap="square" rtlCol="0">
            <a:spAutoFit/>
          </a:bodyPr>
          <a:lstStyle/>
          <a:p>
            <a:pPr algn="ctr"/>
            <a:r>
              <a:rPr lang="en-US" altLang="ko-KR" sz="2400" b="1" dirty="0">
                <a:solidFill>
                  <a:schemeClr val="accent3"/>
                </a:solidFill>
                <a:cs typeface="Arial" pitchFamily="34" charset="0"/>
              </a:rPr>
              <a:t>History and Examples</a:t>
            </a:r>
            <a:endParaRPr lang="ko-KR" altLang="en-US" sz="2400" b="1" dirty="0">
              <a:solidFill>
                <a:schemeClr val="accent3"/>
              </a:solidFill>
              <a:cs typeface="Arial" pitchFamily="34" charset="0"/>
            </a:endParaRPr>
          </a:p>
        </p:txBody>
      </p:sp>
      <p:sp>
        <p:nvSpPr>
          <p:cNvPr id="6" name="TextBox 5">
            <a:extLst>
              <a:ext uri="{FF2B5EF4-FFF2-40B4-BE49-F238E27FC236}">
                <a16:creationId xmlns:a16="http://schemas.microsoft.com/office/drawing/2014/main" id="{77192079-8CE4-F5B1-84D5-849DB62AD8EC}"/>
              </a:ext>
            </a:extLst>
          </p:cNvPr>
          <p:cNvSpPr txBox="1"/>
          <p:nvPr/>
        </p:nvSpPr>
        <p:spPr>
          <a:xfrm>
            <a:off x="4037780" y="5315143"/>
            <a:ext cx="1047720" cy="461665"/>
          </a:xfrm>
          <a:prstGeom prst="rect">
            <a:avLst/>
          </a:prstGeom>
          <a:noFill/>
        </p:spPr>
        <p:txBody>
          <a:bodyPr wrap="square" rtlCol="0">
            <a:spAutoFit/>
          </a:bodyPr>
          <a:lstStyle/>
          <a:p>
            <a:pPr algn="ctr"/>
            <a:r>
              <a:rPr lang="en-US" altLang="ko-KR" sz="2400" b="1" dirty="0">
                <a:solidFill>
                  <a:schemeClr val="accent4"/>
                </a:solidFill>
                <a:cs typeface="Arial" pitchFamily="34" charset="0"/>
              </a:rPr>
              <a:t>Demo</a:t>
            </a:r>
            <a:endParaRPr lang="ko-KR" altLang="en-US" sz="2400" b="1" dirty="0">
              <a:solidFill>
                <a:schemeClr val="accent4"/>
              </a:solidFill>
              <a:cs typeface="Arial" pitchFamily="34" charset="0"/>
            </a:endParaRPr>
          </a:p>
        </p:txBody>
      </p:sp>
      <p:sp>
        <p:nvSpPr>
          <p:cNvPr id="7" name="TextBox 6">
            <a:extLst>
              <a:ext uri="{FF2B5EF4-FFF2-40B4-BE49-F238E27FC236}">
                <a16:creationId xmlns:a16="http://schemas.microsoft.com/office/drawing/2014/main" id="{8FFC2765-ACAE-477A-6BF3-EB3F6150A00B}"/>
              </a:ext>
            </a:extLst>
          </p:cNvPr>
          <p:cNvSpPr txBox="1"/>
          <p:nvPr/>
        </p:nvSpPr>
        <p:spPr>
          <a:xfrm>
            <a:off x="2480093" y="3342196"/>
            <a:ext cx="1728883"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Principles</a:t>
            </a:r>
            <a:endParaRPr lang="ko-KR" altLang="en-US" sz="2800" b="1" dirty="0">
              <a:solidFill>
                <a:schemeClr val="accent2"/>
              </a:solidFill>
              <a:cs typeface="Arial" pitchFamily="34" charset="0"/>
            </a:endParaRPr>
          </a:p>
        </p:txBody>
      </p:sp>
      <p:sp>
        <p:nvSpPr>
          <p:cNvPr id="8" name="TextBox 7">
            <a:extLst>
              <a:ext uri="{FF2B5EF4-FFF2-40B4-BE49-F238E27FC236}">
                <a16:creationId xmlns:a16="http://schemas.microsoft.com/office/drawing/2014/main" id="{1EA68F38-E0DA-34E3-C5E9-AE82DC1C5D22}"/>
              </a:ext>
            </a:extLst>
          </p:cNvPr>
          <p:cNvSpPr txBox="1"/>
          <p:nvPr/>
        </p:nvSpPr>
        <p:spPr>
          <a:xfrm>
            <a:off x="228905" y="3208145"/>
            <a:ext cx="1443197" cy="830997"/>
          </a:xfrm>
          <a:prstGeom prst="rect">
            <a:avLst/>
          </a:prstGeom>
          <a:noFill/>
        </p:spPr>
        <p:txBody>
          <a:bodyPr wrap="square" rtlCol="0">
            <a:spAutoFit/>
          </a:bodyPr>
          <a:lstStyle/>
          <a:p>
            <a:pPr algn="ctr"/>
            <a:r>
              <a:rPr lang="en-US" altLang="ko-KR" sz="2400" b="1" dirty="0">
                <a:solidFill>
                  <a:schemeClr val="accent1"/>
                </a:solidFill>
                <a:cs typeface="Arial" pitchFamily="34" charset="0"/>
              </a:rPr>
              <a:t>Why SQLite?</a:t>
            </a:r>
            <a:endParaRPr lang="ko-KR" altLang="en-US" sz="2400" b="1" dirty="0">
              <a:solidFill>
                <a:schemeClr val="accent1"/>
              </a:solidFill>
              <a:cs typeface="Arial" pitchFamily="34" charset="0"/>
            </a:endParaRPr>
          </a:p>
        </p:txBody>
      </p:sp>
      <p:sp>
        <p:nvSpPr>
          <p:cNvPr id="9" name="Oval 4">
            <a:extLst>
              <a:ext uri="{FF2B5EF4-FFF2-40B4-BE49-F238E27FC236}">
                <a16:creationId xmlns:a16="http://schemas.microsoft.com/office/drawing/2014/main" id="{A14B1879-6096-84E7-D51F-0701D19D89D4}"/>
              </a:ext>
            </a:extLst>
          </p:cNvPr>
          <p:cNvSpPr/>
          <p:nvPr/>
        </p:nvSpPr>
        <p:spPr>
          <a:xfrm>
            <a:off x="7612434" y="3913601"/>
            <a:ext cx="1250406" cy="1988784"/>
          </a:xfrm>
          <a:custGeom>
            <a:avLst/>
            <a:gdLst/>
            <a:ahLst/>
            <a:cxnLst/>
            <a:rect l="l" t="t" r="r" b="b"/>
            <a:pathLst>
              <a:path w="898090" h="1428422">
                <a:moveTo>
                  <a:pt x="449216" y="94631"/>
                </a:moveTo>
                <a:cubicBezTo>
                  <a:pt x="253684" y="94631"/>
                  <a:pt x="95174" y="253159"/>
                  <a:pt x="95174" y="448713"/>
                </a:cubicBezTo>
                <a:cubicBezTo>
                  <a:pt x="95174" y="644267"/>
                  <a:pt x="253684" y="802795"/>
                  <a:pt x="449216" y="802795"/>
                </a:cubicBezTo>
                <a:cubicBezTo>
                  <a:pt x="644748" y="802795"/>
                  <a:pt x="803258" y="644267"/>
                  <a:pt x="803258" y="448713"/>
                </a:cubicBezTo>
                <a:cubicBezTo>
                  <a:pt x="803258" y="253159"/>
                  <a:pt x="644748" y="94631"/>
                  <a:pt x="449216" y="94631"/>
                </a:cubicBezTo>
                <a:close/>
                <a:moveTo>
                  <a:pt x="450538" y="0"/>
                </a:moveTo>
                <a:cubicBezTo>
                  <a:pt x="568723" y="1"/>
                  <a:pt x="686907" y="45086"/>
                  <a:pt x="777080" y="135258"/>
                </a:cubicBezTo>
                <a:cubicBezTo>
                  <a:pt x="957424" y="315603"/>
                  <a:pt x="918245" y="575926"/>
                  <a:pt x="777080" y="788342"/>
                </a:cubicBezTo>
                <a:cubicBezTo>
                  <a:pt x="629152" y="1010934"/>
                  <a:pt x="568618" y="1140847"/>
                  <a:pt x="450539" y="1428422"/>
                </a:cubicBezTo>
                <a:cubicBezTo>
                  <a:pt x="310500" y="1123277"/>
                  <a:pt x="280710" y="1028502"/>
                  <a:pt x="123997" y="788342"/>
                </a:cubicBezTo>
                <a:cubicBezTo>
                  <a:pt x="-25604" y="572861"/>
                  <a:pt x="-56348" y="315602"/>
                  <a:pt x="123996" y="135258"/>
                </a:cubicBezTo>
                <a:cubicBezTo>
                  <a:pt x="214168" y="45086"/>
                  <a:pt x="332353" y="1"/>
                  <a:pt x="450538" y="0"/>
                </a:cubicBezTo>
                <a:close/>
              </a:path>
            </a:pathLst>
          </a:custGeom>
          <a:solidFill>
            <a:srgbClr val="FF485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0" name="Oval 4">
            <a:extLst>
              <a:ext uri="{FF2B5EF4-FFF2-40B4-BE49-F238E27FC236}">
                <a16:creationId xmlns:a16="http://schemas.microsoft.com/office/drawing/2014/main" id="{8968903C-9B7A-5D45-19AF-9384BA54D5A7}"/>
              </a:ext>
            </a:extLst>
          </p:cNvPr>
          <p:cNvSpPr/>
          <p:nvPr/>
        </p:nvSpPr>
        <p:spPr>
          <a:xfrm>
            <a:off x="5710788" y="2312972"/>
            <a:ext cx="1017348" cy="1618104"/>
          </a:xfrm>
          <a:custGeom>
            <a:avLst/>
            <a:gdLst/>
            <a:ahLst/>
            <a:cxnLst/>
            <a:rect l="l" t="t" r="r" b="b"/>
            <a:pathLst>
              <a:path w="730699" h="1162185">
                <a:moveTo>
                  <a:pt x="365489" y="76993"/>
                </a:moveTo>
                <a:cubicBezTo>
                  <a:pt x="206401" y="76993"/>
                  <a:pt x="77435" y="205973"/>
                  <a:pt x="77435" y="365079"/>
                </a:cubicBezTo>
                <a:cubicBezTo>
                  <a:pt x="77435" y="524185"/>
                  <a:pt x="206401" y="653165"/>
                  <a:pt x="365489" y="653165"/>
                </a:cubicBezTo>
                <a:cubicBezTo>
                  <a:pt x="524577" y="653165"/>
                  <a:pt x="653543" y="524185"/>
                  <a:pt x="653543" y="365079"/>
                </a:cubicBezTo>
                <a:cubicBezTo>
                  <a:pt x="653543" y="205973"/>
                  <a:pt x="524577" y="76993"/>
                  <a:pt x="365489" y="76993"/>
                </a:cubicBezTo>
                <a:close/>
                <a:moveTo>
                  <a:pt x="366564" y="0"/>
                </a:moveTo>
                <a:cubicBezTo>
                  <a:pt x="462721" y="0"/>
                  <a:pt x="558878" y="36683"/>
                  <a:pt x="632244" y="110048"/>
                </a:cubicBezTo>
                <a:cubicBezTo>
                  <a:pt x="778974" y="256779"/>
                  <a:pt x="747097" y="468582"/>
                  <a:pt x="632244" y="641407"/>
                </a:cubicBezTo>
                <a:cubicBezTo>
                  <a:pt x="511887" y="822511"/>
                  <a:pt x="462636" y="928209"/>
                  <a:pt x="366565" y="1162185"/>
                </a:cubicBezTo>
                <a:cubicBezTo>
                  <a:pt x="252627" y="913915"/>
                  <a:pt x="228389" y="836805"/>
                  <a:pt x="100885" y="641406"/>
                </a:cubicBezTo>
                <a:cubicBezTo>
                  <a:pt x="-20832" y="466088"/>
                  <a:pt x="-45846" y="256778"/>
                  <a:pt x="100885" y="110048"/>
                </a:cubicBezTo>
                <a:cubicBezTo>
                  <a:pt x="174250" y="36683"/>
                  <a:pt x="270407" y="0"/>
                  <a:pt x="366564" y="0"/>
                </a:cubicBezTo>
                <a:close/>
              </a:path>
            </a:pathLst>
          </a:custGeom>
          <a:solidFill>
            <a:srgbClr val="73FB79"/>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2" name="Oval 4">
            <a:extLst>
              <a:ext uri="{FF2B5EF4-FFF2-40B4-BE49-F238E27FC236}">
                <a16:creationId xmlns:a16="http://schemas.microsoft.com/office/drawing/2014/main" id="{080F396A-301B-62B7-F64A-0F765655D82C}"/>
              </a:ext>
            </a:extLst>
          </p:cNvPr>
          <p:cNvSpPr/>
          <p:nvPr/>
        </p:nvSpPr>
        <p:spPr>
          <a:xfrm>
            <a:off x="4096811" y="3630130"/>
            <a:ext cx="989815" cy="1574312"/>
          </a:xfrm>
          <a:custGeom>
            <a:avLst/>
            <a:gdLst/>
            <a:ahLst/>
            <a:cxnLst/>
            <a:rect l="l" t="t" r="r" b="b"/>
            <a:pathLst>
              <a:path w="710924" h="1130732">
                <a:moveTo>
                  <a:pt x="355597" y="74909"/>
                </a:moveTo>
                <a:cubicBezTo>
                  <a:pt x="200815" y="74909"/>
                  <a:pt x="75339" y="200399"/>
                  <a:pt x="75339" y="355199"/>
                </a:cubicBezTo>
                <a:cubicBezTo>
                  <a:pt x="75339" y="509999"/>
                  <a:pt x="200815" y="635489"/>
                  <a:pt x="355597" y="635489"/>
                </a:cubicBezTo>
                <a:cubicBezTo>
                  <a:pt x="510379" y="635489"/>
                  <a:pt x="635855" y="509999"/>
                  <a:pt x="635855" y="355199"/>
                </a:cubicBezTo>
                <a:cubicBezTo>
                  <a:pt x="635855" y="200399"/>
                  <a:pt x="510379" y="74909"/>
                  <a:pt x="355597" y="74909"/>
                </a:cubicBezTo>
                <a:close/>
                <a:moveTo>
                  <a:pt x="356644" y="0"/>
                </a:moveTo>
                <a:cubicBezTo>
                  <a:pt x="450198" y="0"/>
                  <a:pt x="543753" y="35690"/>
                  <a:pt x="615133" y="107070"/>
                </a:cubicBezTo>
                <a:cubicBezTo>
                  <a:pt x="757893" y="249830"/>
                  <a:pt x="726879" y="455901"/>
                  <a:pt x="615133" y="624048"/>
                </a:cubicBezTo>
                <a:cubicBezTo>
                  <a:pt x="498034" y="800250"/>
                  <a:pt x="450115" y="903089"/>
                  <a:pt x="356644" y="1130732"/>
                </a:cubicBezTo>
                <a:cubicBezTo>
                  <a:pt x="245790" y="889181"/>
                  <a:pt x="222208" y="814158"/>
                  <a:pt x="98155" y="624047"/>
                </a:cubicBezTo>
                <a:cubicBezTo>
                  <a:pt x="-20268" y="453474"/>
                  <a:pt x="-44605" y="249829"/>
                  <a:pt x="98155" y="107070"/>
                </a:cubicBezTo>
                <a:cubicBezTo>
                  <a:pt x="169534" y="35690"/>
                  <a:pt x="263089" y="0"/>
                  <a:pt x="356644" y="0"/>
                </a:cubicBezTo>
                <a:close/>
              </a:path>
            </a:pathLst>
          </a:custGeom>
          <a:solidFill>
            <a:srgbClr val="FFC000"/>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7" name="Oval 4">
            <a:extLst>
              <a:ext uri="{FF2B5EF4-FFF2-40B4-BE49-F238E27FC236}">
                <a16:creationId xmlns:a16="http://schemas.microsoft.com/office/drawing/2014/main" id="{02BB3668-472C-AB79-4756-1832BA7E6AD7}"/>
              </a:ext>
            </a:extLst>
          </p:cNvPr>
          <p:cNvSpPr/>
          <p:nvPr/>
        </p:nvSpPr>
        <p:spPr>
          <a:xfrm>
            <a:off x="2917837" y="1791461"/>
            <a:ext cx="892462" cy="1419473"/>
          </a:xfrm>
          <a:custGeom>
            <a:avLst/>
            <a:gdLst/>
            <a:ahLst/>
            <a:cxnLst/>
            <a:rect l="l" t="t" r="r" b="b"/>
            <a:pathLst>
              <a:path w="641001" h="1019521">
                <a:moveTo>
                  <a:pt x="320623" y="67542"/>
                </a:moveTo>
                <a:cubicBezTo>
                  <a:pt x="181064" y="67542"/>
                  <a:pt x="67929" y="180689"/>
                  <a:pt x="67929" y="320264"/>
                </a:cubicBezTo>
                <a:cubicBezTo>
                  <a:pt x="67929" y="459839"/>
                  <a:pt x="181064" y="572986"/>
                  <a:pt x="320623" y="572986"/>
                </a:cubicBezTo>
                <a:cubicBezTo>
                  <a:pt x="460182" y="572986"/>
                  <a:pt x="573317" y="459839"/>
                  <a:pt x="573317" y="320264"/>
                </a:cubicBezTo>
                <a:cubicBezTo>
                  <a:pt x="573317" y="180689"/>
                  <a:pt x="460182" y="67542"/>
                  <a:pt x="320623" y="67542"/>
                </a:cubicBezTo>
                <a:close/>
                <a:moveTo>
                  <a:pt x="321566" y="0"/>
                </a:moveTo>
                <a:cubicBezTo>
                  <a:pt x="405920" y="0"/>
                  <a:pt x="490273" y="32180"/>
                  <a:pt x="554632" y="96539"/>
                </a:cubicBezTo>
                <a:cubicBezTo>
                  <a:pt x="683351" y="225258"/>
                  <a:pt x="655387" y="411061"/>
                  <a:pt x="554632" y="562671"/>
                </a:cubicBezTo>
                <a:cubicBezTo>
                  <a:pt x="449051" y="721543"/>
                  <a:pt x="405845" y="814267"/>
                  <a:pt x="321567" y="1019521"/>
                </a:cubicBezTo>
                <a:cubicBezTo>
                  <a:pt x="221616" y="801727"/>
                  <a:pt x="200353" y="734083"/>
                  <a:pt x="88501" y="562670"/>
                </a:cubicBezTo>
                <a:cubicBezTo>
                  <a:pt x="-18275" y="408873"/>
                  <a:pt x="-40218" y="225258"/>
                  <a:pt x="88501" y="96539"/>
                </a:cubicBezTo>
                <a:cubicBezTo>
                  <a:pt x="152860" y="32180"/>
                  <a:pt x="237213" y="0"/>
                  <a:pt x="321566" y="0"/>
                </a:cubicBezTo>
                <a:close/>
              </a:path>
            </a:pathLst>
          </a:custGeom>
          <a:solidFill>
            <a:srgbClr val="76D6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
        <p:nvSpPr>
          <p:cNvPr id="18" name="Oval 4">
            <a:extLst>
              <a:ext uri="{FF2B5EF4-FFF2-40B4-BE49-F238E27FC236}">
                <a16:creationId xmlns:a16="http://schemas.microsoft.com/office/drawing/2014/main" id="{3FFD354F-61B3-4E66-88F6-2F6798F0EE71}"/>
              </a:ext>
            </a:extLst>
          </p:cNvPr>
          <p:cNvSpPr/>
          <p:nvPr/>
        </p:nvSpPr>
        <p:spPr>
          <a:xfrm>
            <a:off x="655283" y="1958907"/>
            <a:ext cx="713937" cy="1135525"/>
          </a:xfrm>
          <a:custGeom>
            <a:avLst/>
            <a:gdLst/>
            <a:ahLst/>
            <a:cxnLst/>
            <a:rect l="l" t="t" r="r" b="b"/>
            <a:pathLst>
              <a:path w="512777" h="815578">
                <a:moveTo>
                  <a:pt x="256487" y="54031"/>
                </a:moveTo>
                <a:cubicBezTo>
                  <a:pt x="144845" y="54031"/>
                  <a:pt x="54341" y="144545"/>
                  <a:pt x="54341" y="256199"/>
                </a:cubicBezTo>
                <a:cubicBezTo>
                  <a:pt x="54341" y="367853"/>
                  <a:pt x="144845" y="458367"/>
                  <a:pt x="256487" y="458367"/>
                </a:cubicBezTo>
                <a:cubicBezTo>
                  <a:pt x="368129" y="458367"/>
                  <a:pt x="458633" y="367853"/>
                  <a:pt x="458633" y="256199"/>
                </a:cubicBezTo>
                <a:cubicBezTo>
                  <a:pt x="458633" y="144545"/>
                  <a:pt x="368129" y="54031"/>
                  <a:pt x="256487" y="54031"/>
                </a:cubicBezTo>
                <a:close/>
                <a:moveTo>
                  <a:pt x="257241" y="0"/>
                </a:moveTo>
                <a:cubicBezTo>
                  <a:pt x="324720" y="0"/>
                  <a:pt x="392199" y="25743"/>
                  <a:pt x="443685" y="77228"/>
                </a:cubicBezTo>
                <a:cubicBezTo>
                  <a:pt x="546655" y="180198"/>
                  <a:pt x="524285" y="328833"/>
                  <a:pt x="443685" y="450115"/>
                </a:cubicBezTo>
                <a:cubicBezTo>
                  <a:pt x="359223" y="577207"/>
                  <a:pt x="324660" y="651383"/>
                  <a:pt x="257241" y="815578"/>
                </a:cubicBezTo>
                <a:cubicBezTo>
                  <a:pt x="177284" y="641351"/>
                  <a:pt x="160275" y="587238"/>
                  <a:pt x="70797" y="450115"/>
                </a:cubicBezTo>
                <a:cubicBezTo>
                  <a:pt x="-14619" y="327083"/>
                  <a:pt x="-32173" y="180198"/>
                  <a:pt x="70797" y="77228"/>
                </a:cubicBezTo>
                <a:cubicBezTo>
                  <a:pt x="122282" y="25743"/>
                  <a:pt x="189762" y="0"/>
                  <a:pt x="257241" y="0"/>
                </a:cubicBezTo>
                <a:close/>
              </a:path>
            </a:pathLst>
          </a:custGeom>
          <a:solidFill>
            <a:srgbClr val="D883FF"/>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solidFill>
                <a:schemeClr val="tx1">
                  <a:lumMod val="65000"/>
                  <a:lumOff val="35000"/>
                </a:schemeClr>
              </a:solidFill>
            </a:endParaRPr>
          </a:p>
        </p:txBody>
      </p:sp>
    </p:spTree>
    <p:extLst>
      <p:ext uri="{BB962C8B-B14F-4D97-AF65-F5344CB8AC3E}">
        <p14:creationId xmlns:p14="http://schemas.microsoft.com/office/powerpoint/2010/main" val="3361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grpId="1"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grpId="1"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dissolve">
                                      <p:cBhvr>
                                        <p:cTn id="53" dur="500"/>
                                        <p:tgtEl>
                                          <p:spTgt spid="12"/>
                                        </p:tgtEl>
                                      </p:cBhvr>
                                    </p:animEffect>
                                  </p:childTnLst>
                                </p:cTn>
                              </p:par>
                              <p:par>
                                <p:cTn id="54" presetID="9" presetClass="entr" presetSubtype="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dissolv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1"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dissolve">
                                      <p:cBhvr>
                                        <p:cTn id="61" dur="500"/>
                                        <p:tgtEl>
                                          <p:spTgt spid="9"/>
                                        </p:tgtEl>
                                      </p:cBhvr>
                                    </p:animEffect>
                                  </p:childTnLst>
                                </p:cTn>
                              </p:par>
                              <p:par>
                                <p:cTn id="62" presetID="9" presetClass="entr" presetSubtype="0" fill="hold" grpId="1"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dissolve">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P spid="9" grpId="0" animBg="1"/>
      <p:bldP spid="9" grpId="1" animBg="1"/>
      <p:bldP spid="10" grpId="0" animBg="1"/>
      <p:bldP spid="10" grpId="1" animBg="1"/>
      <p:bldP spid="12" grpId="0" animBg="1"/>
      <p:bldP spid="12" grpId="1" animBg="1"/>
      <p:bldP spid="17" grpId="0" animBg="1"/>
      <p:bldP spid="17" grpId="1" animBg="1"/>
      <p:bldP spid="18" grpId="0" animBg="1"/>
      <p:bldP spid="1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A51E-C6FD-7189-4D93-D284AE5996E2}"/>
              </a:ext>
            </a:extLst>
          </p:cNvPr>
          <p:cNvSpPr>
            <a:spLocks noGrp="1"/>
          </p:cNvSpPr>
          <p:nvPr>
            <p:ph type="title"/>
          </p:nvPr>
        </p:nvSpPr>
        <p:spPr/>
        <p:txBody>
          <a:bodyPr/>
          <a:lstStyle/>
          <a:p>
            <a:r>
              <a:rPr lang="en-NL" b="1" dirty="0"/>
              <a:t>Ranking</a:t>
            </a:r>
          </a:p>
        </p:txBody>
      </p:sp>
      <p:pic>
        <p:nvPicPr>
          <p:cNvPr id="5" name="Picture 4" descr="A screenshot of a computer&#10;&#10;Description automatically generated">
            <a:extLst>
              <a:ext uri="{FF2B5EF4-FFF2-40B4-BE49-F238E27FC236}">
                <a16:creationId xmlns:a16="http://schemas.microsoft.com/office/drawing/2014/main" id="{03C21C07-5845-F2B0-5B83-C9C92D8E83BA}"/>
              </a:ext>
            </a:extLst>
          </p:cNvPr>
          <p:cNvPicPr>
            <a:picLocks noChangeAspect="1"/>
          </p:cNvPicPr>
          <p:nvPr/>
        </p:nvPicPr>
        <p:blipFill rotWithShape="1">
          <a:blip r:embed="rId2">
            <a:extLst>
              <a:ext uri="{28A0092B-C50C-407E-A947-70E740481C1C}">
                <a14:useLocalDpi xmlns:a14="http://schemas.microsoft.com/office/drawing/2010/main" val="0"/>
              </a:ext>
            </a:extLst>
          </a:blip>
          <a:srcRect l="22676" t="39399" r="3599" b="20946"/>
          <a:stretch/>
        </p:blipFill>
        <p:spPr>
          <a:xfrm>
            <a:off x="740664" y="1865693"/>
            <a:ext cx="9300689" cy="3126614"/>
          </a:xfrm>
          <a:prstGeom prst="rect">
            <a:avLst/>
          </a:prstGeom>
        </p:spPr>
      </p:pic>
      <p:sp>
        <p:nvSpPr>
          <p:cNvPr id="6" name="TextBox 5">
            <a:extLst>
              <a:ext uri="{FF2B5EF4-FFF2-40B4-BE49-F238E27FC236}">
                <a16:creationId xmlns:a16="http://schemas.microsoft.com/office/drawing/2014/main" id="{FF73D9BC-F6AA-0624-8C22-B84C9C028BF8}"/>
              </a:ext>
            </a:extLst>
          </p:cNvPr>
          <p:cNvSpPr txBox="1"/>
          <p:nvPr/>
        </p:nvSpPr>
        <p:spPr>
          <a:xfrm>
            <a:off x="838200" y="5779008"/>
            <a:ext cx="8111388" cy="369332"/>
          </a:xfrm>
          <a:prstGeom prst="rect">
            <a:avLst/>
          </a:prstGeom>
          <a:noFill/>
        </p:spPr>
        <p:txBody>
          <a:bodyPr wrap="none" rtlCol="0">
            <a:spAutoFit/>
          </a:bodyPr>
          <a:lstStyle/>
          <a:p>
            <a:r>
              <a:rPr lang="en-NL" dirty="0"/>
              <a:t>Multi model includes: Document, Graph, RDF, Spatial, Search engine and Time Series</a:t>
            </a:r>
          </a:p>
        </p:txBody>
      </p:sp>
    </p:spTree>
    <p:extLst>
      <p:ext uri="{BB962C8B-B14F-4D97-AF65-F5344CB8AC3E}">
        <p14:creationId xmlns:p14="http://schemas.microsoft.com/office/powerpoint/2010/main" val="3151630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22"/>
          <p:cNvGrpSpPr/>
          <p:nvPr/>
        </p:nvGrpSpPr>
        <p:grpSpPr>
          <a:xfrm>
            <a:off x="609600" y="1494101"/>
            <a:ext cx="10972800" cy="4818516"/>
            <a:chOff x="457200" y="1120575"/>
            <a:chExt cx="8229600" cy="3613887"/>
          </a:xfrm>
        </p:grpSpPr>
        <p:cxnSp>
          <p:nvCxnSpPr>
            <p:cNvPr id="719" name="Google Shape;719;p22"/>
            <p:cNvCxnSpPr>
              <a:stCxn id="720" idx="3"/>
            </p:cNvCxnSpPr>
            <p:nvPr/>
          </p:nvCxnSpPr>
          <p:spPr>
            <a:xfrm>
              <a:off x="4196400" y="1362225"/>
              <a:ext cx="257700" cy="3367500"/>
            </a:xfrm>
            <a:prstGeom prst="bentConnector2">
              <a:avLst/>
            </a:prstGeom>
            <a:noFill/>
            <a:ln w="38100" cap="flat" cmpd="sng">
              <a:solidFill>
                <a:schemeClr val="accent5"/>
              </a:solidFill>
              <a:prstDash val="solid"/>
              <a:round/>
              <a:headEnd type="none" w="med" len="med"/>
              <a:tailEnd type="oval" w="med" len="med"/>
            </a:ln>
          </p:spPr>
        </p:cxnSp>
        <p:sp>
          <p:nvSpPr>
            <p:cNvPr id="721" name="Google Shape;721;p22"/>
            <p:cNvSpPr/>
            <p:nvPr/>
          </p:nvSpPr>
          <p:spPr>
            <a:xfrm>
              <a:off x="764575"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2" name="Google Shape;722;p22"/>
            <p:cNvSpPr/>
            <p:nvPr/>
          </p:nvSpPr>
          <p:spPr>
            <a:xfrm>
              <a:off x="4947600" y="1716475"/>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3" name="Google Shape;723;p22"/>
            <p:cNvSpPr/>
            <p:nvPr/>
          </p:nvSpPr>
          <p:spPr>
            <a:xfrm>
              <a:off x="764575"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4" name="Google Shape;724;p22"/>
            <p:cNvSpPr/>
            <p:nvPr/>
          </p:nvSpPr>
          <p:spPr>
            <a:xfrm>
              <a:off x="4947600" y="2760018"/>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5" name="Google Shape;725;p22"/>
            <p:cNvSpPr/>
            <p:nvPr/>
          </p:nvSpPr>
          <p:spPr>
            <a:xfrm>
              <a:off x="764575"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6" name="Google Shape;726;p22"/>
            <p:cNvSpPr/>
            <p:nvPr/>
          </p:nvSpPr>
          <p:spPr>
            <a:xfrm>
              <a:off x="4947600" y="3803562"/>
              <a:ext cx="3431700" cy="930900"/>
            </a:xfrm>
            <a:prstGeom prst="roundRect">
              <a:avLst>
                <a:gd name="adj" fmla="val 22134"/>
              </a:avLst>
            </a:prstGeom>
            <a:solidFill>
              <a:schemeClr val="lt2"/>
            </a:solidFill>
            <a:ln>
              <a:noFill/>
            </a:ln>
          </p:spPr>
          <p:txBody>
            <a:bodyPr spcFirstLastPara="1" wrap="square" lIns="121900" tIns="121900" rIns="121900" bIns="121900" anchor="ctr" anchorCtr="0">
              <a:noAutofit/>
            </a:bodyPr>
            <a:lstStyle/>
            <a:p>
              <a:endParaRPr sz="2400"/>
            </a:p>
          </p:txBody>
        </p:sp>
        <p:sp>
          <p:nvSpPr>
            <p:cNvPr id="727" name="Google Shape;727;p22"/>
            <p:cNvSpPr txBox="1"/>
            <p:nvPr/>
          </p:nvSpPr>
          <p:spPr>
            <a:xfrm>
              <a:off x="1929384" y="1976274"/>
              <a:ext cx="2125366" cy="411300"/>
            </a:xfrm>
            <a:prstGeom prst="rect">
              <a:avLst/>
            </a:prstGeom>
            <a:noFill/>
            <a:ln>
              <a:noFill/>
            </a:ln>
          </p:spPr>
          <p:txBody>
            <a:bodyPr spcFirstLastPara="1" wrap="square" lIns="121900" tIns="121900" rIns="121900" bIns="121900" anchor="ctr" anchorCtr="0">
              <a:noAutofit/>
            </a:bodyPr>
            <a:lstStyle/>
            <a:p>
              <a:pPr algn="r"/>
              <a:r>
                <a:rPr lang="en" sz="2000" dirty="0">
                  <a:latin typeface="Fira Sans Extra Condensed Medium"/>
                  <a:ea typeface="Fira Sans Extra Condensed Medium"/>
                  <a:cs typeface="Fira Sans Extra Condensed Medium"/>
                  <a:sym typeface="Fira Sans Extra Condensed Medium"/>
                </a:rPr>
                <a:t>Supported by most programming languages</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29" name="Google Shape;729;p22"/>
            <p:cNvSpPr txBox="1"/>
            <p:nvPr/>
          </p:nvSpPr>
          <p:spPr>
            <a:xfrm>
              <a:off x="2578420" y="2981063"/>
              <a:ext cx="1450512" cy="411300"/>
            </a:xfrm>
            <a:prstGeom prst="rect">
              <a:avLst/>
            </a:prstGeom>
            <a:noFill/>
            <a:ln>
              <a:noFill/>
            </a:ln>
          </p:spPr>
          <p:txBody>
            <a:bodyPr spcFirstLastPara="1" wrap="square" lIns="121900" tIns="121900" rIns="121900" bIns="121900" anchor="ctr" anchorCtr="0">
              <a:noAutofit/>
            </a:bodyPr>
            <a:lstStyle/>
            <a:p>
              <a:pPr algn="r"/>
              <a:r>
                <a:rPr lang="en" sz="2000" dirty="0">
                  <a:latin typeface="Fira Sans Extra Condensed Medium"/>
                  <a:ea typeface="Fira Sans Extra Condensed Medium"/>
                  <a:cs typeface="Fira Sans Extra Condensed Medium"/>
                  <a:sym typeface="Fira Sans Extra Condensed Medium"/>
                </a:rPr>
                <a:t>Open Source</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31" name="Google Shape;731;p22"/>
            <p:cNvSpPr txBox="1"/>
            <p:nvPr/>
          </p:nvSpPr>
          <p:spPr>
            <a:xfrm>
              <a:off x="2746975" y="4062914"/>
              <a:ext cx="1319163" cy="411300"/>
            </a:xfrm>
            <a:prstGeom prst="rect">
              <a:avLst/>
            </a:prstGeom>
            <a:noFill/>
            <a:ln>
              <a:noFill/>
            </a:ln>
          </p:spPr>
          <p:txBody>
            <a:bodyPr spcFirstLastPara="1" wrap="square" lIns="121900" tIns="121900" rIns="121900" bIns="121900" anchor="ctr" anchorCtr="0">
              <a:noAutofit/>
            </a:bodyPr>
            <a:lstStyle/>
            <a:p>
              <a:pPr algn="r"/>
              <a:r>
                <a:rPr lang="en" sz="2000" dirty="0">
                  <a:solidFill>
                    <a:srgbClr val="000000"/>
                  </a:solidFill>
                  <a:latin typeface="Fira Sans Extra Condensed Medium"/>
                  <a:ea typeface="Fira Sans Extra Condensed Medium"/>
                  <a:cs typeface="Fira Sans Extra Condensed Medium"/>
                  <a:sym typeface="Fira Sans Extra Condensed Medium"/>
                </a:rPr>
                <a:t>Embeddable</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33" name="Google Shape;733;p22"/>
            <p:cNvSpPr/>
            <p:nvPr/>
          </p:nvSpPr>
          <p:spPr>
            <a:xfrm>
              <a:off x="457200" y="1860475"/>
              <a:ext cx="642900" cy="642900"/>
            </a:xfrm>
            <a:prstGeom prst="ellipse">
              <a:avLst/>
            </a:prstGeom>
            <a:solidFill>
              <a:schemeClr val="accent4"/>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4" name="Google Shape;734;p22"/>
            <p:cNvSpPr/>
            <p:nvPr/>
          </p:nvSpPr>
          <p:spPr>
            <a:xfrm>
              <a:off x="457200" y="2904018"/>
              <a:ext cx="642900" cy="642900"/>
            </a:xfrm>
            <a:prstGeom prst="ellipse">
              <a:avLst/>
            </a:prstGeom>
            <a:solidFill>
              <a:schemeClr val="accent6"/>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5" name="Google Shape;735;p22"/>
            <p:cNvSpPr/>
            <p:nvPr/>
          </p:nvSpPr>
          <p:spPr>
            <a:xfrm>
              <a:off x="457200" y="3947562"/>
              <a:ext cx="642900" cy="642900"/>
            </a:xfrm>
            <a:prstGeom prst="ellipse">
              <a:avLst/>
            </a:prstGeom>
            <a:solidFill>
              <a:srgbClr val="69BEE7"/>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6" name="Google Shape;736;p22"/>
            <p:cNvSpPr/>
            <p:nvPr/>
          </p:nvSpPr>
          <p:spPr>
            <a:xfrm>
              <a:off x="8043900" y="1860475"/>
              <a:ext cx="642900" cy="642900"/>
            </a:xfrm>
            <a:prstGeom prst="ellipse">
              <a:avLst/>
            </a:prstGeom>
            <a:solidFill>
              <a:schemeClr val="accent1"/>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7" name="Google Shape;737;p22"/>
            <p:cNvSpPr/>
            <p:nvPr/>
          </p:nvSpPr>
          <p:spPr>
            <a:xfrm>
              <a:off x="8043900" y="2904018"/>
              <a:ext cx="642900" cy="642900"/>
            </a:xfrm>
            <a:prstGeom prst="ellipse">
              <a:avLst/>
            </a:prstGeom>
            <a:solidFill>
              <a:schemeClr val="accent3"/>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8" name="Google Shape;738;p22"/>
            <p:cNvSpPr/>
            <p:nvPr/>
          </p:nvSpPr>
          <p:spPr>
            <a:xfrm>
              <a:off x="8043900" y="3947562"/>
              <a:ext cx="642900" cy="642900"/>
            </a:xfrm>
            <a:prstGeom prst="ellipse">
              <a:avLst/>
            </a:prstGeom>
            <a:solidFill>
              <a:srgbClr val="FF7459"/>
            </a:solidFill>
            <a:ln>
              <a:noFill/>
            </a:ln>
          </p:spPr>
          <p:txBody>
            <a:bodyPr spcFirstLastPara="1" wrap="square" lIns="0" tIns="0" rIns="0" bIns="0" anchor="ctr" anchorCtr="0">
              <a:noAutofit/>
            </a:bodyPr>
            <a:lstStyle/>
            <a:p>
              <a:pPr algn="ctr"/>
              <a:endParaRPr sz="2133">
                <a:solidFill>
                  <a:schemeClr val="lt1"/>
                </a:solidFill>
                <a:latin typeface="Fira Sans Extra Condensed Medium"/>
                <a:ea typeface="Fira Sans Extra Condensed Medium"/>
                <a:cs typeface="Fira Sans Extra Condensed Medium"/>
                <a:sym typeface="Fira Sans Extra Condensed Medium"/>
              </a:endParaRPr>
            </a:p>
          </p:txBody>
        </p:sp>
        <p:sp>
          <p:nvSpPr>
            <p:cNvPr id="739" name="Google Shape;739;p22"/>
            <p:cNvSpPr txBox="1"/>
            <p:nvPr/>
          </p:nvSpPr>
          <p:spPr>
            <a:xfrm flipH="1">
              <a:off x="5089313" y="1945338"/>
              <a:ext cx="1549231" cy="411300"/>
            </a:xfrm>
            <a:prstGeom prst="rect">
              <a:avLst/>
            </a:prstGeom>
            <a:noFill/>
            <a:ln>
              <a:noFill/>
            </a:ln>
          </p:spPr>
          <p:txBody>
            <a:bodyPr spcFirstLastPara="1" wrap="square" lIns="121900" tIns="121900" rIns="121900" bIns="121900" anchor="ctr" anchorCtr="0">
              <a:noAutofit/>
            </a:bodyPr>
            <a:lstStyle/>
            <a:p>
              <a:r>
                <a:rPr lang="en" sz="2000" dirty="0">
                  <a:latin typeface="Fira Sans Extra Condensed Medium"/>
                  <a:ea typeface="Fira Sans Extra Condensed Medium"/>
                  <a:cs typeface="Fira Sans Extra Condensed Medium"/>
                  <a:sym typeface="Fira Sans Extra Condensed Medium"/>
                </a:rPr>
                <a:t>Single Model</a:t>
              </a: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41" name="Google Shape;741;p22"/>
            <p:cNvSpPr txBox="1"/>
            <p:nvPr/>
          </p:nvSpPr>
          <p:spPr>
            <a:xfrm flipH="1">
              <a:off x="5052587" y="2964056"/>
              <a:ext cx="3258788" cy="444621"/>
            </a:xfrm>
            <a:prstGeom prst="rect">
              <a:avLst/>
            </a:prstGeom>
            <a:noFill/>
            <a:ln>
              <a:noFill/>
            </a:ln>
          </p:spPr>
          <p:txBody>
            <a:bodyPr spcFirstLastPara="1" wrap="square" lIns="121900" tIns="121900" rIns="121900" bIns="121900" anchor="ctr" anchorCtr="0">
              <a:noAutofit/>
            </a:bodyPr>
            <a:lstStyle/>
            <a:p>
              <a:r>
                <a:rPr lang="en-GB" sz="2000" dirty="0"/>
                <a:t>N</a:t>
              </a:r>
              <a:r>
                <a:rPr lang="en-GB" sz="2000" b="0" i="0" dirty="0">
                  <a:effectLst/>
                </a:rPr>
                <a:t>o concept of user accounts, </a:t>
              </a:r>
            </a:p>
            <a:p>
              <a:r>
                <a:rPr lang="en-GB" sz="2000" b="0" i="0" dirty="0">
                  <a:effectLst/>
                </a:rPr>
                <a:t>relies on the file system for </a:t>
              </a:r>
            </a:p>
            <a:p>
              <a:r>
                <a:rPr lang="en-GB" sz="2000" b="0" i="0" dirty="0">
                  <a:effectLst/>
                </a:rPr>
                <a:t>all database permissions</a:t>
              </a:r>
              <a:endParaRPr sz="2000" dirty="0">
                <a:ea typeface="Fira Sans Extra Condensed Medium"/>
                <a:cs typeface="Fira Sans Extra Condensed Medium"/>
                <a:sym typeface="Fira Sans Extra Condensed Medium"/>
              </a:endParaRPr>
            </a:p>
          </p:txBody>
        </p:sp>
        <p:sp>
          <p:nvSpPr>
            <p:cNvPr id="743" name="Google Shape;743;p22"/>
            <p:cNvSpPr txBox="1"/>
            <p:nvPr/>
          </p:nvSpPr>
          <p:spPr>
            <a:xfrm flipH="1">
              <a:off x="5059303" y="4304670"/>
              <a:ext cx="2221294" cy="169544"/>
            </a:xfrm>
            <a:prstGeom prst="rect">
              <a:avLst/>
            </a:prstGeom>
            <a:noFill/>
            <a:ln>
              <a:noFill/>
            </a:ln>
          </p:spPr>
          <p:txBody>
            <a:bodyPr spcFirstLastPara="1" wrap="square" lIns="121900" tIns="121900" rIns="121900" bIns="121900" anchor="ctr" anchorCtr="0">
              <a:noAutofit/>
            </a:bodyPr>
            <a:lstStyle/>
            <a:p>
              <a:r>
                <a:rPr lang="en-NL" sz="2000" dirty="0"/>
                <a:t>Surclassed by other DBMS</a:t>
              </a:r>
            </a:p>
            <a:p>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720" name="Google Shape;720;p22"/>
            <p:cNvSpPr/>
            <p:nvPr/>
          </p:nvSpPr>
          <p:spPr>
            <a:xfrm>
              <a:off x="457200" y="1120575"/>
              <a:ext cx="3739200" cy="483300"/>
            </a:xfrm>
            <a:prstGeom prst="roundRect">
              <a:avLst>
                <a:gd name="adj" fmla="val 22134"/>
              </a:avLst>
            </a:prstGeom>
            <a:solidFill>
              <a:schemeClr val="accent5"/>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PROS</a:t>
              </a:r>
              <a:endParaRPr sz="2667" b="1">
                <a:solidFill>
                  <a:schemeClr val="lt1"/>
                </a:solidFill>
                <a:latin typeface="Fira Sans Extra Condensed"/>
                <a:ea typeface="Fira Sans Extra Condensed"/>
                <a:cs typeface="Fira Sans Extra Condensed"/>
                <a:sym typeface="Fira Sans Extra Condensed"/>
              </a:endParaRPr>
            </a:p>
          </p:txBody>
        </p:sp>
        <p:cxnSp>
          <p:nvCxnSpPr>
            <p:cNvPr id="745" name="Google Shape;745;p22"/>
            <p:cNvCxnSpPr>
              <a:stCxn id="746" idx="3"/>
            </p:cNvCxnSpPr>
            <p:nvPr/>
          </p:nvCxnSpPr>
          <p:spPr>
            <a:xfrm flipH="1">
              <a:off x="4689900" y="1362225"/>
              <a:ext cx="257700" cy="3367500"/>
            </a:xfrm>
            <a:prstGeom prst="bentConnector2">
              <a:avLst/>
            </a:prstGeom>
            <a:noFill/>
            <a:ln w="38100" cap="flat" cmpd="sng">
              <a:solidFill>
                <a:schemeClr val="accent2"/>
              </a:solidFill>
              <a:prstDash val="solid"/>
              <a:round/>
              <a:headEnd type="none" w="med" len="med"/>
              <a:tailEnd type="oval" w="med" len="med"/>
            </a:ln>
          </p:spPr>
        </p:cxnSp>
        <p:sp>
          <p:nvSpPr>
            <p:cNvPr id="746" name="Google Shape;746;p22"/>
            <p:cNvSpPr/>
            <p:nvPr/>
          </p:nvSpPr>
          <p:spPr>
            <a:xfrm flipH="1">
              <a:off x="4947600" y="1120575"/>
              <a:ext cx="3739200" cy="483300"/>
            </a:xfrm>
            <a:prstGeom prst="roundRect">
              <a:avLst>
                <a:gd name="adj" fmla="val 22134"/>
              </a:avLst>
            </a:prstGeom>
            <a:solidFill>
              <a:schemeClr val="accent2"/>
            </a:solidFill>
            <a:ln>
              <a:noFill/>
            </a:ln>
          </p:spPr>
          <p:txBody>
            <a:bodyPr spcFirstLastPara="1" wrap="square" lIns="121900" tIns="121900" rIns="121900" bIns="121900" anchor="ctr" anchorCtr="0">
              <a:noAutofit/>
            </a:bodyPr>
            <a:lstStyle/>
            <a:p>
              <a:pPr algn="ctr"/>
              <a:r>
                <a:rPr lang="en" sz="2667" b="1">
                  <a:solidFill>
                    <a:schemeClr val="lt1"/>
                  </a:solidFill>
                  <a:latin typeface="Fira Sans Extra Condensed"/>
                  <a:ea typeface="Fira Sans Extra Condensed"/>
                  <a:cs typeface="Fira Sans Extra Condensed"/>
                  <a:sym typeface="Fira Sans Extra Condensed"/>
                </a:rPr>
                <a:t>CONS</a:t>
              </a:r>
              <a:endParaRPr sz="2667" b="1">
                <a:solidFill>
                  <a:schemeClr val="lt1"/>
                </a:solidFill>
                <a:latin typeface="Fira Sans Extra Condensed"/>
                <a:ea typeface="Fira Sans Extra Condensed"/>
                <a:cs typeface="Fira Sans Extra Condensed"/>
                <a:sym typeface="Fira Sans Extra Condensed"/>
              </a:endParaRPr>
            </a:p>
          </p:txBody>
        </p:sp>
      </p:grpSp>
      <p:sp>
        <p:nvSpPr>
          <p:cNvPr id="747" name="Google Shape;747;p22"/>
          <p:cNvSpPr txBox="1">
            <a:spLocks noGrp="1"/>
          </p:cNvSpPr>
          <p:nvPr>
            <p:ph type="title"/>
          </p:nvPr>
        </p:nvSpPr>
        <p:spPr>
          <a:xfrm>
            <a:off x="2049552" y="640429"/>
            <a:ext cx="7778496" cy="519600"/>
          </a:xfrm>
          <a:prstGeom prst="rect">
            <a:avLst/>
          </a:prstGeom>
        </p:spPr>
        <p:txBody>
          <a:bodyPr spcFirstLastPara="1" vert="horz" wrap="square" lIns="121900" tIns="121900" rIns="121900" bIns="121900" rtlCol="0" anchor="b" anchorCtr="0">
            <a:noAutofit/>
          </a:bodyPr>
          <a:lstStyle/>
          <a:p>
            <a:pPr algn="ctr">
              <a:spcBef>
                <a:spcPts val="0"/>
              </a:spcBef>
            </a:pPr>
            <a:r>
              <a:rPr lang="en" b="1" dirty="0"/>
              <a:t>Pros and Cons Infographics</a:t>
            </a:r>
            <a:endParaRPr b="1" dirty="0"/>
          </a:p>
        </p:txBody>
      </p:sp>
      <p:grpSp>
        <p:nvGrpSpPr>
          <p:cNvPr id="748" name="Google Shape;748;p22"/>
          <p:cNvGrpSpPr/>
          <p:nvPr/>
        </p:nvGrpSpPr>
        <p:grpSpPr>
          <a:xfrm>
            <a:off x="878457" y="2665555"/>
            <a:ext cx="319480" cy="487356"/>
            <a:chOff x="-64343900" y="2282125"/>
            <a:chExt cx="207150" cy="316000"/>
          </a:xfrm>
        </p:grpSpPr>
        <p:sp>
          <p:nvSpPr>
            <p:cNvPr id="749" name="Google Shape;749;p22"/>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0" name="Google Shape;750;p22"/>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51" name="Google Shape;751;p22"/>
          <p:cNvGrpSpPr/>
          <p:nvPr/>
        </p:nvGrpSpPr>
        <p:grpSpPr>
          <a:xfrm>
            <a:off x="793765" y="4056344"/>
            <a:ext cx="488864" cy="488560"/>
            <a:chOff x="6479471" y="2079003"/>
            <a:chExt cx="348923" cy="348706"/>
          </a:xfrm>
        </p:grpSpPr>
        <p:sp>
          <p:nvSpPr>
            <p:cNvPr id="752" name="Google Shape;752;p22"/>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53" name="Google Shape;753;p22"/>
            <p:cNvGrpSpPr/>
            <p:nvPr/>
          </p:nvGrpSpPr>
          <p:grpSpPr>
            <a:xfrm>
              <a:off x="6520582" y="2079003"/>
              <a:ext cx="307811" cy="348706"/>
              <a:chOff x="-60218325" y="2304850"/>
              <a:chExt cx="279625" cy="316775"/>
            </a:xfrm>
          </p:grpSpPr>
          <p:sp>
            <p:nvSpPr>
              <p:cNvPr id="754" name="Google Shape;754;p22"/>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5" name="Google Shape;755;p22"/>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6" name="Google Shape;756;p22"/>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22"/>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8" name="Google Shape;758;p22"/>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9" name="Google Shape;759;p22"/>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0" name="Google Shape;760;p22"/>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grpSp>
        <p:nvGrpSpPr>
          <p:cNvPr id="761" name="Google Shape;761;p22"/>
          <p:cNvGrpSpPr/>
          <p:nvPr/>
        </p:nvGrpSpPr>
        <p:grpSpPr>
          <a:xfrm>
            <a:off x="831066" y="5446025"/>
            <a:ext cx="414253" cy="491983"/>
            <a:chOff x="-60232500" y="2671225"/>
            <a:chExt cx="268600" cy="319000"/>
          </a:xfrm>
        </p:grpSpPr>
        <p:sp>
          <p:nvSpPr>
            <p:cNvPr id="762" name="Google Shape;762;p22"/>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22"/>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764" name="Google Shape;764;p22"/>
          <p:cNvSpPr/>
          <p:nvPr/>
        </p:nvSpPr>
        <p:spPr>
          <a:xfrm>
            <a:off x="10921466" y="5459065"/>
            <a:ext cx="464684" cy="465903"/>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5" name="Google Shape;765;p22"/>
          <p:cNvSpPr/>
          <p:nvPr/>
        </p:nvSpPr>
        <p:spPr>
          <a:xfrm>
            <a:off x="10919593" y="2676282"/>
            <a:ext cx="468420" cy="465903"/>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nvGrpSpPr>
          <p:cNvPr id="766" name="Google Shape;766;p22"/>
          <p:cNvGrpSpPr/>
          <p:nvPr/>
        </p:nvGrpSpPr>
        <p:grpSpPr>
          <a:xfrm>
            <a:off x="10920216" y="4067654"/>
            <a:ext cx="467201" cy="465943"/>
            <a:chOff x="2141000" y="1954475"/>
            <a:chExt cx="296975" cy="296175"/>
          </a:xfrm>
        </p:grpSpPr>
        <p:sp>
          <p:nvSpPr>
            <p:cNvPr id="767" name="Google Shape;767;p22"/>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8" name="Google Shape;768;p22"/>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9" name="Google Shape;769;p22"/>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70" name="Google Shape;770;p22"/>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8B1-AA46-0319-1D2F-EBDAAA4038D5}"/>
              </a:ext>
            </a:extLst>
          </p:cNvPr>
          <p:cNvSpPr>
            <a:spLocks noGrp="1"/>
          </p:cNvSpPr>
          <p:nvPr>
            <p:ph type="title"/>
          </p:nvPr>
        </p:nvSpPr>
        <p:spPr/>
        <p:txBody>
          <a:bodyPr/>
          <a:lstStyle/>
          <a:p>
            <a:r>
              <a:rPr lang="en-US" b="1" dirty="0"/>
              <a:t>Bibliography</a:t>
            </a:r>
            <a:endParaRPr lang="en-NL" b="1" dirty="0"/>
          </a:p>
        </p:txBody>
      </p:sp>
      <p:sp>
        <p:nvSpPr>
          <p:cNvPr id="3" name="TextBox 2">
            <a:extLst>
              <a:ext uri="{FF2B5EF4-FFF2-40B4-BE49-F238E27FC236}">
                <a16:creationId xmlns:a16="http://schemas.microsoft.com/office/drawing/2014/main" id="{2039AD18-D7A3-1351-E27F-1F37517CBE2F}"/>
              </a:ext>
            </a:extLst>
          </p:cNvPr>
          <p:cNvSpPr txBox="1"/>
          <p:nvPr/>
        </p:nvSpPr>
        <p:spPr>
          <a:xfrm>
            <a:off x="1023257" y="1894114"/>
            <a:ext cx="8787598" cy="1754326"/>
          </a:xfrm>
          <a:prstGeom prst="rect">
            <a:avLst/>
          </a:prstGeom>
          <a:noFill/>
        </p:spPr>
        <p:txBody>
          <a:bodyPr wrap="none" rtlCol="0">
            <a:spAutoFit/>
          </a:bodyPr>
          <a:lstStyle/>
          <a:p>
            <a:r>
              <a:rPr lang="en-GB" dirty="0">
                <a:hlinkClick r:id="rId2"/>
              </a:rPr>
              <a:t>https://corecursive.com/066-sqlite-with-richard-hipp/</a:t>
            </a:r>
            <a:r>
              <a:rPr lang="en-GB" dirty="0"/>
              <a:t>		Richard </a:t>
            </a:r>
            <a:r>
              <a:rPr lang="en-GB" dirty="0" err="1"/>
              <a:t>Hipp</a:t>
            </a:r>
            <a:r>
              <a:rPr lang="en-GB" dirty="0"/>
              <a:t> Interview</a:t>
            </a:r>
          </a:p>
          <a:p>
            <a:r>
              <a:rPr lang="en-US" sz="1800" u="sng" kern="100"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hlinkClick r:id="rId3"/>
              </a:rPr>
              <a:t>https://www.sqlitetutorial.net/sqlite-vs-other-sql-databases/</a:t>
            </a:r>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hlinkClick r:id="rId4"/>
              </a:rPr>
              <a:t>https://www.geeksforgeeks.org/difference-between-sql-and-sqlite/</a:t>
            </a:r>
            <a:endParaRPr lang="en-NL" sz="1800" u="sng" kern="100" dirty="0">
              <a:solidFill>
                <a:srgbClr val="0000FF"/>
              </a:solidFill>
              <a:effectLst/>
              <a:latin typeface="Segoe UI" panose="020B0502040204020203"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https://db-engines.com/en/ranking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https://www.zetetic.net/sqlcipher/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7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499" name="Google Shape;1499;p18"/>
          <p:cNvGrpSpPr/>
          <p:nvPr/>
        </p:nvGrpSpPr>
        <p:grpSpPr>
          <a:xfrm flipH="1">
            <a:off x="3580592" y="719932"/>
            <a:ext cx="4074931" cy="541815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accent6">
                <a:lumMod val="75000"/>
              </a:schemeClr>
            </a:solidFill>
            <a:ln>
              <a:noFill/>
            </a:ln>
          </p:spPr>
          <p:txBody>
            <a:bodyPr spcFirstLastPara="1" wrap="square" lIns="121900" tIns="121900" rIns="121900" bIns="121900" anchor="ctr" anchorCtr="0">
              <a:noAutofit/>
            </a:bodyPr>
            <a:lstStyle/>
            <a:p>
              <a:endParaRPr sz="2400" dirty="0">
                <a:solidFill>
                  <a:schemeClr val="accent6">
                    <a:lumMod val="75000"/>
                  </a:schemeClr>
                </a:solidFill>
                <a:highlight>
                  <a:srgbClr val="00FF00"/>
                </a:highlight>
              </a:endParaRPr>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121900" tIns="121900" rIns="121900" bIns="121900" anchor="ctr" anchorCtr="0">
              <a:noAutofit/>
            </a:bodyPr>
            <a:lstStyle/>
            <a:p>
              <a:endParaRPr sz="2400"/>
            </a:p>
          </p:txBody>
        </p:sp>
        <p:sp>
          <p:nvSpPr>
            <p:cNvPr id="1502" name="Google Shape;1502;p18"/>
            <p:cNvSpPr/>
            <p:nvPr/>
          </p:nvSpPr>
          <p:spPr>
            <a:xfrm flipH="1" flipV="1">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121900" tIns="121900" rIns="121900" bIns="121900" anchor="ctr" anchorCtr="0">
              <a:noAutofit/>
            </a:bodyPr>
            <a:lstStyle/>
            <a:p>
              <a:endParaRPr sz="2400" dirty="0"/>
            </a:p>
          </p:txBody>
        </p:sp>
        <p:sp>
          <p:nvSpPr>
            <p:cNvPr id="1503" name="Google Shape;1503;p18"/>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4" name="Google Shape;1504;p18"/>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5" name="Google Shape;1505;p18"/>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6" name="Google Shape;1506;p18"/>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7" name="Google Shape;1507;p18"/>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8" name="Google Shape;1508;p18"/>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09" name="Google Shape;1509;p18"/>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0" name="Google Shape;1510;p18"/>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1" name="Google Shape;1511;p18"/>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2" name="Google Shape;1512;p18"/>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3" name="Google Shape;1513;p18"/>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4" name="Google Shape;1514;p18"/>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5" name="Google Shape;1515;p18"/>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6" name="Google Shape;1516;p18"/>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7" name="Google Shape;1517;p18"/>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8" name="Google Shape;1518;p18"/>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19" name="Google Shape;1519;p18"/>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0" name="Google Shape;1520;p18"/>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1" name="Google Shape;1521;p18"/>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2" name="Google Shape;1522;p18"/>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3" name="Google Shape;1523;p18"/>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24" name="Google Shape;1524;p18"/>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121900" tIns="121900" rIns="121900" bIns="121900" anchor="ctr" anchorCtr="0">
              <a:noAutofit/>
            </a:bodyPr>
            <a:lstStyle/>
            <a:p>
              <a:endParaRPr sz="2400"/>
            </a:p>
          </p:txBody>
        </p:sp>
        <p:sp>
          <p:nvSpPr>
            <p:cNvPr id="1533" name="Google Shape;1533;p18"/>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4" name="Google Shape;1534;p18"/>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5" name="Google Shape;1535;p18"/>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6" name="Google Shape;1536;p18"/>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7" name="Google Shape;1537;p18"/>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121900" tIns="121900" rIns="121900" bIns="121900" anchor="ctr" anchorCtr="0">
              <a:noAutofit/>
            </a:bodyPr>
            <a:lstStyle/>
            <a:p>
              <a:endParaRPr sz="2400"/>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121900" tIns="121900" rIns="121900" bIns="121900" anchor="ctr" anchorCtr="0">
              <a:noAutofit/>
            </a:bodyPr>
            <a:lstStyle/>
            <a:p>
              <a:endParaRPr sz="2400"/>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1">
                <a:lumMod val="60000"/>
                <a:lumOff val="40000"/>
              </a:schemeClr>
            </a:solidFill>
            <a:ln>
              <a:noFill/>
            </a:ln>
          </p:spPr>
          <p:txBody>
            <a:bodyPr spcFirstLastPara="1" wrap="square" lIns="121900" tIns="121900" rIns="121900" bIns="121900" anchor="ctr" anchorCtr="0">
              <a:noAutofit/>
            </a:bodyPr>
            <a:lstStyle/>
            <a:p>
              <a:endParaRPr sz="2400"/>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chemeClr val="accent5">
                <a:lumMod val="75000"/>
              </a:schemeClr>
            </a:solidFill>
            <a:ln>
              <a:noFill/>
            </a:ln>
          </p:spPr>
          <p:txBody>
            <a:bodyPr spcFirstLastPara="1" wrap="square" lIns="121900" tIns="121900" rIns="121900" bIns="121900" anchor="ctr" anchorCtr="0">
              <a:noAutofit/>
            </a:bodyPr>
            <a:lstStyle/>
            <a:p>
              <a:endParaRPr sz="2400"/>
            </a:p>
          </p:txBody>
        </p:sp>
      </p:grpSp>
      <p:sp>
        <p:nvSpPr>
          <p:cNvPr id="1542" name="Google Shape;1542;p18"/>
          <p:cNvSpPr txBox="1"/>
          <p:nvPr/>
        </p:nvSpPr>
        <p:spPr>
          <a:xfrm>
            <a:off x="240317" y="1554639"/>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6">
                    <a:lumMod val="75000"/>
                  </a:schemeClr>
                </a:solidFill>
                <a:latin typeface="Fira Sans Extra Condensed Medium"/>
                <a:ea typeface="Fira Sans Extra Condensed Medium"/>
                <a:cs typeface="Fira Sans Extra Condensed Medium"/>
                <a:sym typeface="Fira Sans Extra Condensed Medium"/>
              </a:rPr>
              <a:t>01 – Open Source</a:t>
            </a:r>
            <a:endParaRPr sz="3067" dirty="0">
              <a:solidFill>
                <a:schemeClr val="accent6">
                  <a:lumMod val="75000"/>
                </a:schemeClr>
              </a:solidFill>
              <a:latin typeface="Fira Sans Extra Condensed Medium"/>
              <a:ea typeface="Fira Sans Extra Condensed Medium"/>
              <a:cs typeface="Fira Sans Extra Condensed Medium"/>
              <a:sym typeface="Fira Sans Extra Condensed Medium"/>
            </a:endParaRPr>
          </a:p>
        </p:txBody>
      </p:sp>
      <p:sp>
        <p:nvSpPr>
          <p:cNvPr id="1544" name="Google Shape;1544;p18"/>
          <p:cNvSpPr txBox="1"/>
          <p:nvPr/>
        </p:nvSpPr>
        <p:spPr>
          <a:xfrm>
            <a:off x="240327" y="291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02 – Lightweight</a:t>
            </a:r>
            <a:endParaRPr sz="3067"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6" name="Google Shape;1546;p18"/>
          <p:cNvSpPr txBox="1"/>
          <p:nvPr/>
        </p:nvSpPr>
        <p:spPr>
          <a:xfrm>
            <a:off x="240327" y="424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rgbClr val="F2A365"/>
                </a:solidFill>
                <a:latin typeface="Fira Sans Extra Condensed Medium"/>
                <a:ea typeface="Fira Sans Extra Condensed Medium"/>
                <a:cs typeface="Fira Sans Extra Condensed Medium"/>
                <a:sym typeface="Fira Sans Extra Condensed Medium"/>
              </a:rPr>
              <a:t>03 - RDBMS </a:t>
            </a:r>
            <a:endParaRPr sz="3067"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8" name="Google Shape;1548;p18"/>
          <p:cNvSpPr txBox="1"/>
          <p:nvPr/>
        </p:nvSpPr>
        <p:spPr>
          <a:xfrm>
            <a:off x="240317" y="5573805"/>
            <a:ext cx="3216800" cy="473600"/>
          </a:xfrm>
          <a:prstGeom prst="rect">
            <a:avLst/>
          </a:prstGeom>
          <a:noFill/>
          <a:ln>
            <a:noFill/>
          </a:ln>
        </p:spPr>
        <p:txBody>
          <a:bodyPr spcFirstLastPara="1" wrap="square" lIns="121900" tIns="121900" rIns="121900" bIns="121900" anchor="ctr" anchorCtr="0">
            <a:noAutofit/>
          </a:bodyPr>
          <a:lstStyle/>
          <a:p>
            <a:r>
              <a:rPr lang="en" sz="3067" dirty="0">
                <a:solidFill>
                  <a:schemeClr val="accent5">
                    <a:lumMod val="75000"/>
                  </a:schemeClr>
                </a:solidFill>
                <a:latin typeface="Fira Sans Extra Condensed Medium"/>
                <a:ea typeface="Fira Sans Extra Condensed Medium"/>
                <a:cs typeface="Fira Sans Extra Condensed Medium"/>
                <a:sym typeface="Fira Sans Extra Condensed Medium"/>
              </a:rPr>
              <a:t>04 - Embedded</a:t>
            </a:r>
            <a:endParaRPr sz="3067" dirty="0">
              <a:solidFill>
                <a:schemeClr val="accent5">
                  <a:lumMod val="75000"/>
                </a:schemeClr>
              </a:solidFill>
              <a:latin typeface="Fira Sans Extra Condensed Medium"/>
              <a:ea typeface="Fira Sans Extra Condensed Medium"/>
              <a:cs typeface="Fira Sans Extra Condensed Medium"/>
              <a:sym typeface="Fira Sans Extra Condensed Medium"/>
            </a:endParaRPr>
          </a:p>
        </p:txBody>
      </p:sp>
      <p:cxnSp>
        <p:nvCxnSpPr>
          <p:cNvPr id="1550" name="Google Shape;1550;p18"/>
          <p:cNvCxnSpPr/>
          <p:nvPr/>
        </p:nvCxnSpPr>
        <p:spPr>
          <a:xfrm>
            <a:off x="297235" y="1996108"/>
            <a:ext cx="396800"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p:nvPr/>
        </p:nvCxnSpPr>
        <p:spPr>
          <a:xfrm>
            <a:off x="334651" y="338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p:nvPr/>
        </p:nvCxnSpPr>
        <p:spPr>
          <a:xfrm>
            <a:off x="334651" y="4717405"/>
            <a:ext cx="39680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p:nvPr/>
        </p:nvCxnSpPr>
        <p:spPr>
          <a:xfrm>
            <a:off x="334651" y="6047405"/>
            <a:ext cx="396800"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9D92ADC5-C034-53CA-00CF-5C4D7216EB23}"/>
              </a:ext>
            </a:extLst>
          </p:cNvPr>
          <p:cNvSpPr txBox="1"/>
          <p:nvPr/>
        </p:nvSpPr>
        <p:spPr>
          <a:xfrm>
            <a:off x="363792" y="554605"/>
            <a:ext cx="3216800" cy="646331"/>
          </a:xfrm>
          <a:prstGeom prst="rect">
            <a:avLst/>
          </a:prstGeom>
          <a:noFill/>
        </p:spPr>
        <p:txBody>
          <a:bodyPr wrap="square">
            <a:spAutoFit/>
          </a:bodyPr>
          <a:lstStyle/>
          <a:p>
            <a:pPr marL="0" lvl="0" indent="0" algn="ctr" rtl="0">
              <a:spcBef>
                <a:spcPts val="0"/>
              </a:spcBef>
              <a:spcAft>
                <a:spcPts val="0"/>
              </a:spcAft>
              <a:buNone/>
            </a:pPr>
            <a:r>
              <a:rPr lang="en-GB" sz="3600" b="1" dirty="0">
                <a:latin typeface="+mj-lt"/>
                <a:ea typeface="Fira Sans Medium"/>
                <a:cs typeface="Fira Sans Medium"/>
                <a:sym typeface="Fira Sans Medium"/>
              </a:rPr>
              <a:t>Why SQLite?</a:t>
            </a:r>
          </a:p>
        </p:txBody>
      </p:sp>
      <p:pic>
        <p:nvPicPr>
          <p:cNvPr id="5" name="Picture 4" descr="Shape&#10;&#10;Description automatically generated with low confidence">
            <a:extLst>
              <a:ext uri="{FF2B5EF4-FFF2-40B4-BE49-F238E27FC236}">
                <a16:creationId xmlns:a16="http://schemas.microsoft.com/office/drawing/2014/main" id="{2B0A8218-3F36-0158-5913-ABE331A8FF5C}"/>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381434" y="4985124"/>
            <a:ext cx="356400" cy="356400"/>
          </a:xfrm>
          <a:prstGeom prst="rect">
            <a:avLst/>
          </a:prstGeom>
        </p:spPr>
      </p:pic>
      <p:pic>
        <p:nvPicPr>
          <p:cNvPr id="7" name="Picture 6" descr="Icon&#10;&#10;Description automatically generated">
            <a:extLst>
              <a:ext uri="{FF2B5EF4-FFF2-40B4-BE49-F238E27FC236}">
                <a16:creationId xmlns:a16="http://schemas.microsoft.com/office/drawing/2014/main" id="{691068E9-7675-EB6E-7476-90BA6EFEA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835" y="2654050"/>
            <a:ext cx="1544457" cy="1544457"/>
          </a:xfrm>
          <a:prstGeom prst="rect">
            <a:avLst/>
          </a:prstGeom>
        </p:spPr>
      </p:pic>
      <p:sp>
        <p:nvSpPr>
          <p:cNvPr id="8" name="TextBox 7">
            <a:extLst>
              <a:ext uri="{FF2B5EF4-FFF2-40B4-BE49-F238E27FC236}">
                <a16:creationId xmlns:a16="http://schemas.microsoft.com/office/drawing/2014/main" id="{D8D242F7-76B5-B83A-CA33-61797D7D7C1A}"/>
              </a:ext>
            </a:extLst>
          </p:cNvPr>
          <p:cNvSpPr txBox="1"/>
          <p:nvPr/>
        </p:nvSpPr>
        <p:spPr>
          <a:xfrm>
            <a:off x="8010987" y="2031594"/>
            <a:ext cx="3187918" cy="28620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800" dirty="0">
                <a:effectLst/>
                <a:latin typeface="Helvetica Neue" panose="02000503000000020004" pitchFamily="2" charset="0"/>
              </a:rPr>
              <a:t>Often used in:</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M</a:t>
            </a:r>
            <a:r>
              <a:rPr lang="en-GB" dirty="0">
                <a:effectLst/>
                <a:latin typeface="Helvetica Neue" panose="02000503000000020004" pitchFamily="2" charset="0"/>
              </a:rPr>
              <a:t>obile applications </a:t>
            </a:r>
          </a:p>
          <a:p>
            <a:pPr marL="285750" indent="-285750">
              <a:buFont typeface="Courier New" panose="02070309020205020404" pitchFamily="49" charset="0"/>
              <a:buChar char="o"/>
            </a:pPr>
            <a:endParaRPr lang="en-GB" sz="1800" dirty="0">
              <a:latin typeface="Helvetica Neue" panose="02000503000000020004" pitchFamily="2" charset="0"/>
            </a:endParaRPr>
          </a:p>
          <a:p>
            <a:pPr marL="742950" lvl="1" indent="-285750">
              <a:buFont typeface="Courier New" panose="02070309020205020404" pitchFamily="49" charset="0"/>
              <a:buChar char="o"/>
            </a:pPr>
            <a:r>
              <a:rPr lang="en-GB" dirty="0">
                <a:latin typeface="Helvetica Neue" panose="02000503000000020004" pitchFamily="2" charset="0"/>
              </a:rPr>
              <a:t>Web development</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Embedded systems</a:t>
            </a:r>
          </a:p>
          <a:p>
            <a:pPr marL="285750" indent="-285750">
              <a:buFont typeface="Courier New" panose="02070309020205020404" pitchFamily="49" charset="0"/>
              <a:buChar char="o"/>
            </a:pPr>
            <a:endParaRPr lang="en-GB" sz="1800" dirty="0">
              <a:effectLst/>
              <a:latin typeface="Helvetica Neue" panose="02000503000000020004" pitchFamily="2" charset="0"/>
            </a:endParaRPr>
          </a:p>
          <a:p>
            <a:pPr marL="742950" lvl="1" indent="-285750">
              <a:buFont typeface="Courier New" panose="02070309020205020404" pitchFamily="49" charset="0"/>
              <a:buChar char="o"/>
            </a:pPr>
            <a:r>
              <a:rPr lang="en-GB" dirty="0">
                <a:effectLst/>
                <a:latin typeface="Helvetica Neue" panose="02000503000000020004" pitchFamily="2" charset="0"/>
              </a:rPr>
              <a:t>Desktop applications</a:t>
            </a:r>
          </a:p>
          <a:p>
            <a:pPr marL="285750" indent="-285750">
              <a:buFont typeface="Courier New" panose="02070309020205020404" pitchFamily="49" charset="0"/>
              <a:buChar char="o"/>
            </a:pPr>
            <a:endParaRPr lang="en-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56" y="318033"/>
            <a:ext cx="12192000" cy="775778"/>
          </a:xfrm>
        </p:spPr>
        <p:txBody>
          <a:bodyPr/>
          <a:lstStyle/>
          <a:p>
            <a:r>
              <a:rPr lang="en-US" dirty="0">
                <a:solidFill>
                  <a:schemeClr val="tx1">
                    <a:lumMod val="75000"/>
                    <a:lumOff val="25000"/>
                  </a:schemeClr>
                </a:solidFill>
              </a:rPr>
              <a:t>History of SQLite</a:t>
            </a:r>
          </a:p>
        </p:txBody>
      </p:sp>
      <p:sp>
        <p:nvSpPr>
          <p:cNvPr id="2571" name="Freeform: Shape 2570">
            <a:extLst>
              <a:ext uri="{FF2B5EF4-FFF2-40B4-BE49-F238E27FC236}">
                <a16:creationId xmlns:a16="http://schemas.microsoft.com/office/drawing/2014/main" id="{8E9CC0D2-9D97-4EB4-88D3-0943B0C35EBD}"/>
              </a:ext>
            </a:extLst>
          </p:cNvPr>
          <p:cNvSpPr/>
          <p:nvPr/>
        </p:nvSpPr>
        <p:spPr>
          <a:xfrm>
            <a:off x="10350778" y="3407267"/>
            <a:ext cx="1147259" cy="1047174"/>
          </a:xfrm>
          <a:custGeom>
            <a:avLst/>
            <a:gdLst>
              <a:gd name="connsiteX0" fmla="*/ 529143 w 1005581"/>
              <a:gd name="connsiteY0" fmla="*/ 0 h 952876"/>
              <a:gd name="connsiteX1" fmla="*/ 1005581 w 1005581"/>
              <a:gd name="connsiteY1" fmla="*/ 476438 h 952876"/>
              <a:gd name="connsiteX2" fmla="*/ 529143 w 1005581"/>
              <a:gd name="connsiteY2" fmla="*/ 952876 h 952876"/>
              <a:gd name="connsiteX3" fmla="*/ 529143 w 1005581"/>
              <a:gd name="connsiteY3" fmla="*/ 711389 h 952876"/>
              <a:gd name="connsiteX4" fmla="*/ 0 w 1005581"/>
              <a:gd name="connsiteY4" fmla="*/ 711389 h 952876"/>
              <a:gd name="connsiteX5" fmla="*/ 0 w 1005581"/>
              <a:gd name="connsiteY5" fmla="*/ 711140 h 952876"/>
              <a:gd name="connsiteX6" fmla="*/ 289516 w 1005581"/>
              <a:gd name="connsiteY6" fmla="*/ 709416 h 952876"/>
              <a:gd name="connsiteX7" fmla="*/ 117604 w 1005581"/>
              <a:gd name="connsiteY7" fmla="*/ 243081 h 952876"/>
              <a:gd name="connsiteX8" fmla="*/ 0 w 1005581"/>
              <a:gd name="connsiteY8" fmla="*/ 243782 h 952876"/>
              <a:gd name="connsiteX9" fmla="*/ 0 w 1005581"/>
              <a:gd name="connsiteY9" fmla="*/ 241487 h 952876"/>
              <a:gd name="connsiteX10" fmla="*/ 529143 w 1005581"/>
              <a:gd name="connsiteY10" fmla="*/ 241487 h 9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5581" h="952876">
                <a:moveTo>
                  <a:pt x="529143" y="0"/>
                </a:moveTo>
                <a:lnTo>
                  <a:pt x="1005581" y="476438"/>
                </a:lnTo>
                <a:lnTo>
                  <a:pt x="529143" y="952876"/>
                </a:lnTo>
                <a:lnTo>
                  <a:pt x="529143" y="711389"/>
                </a:lnTo>
                <a:lnTo>
                  <a:pt x="0" y="711389"/>
                </a:lnTo>
                <a:lnTo>
                  <a:pt x="0" y="711140"/>
                </a:lnTo>
                <a:lnTo>
                  <a:pt x="289516" y="709416"/>
                </a:lnTo>
                <a:lnTo>
                  <a:pt x="117604" y="243081"/>
                </a:lnTo>
                <a:lnTo>
                  <a:pt x="0" y="243782"/>
                </a:lnTo>
                <a:lnTo>
                  <a:pt x="0" y="241487"/>
                </a:lnTo>
                <a:lnTo>
                  <a:pt x="529143" y="24148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72" name="Parallelogram 2571">
            <a:extLst>
              <a:ext uri="{FF2B5EF4-FFF2-40B4-BE49-F238E27FC236}">
                <a16:creationId xmlns:a16="http://schemas.microsoft.com/office/drawing/2014/main" id="{4C5567E8-EE71-4407-AF85-6FA1CF194596}"/>
              </a:ext>
            </a:extLst>
          </p:cNvPr>
          <p:cNvSpPr/>
          <p:nvPr/>
        </p:nvSpPr>
        <p:spPr>
          <a:xfrm rot="4231473">
            <a:off x="2784995" y="3202005"/>
            <a:ext cx="1057314" cy="1466225"/>
          </a:xfrm>
          <a:prstGeom prst="parallelogram">
            <a:avLst>
              <a:gd name="adj" fmla="val 483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3" name="Parallelogram 2572">
            <a:extLst>
              <a:ext uri="{FF2B5EF4-FFF2-40B4-BE49-F238E27FC236}">
                <a16:creationId xmlns:a16="http://schemas.microsoft.com/office/drawing/2014/main" id="{041F102F-D5AA-41B4-B5A4-3C3E3BD63BDE}"/>
              </a:ext>
            </a:extLst>
          </p:cNvPr>
          <p:cNvSpPr/>
          <p:nvPr/>
        </p:nvSpPr>
        <p:spPr>
          <a:xfrm rot="4231473">
            <a:off x="4392186" y="3202006"/>
            <a:ext cx="1057314" cy="1466225"/>
          </a:xfrm>
          <a:prstGeom prst="parallelogram">
            <a:avLst>
              <a:gd name="adj" fmla="val 483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4" name="Parallelogram 2573">
            <a:extLst>
              <a:ext uri="{FF2B5EF4-FFF2-40B4-BE49-F238E27FC236}">
                <a16:creationId xmlns:a16="http://schemas.microsoft.com/office/drawing/2014/main" id="{72FD3AE6-84D8-451A-9FF7-C06452DD7182}"/>
              </a:ext>
            </a:extLst>
          </p:cNvPr>
          <p:cNvSpPr/>
          <p:nvPr/>
        </p:nvSpPr>
        <p:spPr>
          <a:xfrm rot="4231473">
            <a:off x="6003069" y="3202006"/>
            <a:ext cx="1057314" cy="1466225"/>
          </a:xfrm>
          <a:prstGeom prst="parallelogram">
            <a:avLst>
              <a:gd name="adj" fmla="val 4834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5" name="Parallelogram 2574">
            <a:extLst>
              <a:ext uri="{FF2B5EF4-FFF2-40B4-BE49-F238E27FC236}">
                <a16:creationId xmlns:a16="http://schemas.microsoft.com/office/drawing/2014/main" id="{D4EE64A6-C8D3-484E-836D-7CA17A17E488}"/>
              </a:ext>
            </a:extLst>
          </p:cNvPr>
          <p:cNvSpPr/>
          <p:nvPr/>
        </p:nvSpPr>
        <p:spPr>
          <a:xfrm rot="4231473">
            <a:off x="7613950" y="3202006"/>
            <a:ext cx="1057314" cy="1466225"/>
          </a:xfrm>
          <a:prstGeom prst="parallelogram">
            <a:avLst>
              <a:gd name="adj" fmla="val 483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6" name="Parallelogram 2575">
            <a:extLst>
              <a:ext uri="{FF2B5EF4-FFF2-40B4-BE49-F238E27FC236}">
                <a16:creationId xmlns:a16="http://schemas.microsoft.com/office/drawing/2014/main" id="{E873A721-1D8C-41DB-A38A-EB8F7526207B}"/>
              </a:ext>
            </a:extLst>
          </p:cNvPr>
          <p:cNvSpPr/>
          <p:nvPr/>
        </p:nvSpPr>
        <p:spPr>
          <a:xfrm rot="4231473">
            <a:off x="9224832" y="3202006"/>
            <a:ext cx="1057314" cy="1466225"/>
          </a:xfrm>
          <a:prstGeom prst="parallelogram">
            <a:avLst>
              <a:gd name="adj" fmla="val 4834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7" name="Parallelogram 36">
            <a:extLst>
              <a:ext uri="{FF2B5EF4-FFF2-40B4-BE49-F238E27FC236}">
                <a16:creationId xmlns:a16="http://schemas.microsoft.com/office/drawing/2014/main" id="{362F2795-89BD-435E-B67B-7D322E8C366A}"/>
              </a:ext>
            </a:extLst>
          </p:cNvPr>
          <p:cNvSpPr/>
          <p:nvPr/>
        </p:nvSpPr>
        <p:spPr>
          <a:xfrm rot="4231473">
            <a:off x="1173179" y="3208604"/>
            <a:ext cx="1057314" cy="1466225"/>
          </a:xfrm>
          <a:prstGeom prst="parallelogram">
            <a:avLst>
              <a:gd name="adj" fmla="val 4834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78" name="직사각형 113">
            <a:extLst>
              <a:ext uri="{FF2B5EF4-FFF2-40B4-BE49-F238E27FC236}">
                <a16:creationId xmlns:a16="http://schemas.microsoft.com/office/drawing/2014/main" id="{3857490D-F83E-49AD-A9CF-E2765FA26459}"/>
              </a:ext>
            </a:extLst>
          </p:cNvPr>
          <p:cNvSpPr>
            <a:spLocks noChangeArrowheads="1"/>
          </p:cNvSpPr>
          <p:nvPr/>
        </p:nvSpPr>
        <p:spPr bwMode="auto">
          <a:xfrm>
            <a:off x="2906983" y="3757050"/>
            <a:ext cx="840464" cy="369332"/>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b="1" dirty="0">
                <a:solidFill>
                  <a:schemeClr val="bg1"/>
                </a:solidFill>
                <a:cs typeface="Arial" charset="0"/>
              </a:rPr>
              <a:t>2001</a:t>
            </a:r>
            <a:endParaRPr lang="ko-KR" altLang="en-US" dirty="0">
              <a:solidFill>
                <a:schemeClr val="bg1"/>
              </a:solidFill>
            </a:endParaRPr>
          </a:p>
        </p:txBody>
      </p:sp>
      <p:sp>
        <p:nvSpPr>
          <p:cNvPr id="2579" name="TextBox 2578">
            <a:extLst>
              <a:ext uri="{FF2B5EF4-FFF2-40B4-BE49-F238E27FC236}">
                <a16:creationId xmlns:a16="http://schemas.microsoft.com/office/drawing/2014/main" id="{9A6BCE5D-CDB3-4BCB-88AB-571EFFD92288}"/>
              </a:ext>
            </a:extLst>
          </p:cNvPr>
          <p:cNvSpPr txBox="1"/>
          <p:nvPr/>
        </p:nvSpPr>
        <p:spPr>
          <a:xfrm>
            <a:off x="4502548"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2002</a:t>
            </a:r>
            <a:endParaRPr lang="ko-KR" altLang="en-US" b="1" dirty="0">
              <a:solidFill>
                <a:schemeClr val="bg1"/>
              </a:solidFill>
              <a:cs typeface="Arial" pitchFamily="34" charset="0"/>
            </a:endParaRPr>
          </a:p>
        </p:txBody>
      </p:sp>
      <p:sp>
        <p:nvSpPr>
          <p:cNvPr id="2580" name="TextBox 2579">
            <a:extLst>
              <a:ext uri="{FF2B5EF4-FFF2-40B4-BE49-F238E27FC236}">
                <a16:creationId xmlns:a16="http://schemas.microsoft.com/office/drawing/2014/main" id="{DD484B91-3231-4B2C-BCE6-7E28844D5208}"/>
              </a:ext>
            </a:extLst>
          </p:cNvPr>
          <p:cNvSpPr txBox="1"/>
          <p:nvPr/>
        </p:nvSpPr>
        <p:spPr>
          <a:xfrm>
            <a:off x="611068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2005</a:t>
            </a:r>
            <a:endParaRPr lang="ko-KR" altLang="en-US" b="1" dirty="0">
              <a:solidFill>
                <a:schemeClr val="bg1"/>
              </a:solidFill>
              <a:cs typeface="Arial" pitchFamily="34" charset="0"/>
            </a:endParaRPr>
          </a:p>
        </p:txBody>
      </p:sp>
      <p:sp>
        <p:nvSpPr>
          <p:cNvPr id="2581" name="TextBox 2580">
            <a:extLst>
              <a:ext uri="{FF2B5EF4-FFF2-40B4-BE49-F238E27FC236}">
                <a16:creationId xmlns:a16="http://schemas.microsoft.com/office/drawing/2014/main" id="{43935AF8-79F2-4F5B-B872-78F66A779B9F}"/>
              </a:ext>
            </a:extLst>
          </p:cNvPr>
          <p:cNvSpPr txBox="1"/>
          <p:nvPr/>
        </p:nvSpPr>
        <p:spPr>
          <a:xfrm>
            <a:off x="7718830"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2009</a:t>
            </a:r>
            <a:endParaRPr lang="ko-KR" altLang="en-US" b="1" dirty="0">
              <a:solidFill>
                <a:schemeClr val="bg1"/>
              </a:solidFill>
              <a:cs typeface="Arial" pitchFamily="34" charset="0"/>
            </a:endParaRPr>
          </a:p>
        </p:txBody>
      </p:sp>
      <p:sp>
        <p:nvSpPr>
          <p:cNvPr id="2582" name="TextBox 2581">
            <a:extLst>
              <a:ext uri="{FF2B5EF4-FFF2-40B4-BE49-F238E27FC236}">
                <a16:creationId xmlns:a16="http://schemas.microsoft.com/office/drawing/2014/main" id="{EBD0F76F-4C02-47C9-975A-8B6DAA87514C}"/>
              </a:ext>
            </a:extLst>
          </p:cNvPr>
          <p:cNvSpPr txBox="1"/>
          <p:nvPr/>
        </p:nvSpPr>
        <p:spPr>
          <a:xfrm>
            <a:off x="9326969"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2010</a:t>
            </a:r>
            <a:endParaRPr lang="ko-KR" altLang="en-US" b="1" dirty="0">
              <a:solidFill>
                <a:schemeClr val="bg1"/>
              </a:solidFill>
              <a:cs typeface="Arial" pitchFamily="34" charset="0"/>
            </a:endParaRPr>
          </a:p>
        </p:txBody>
      </p:sp>
      <p:sp>
        <p:nvSpPr>
          <p:cNvPr id="2583" name="TextBox 2582">
            <a:extLst>
              <a:ext uri="{FF2B5EF4-FFF2-40B4-BE49-F238E27FC236}">
                <a16:creationId xmlns:a16="http://schemas.microsoft.com/office/drawing/2014/main" id="{A5DEC4C3-4990-4522-BD54-03306F101CA2}"/>
              </a:ext>
            </a:extLst>
          </p:cNvPr>
          <p:cNvSpPr txBox="1"/>
          <p:nvPr/>
        </p:nvSpPr>
        <p:spPr>
          <a:xfrm>
            <a:off x="1298842" y="3757050"/>
            <a:ext cx="853040" cy="369332"/>
          </a:xfrm>
          <a:prstGeom prst="rect">
            <a:avLst/>
          </a:prstGeom>
          <a:noFill/>
        </p:spPr>
        <p:txBody>
          <a:bodyPr wrap="square" rtlCol="0">
            <a:spAutoFit/>
          </a:bodyPr>
          <a:lstStyle/>
          <a:p>
            <a:pPr algn="ctr"/>
            <a:r>
              <a:rPr lang="en-US" altLang="ko-KR" b="1" dirty="0">
                <a:solidFill>
                  <a:schemeClr val="bg1"/>
                </a:solidFill>
                <a:cs typeface="Arial" pitchFamily="34" charset="0"/>
              </a:rPr>
              <a:t>2000</a:t>
            </a:r>
            <a:endParaRPr lang="ko-KR" altLang="en-US" b="1" dirty="0">
              <a:solidFill>
                <a:schemeClr val="bg1"/>
              </a:solidFill>
              <a:cs typeface="Arial" pitchFamily="34" charset="0"/>
            </a:endParaRPr>
          </a:p>
        </p:txBody>
      </p:sp>
      <p:grpSp>
        <p:nvGrpSpPr>
          <p:cNvPr id="2584" name="Group 2583">
            <a:extLst>
              <a:ext uri="{FF2B5EF4-FFF2-40B4-BE49-F238E27FC236}">
                <a16:creationId xmlns:a16="http://schemas.microsoft.com/office/drawing/2014/main" id="{3F609862-3F23-4FC8-8919-C04366AECC11}"/>
              </a:ext>
            </a:extLst>
          </p:cNvPr>
          <p:cNvGrpSpPr/>
          <p:nvPr/>
        </p:nvGrpSpPr>
        <p:grpSpPr>
          <a:xfrm>
            <a:off x="8720922" y="4203147"/>
            <a:ext cx="2108583" cy="1890714"/>
            <a:chOff x="3517708" y="4050746"/>
            <a:chExt cx="2108583" cy="1890714"/>
          </a:xfrm>
        </p:grpSpPr>
        <p:sp>
          <p:nvSpPr>
            <p:cNvPr id="2585" name="Right Arrow 64">
              <a:extLst>
                <a:ext uri="{FF2B5EF4-FFF2-40B4-BE49-F238E27FC236}">
                  <a16:creationId xmlns:a16="http://schemas.microsoft.com/office/drawing/2014/main" id="{9B1A86A8-B2E3-4A45-A43D-19424AB13E8B}"/>
                </a:ext>
              </a:extLst>
            </p:cNvPr>
            <p:cNvSpPr/>
            <p:nvPr/>
          </p:nvSpPr>
          <p:spPr>
            <a:xfrm rot="16200000">
              <a:off x="4283968" y="4096462"/>
              <a:ext cx="576064" cy="484632"/>
            </a:xfrm>
            <a:prstGeom prst="rightArrow">
              <a:avLst>
                <a:gd name="adj1" fmla="val 50000"/>
                <a:gd name="adj2" fmla="val 5438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86" name="Rounded Rectangle 65">
              <a:extLst>
                <a:ext uri="{FF2B5EF4-FFF2-40B4-BE49-F238E27FC236}">
                  <a16:creationId xmlns:a16="http://schemas.microsoft.com/office/drawing/2014/main" id="{2827F646-AAC2-4F50-9793-066C3B552EF7}"/>
                </a:ext>
              </a:extLst>
            </p:cNvPr>
            <p:cNvSpPr/>
            <p:nvPr/>
          </p:nvSpPr>
          <p:spPr>
            <a:xfrm>
              <a:off x="3517708" y="4422260"/>
              <a:ext cx="2108583" cy="1519200"/>
            </a:xfrm>
            <a:prstGeom prst="roundRect">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87" name="Group 2586">
            <a:extLst>
              <a:ext uri="{FF2B5EF4-FFF2-40B4-BE49-F238E27FC236}">
                <a16:creationId xmlns:a16="http://schemas.microsoft.com/office/drawing/2014/main" id="{905931F2-8C93-494A-B97F-777A902AF804}"/>
              </a:ext>
            </a:extLst>
          </p:cNvPr>
          <p:cNvGrpSpPr/>
          <p:nvPr/>
        </p:nvGrpSpPr>
        <p:grpSpPr>
          <a:xfrm>
            <a:off x="8755322" y="5074518"/>
            <a:ext cx="2039783" cy="923330"/>
            <a:chOff x="3305542" y="1715063"/>
            <a:chExt cx="1467971" cy="923330"/>
          </a:xfrm>
        </p:grpSpPr>
        <p:sp>
          <p:nvSpPr>
            <p:cNvPr id="2588" name="TextBox 2587">
              <a:extLst>
                <a:ext uri="{FF2B5EF4-FFF2-40B4-BE49-F238E27FC236}">
                  <a16:creationId xmlns:a16="http://schemas.microsoft.com/office/drawing/2014/main" id="{A59F0066-F79F-47C0-9C10-7607F172C683}"/>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More companies</a:t>
              </a:r>
              <a:endParaRPr lang="ko-KR" altLang="en-US" sz="1200" b="1" dirty="0">
                <a:solidFill>
                  <a:schemeClr val="tx1">
                    <a:lumMod val="85000"/>
                    <a:lumOff val="15000"/>
                  </a:schemeClr>
                </a:solidFill>
                <a:cs typeface="Arial" pitchFamily="34" charset="0"/>
              </a:endParaRPr>
            </a:p>
          </p:txBody>
        </p:sp>
        <p:sp>
          <p:nvSpPr>
            <p:cNvPr id="2589" name="TextBox 2588">
              <a:extLst>
                <a:ext uri="{FF2B5EF4-FFF2-40B4-BE49-F238E27FC236}">
                  <a16:creationId xmlns:a16="http://schemas.microsoft.com/office/drawing/2014/main" id="{9172CC76-7F24-4D76-BAC0-8B20BFE3D0B3}"/>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Facebook, Apple, Google and many more of todays big companies are </a:t>
              </a:r>
              <a:r>
                <a:rPr lang="en-US" altLang="ko-KR" sz="1200">
                  <a:solidFill>
                    <a:schemeClr val="tx1">
                      <a:lumMod val="85000"/>
                      <a:lumOff val="15000"/>
                    </a:schemeClr>
                  </a:solidFill>
                  <a:cs typeface="Arial" pitchFamily="34" charset="0"/>
                </a:rPr>
                <a:t>using SQLite</a:t>
              </a:r>
              <a:endParaRPr lang="ko-KR" altLang="en-US" sz="1200" dirty="0">
                <a:solidFill>
                  <a:schemeClr val="tx1">
                    <a:lumMod val="85000"/>
                    <a:lumOff val="15000"/>
                  </a:schemeClr>
                </a:solidFill>
                <a:cs typeface="Arial" pitchFamily="34" charset="0"/>
              </a:endParaRPr>
            </a:p>
          </p:txBody>
        </p:sp>
      </p:grpSp>
      <p:grpSp>
        <p:nvGrpSpPr>
          <p:cNvPr id="2590" name="Group 2589">
            <a:extLst>
              <a:ext uri="{FF2B5EF4-FFF2-40B4-BE49-F238E27FC236}">
                <a16:creationId xmlns:a16="http://schemas.microsoft.com/office/drawing/2014/main" id="{126B24A8-ECEF-4338-B01E-CA5AAFE54366}"/>
              </a:ext>
            </a:extLst>
          </p:cNvPr>
          <p:cNvGrpSpPr/>
          <p:nvPr/>
        </p:nvGrpSpPr>
        <p:grpSpPr>
          <a:xfrm rot="10800000">
            <a:off x="3873446" y="1848585"/>
            <a:ext cx="2108583" cy="1890287"/>
            <a:chOff x="735226" y="4050746"/>
            <a:chExt cx="2108583" cy="1890287"/>
          </a:xfrm>
        </p:grpSpPr>
        <p:sp>
          <p:nvSpPr>
            <p:cNvPr id="2591" name="Right Arrow 70">
              <a:extLst>
                <a:ext uri="{FF2B5EF4-FFF2-40B4-BE49-F238E27FC236}">
                  <a16:creationId xmlns:a16="http://schemas.microsoft.com/office/drawing/2014/main" id="{CA95F54E-0AAE-4B6F-8371-D04273E13FC4}"/>
                </a:ext>
              </a:extLst>
            </p:cNvPr>
            <p:cNvSpPr/>
            <p:nvPr/>
          </p:nvSpPr>
          <p:spPr>
            <a:xfrm rot="16200000">
              <a:off x="1501484" y="4096462"/>
              <a:ext cx="576064" cy="484632"/>
            </a:xfrm>
            <a:prstGeom prst="rightArrow">
              <a:avLst>
                <a:gd name="adj1" fmla="val 50000"/>
                <a:gd name="adj2" fmla="val 5438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2" name="Rounded Rectangle 71">
              <a:extLst>
                <a:ext uri="{FF2B5EF4-FFF2-40B4-BE49-F238E27FC236}">
                  <a16:creationId xmlns:a16="http://schemas.microsoft.com/office/drawing/2014/main" id="{7905345B-EFD6-46F4-AA32-D2CFC1B307F5}"/>
                </a:ext>
              </a:extLst>
            </p:cNvPr>
            <p:cNvSpPr/>
            <p:nvPr/>
          </p:nvSpPr>
          <p:spPr>
            <a:xfrm>
              <a:off x="735226" y="4422262"/>
              <a:ext cx="2108583" cy="151877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3" name="Group 2592">
            <a:extLst>
              <a:ext uri="{FF2B5EF4-FFF2-40B4-BE49-F238E27FC236}">
                <a16:creationId xmlns:a16="http://schemas.microsoft.com/office/drawing/2014/main" id="{2A176A51-9B5B-4F4F-98DB-A07DEA3F159C}"/>
              </a:ext>
            </a:extLst>
          </p:cNvPr>
          <p:cNvGrpSpPr/>
          <p:nvPr/>
        </p:nvGrpSpPr>
        <p:grpSpPr>
          <a:xfrm>
            <a:off x="3873447" y="1964159"/>
            <a:ext cx="2108582" cy="923330"/>
            <a:chOff x="3305542" y="1715063"/>
            <a:chExt cx="1467971" cy="923330"/>
          </a:xfrm>
        </p:grpSpPr>
        <p:sp>
          <p:nvSpPr>
            <p:cNvPr id="2594" name="TextBox 2593">
              <a:extLst>
                <a:ext uri="{FF2B5EF4-FFF2-40B4-BE49-F238E27FC236}">
                  <a16:creationId xmlns:a16="http://schemas.microsoft.com/office/drawing/2014/main" id="{ED456C14-B25E-4C4F-9D9F-2B47C1B4F581}"/>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First Big Tech</a:t>
              </a:r>
              <a:endParaRPr lang="ko-KR" altLang="en-US" sz="1200" b="1" dirty="0">
                <a:solidFill>
                  <a:schemeClr val="tx1">
                    <a:lumMod val="85000"/>
                    <a:lumOff val="15000"/>
                  </a:schemeClr>
                </a:solidFill>
                <a:cs typeface="Arial" pitchFamily="34" charset="0"/>
              </a:endParaRPr>
            </a:p>
          </p:txBody>
        </p:sp>
        <p:sp>
          <p:nvSpPr>
            <p:cNvPr id="2595" name="TextBox 2594">
              <a:extLst>
                <a:ext uri="{FF2B5EF4-FFF2-40B4-BE49-F238E27FC236}">
                  <a16:creationId xmlns:a16="http://schemas.microsoft.com/office/drawing/2014/main" id="{3EF43B0C-8AF0-403B-A047-7FB7714F2385}"/>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Motorola decides to start implementing SQLite in its new phone models</a:t>
              </a:r>
              <a:endParaRPr lang="ko-KR" altLang="en-US" sz="1200" dirty="0">
                <a:solidFill>
                  <a:schemeClr val="tx1">
                    <a:lumMod val="85000"/>
                    <a:lumOff val="15000"/>
                  </a:schemeClr>
                </a:solidFill>
                <a:cs typeface="Arial" pitchFamily="34" charset="0"/>
              </a:endParaRPr>
            </a:p>
          </p:txBody>
        </p:sp>
      </p:grpSp>
      <p:grpSp>
        <p:nvGrpSpPr>
          <p:cNvPr id="2596" name="Group 2595">
            <a:extLst>
              <a:ext uri="{FF2B5EF4-FFF2-40B4-BE49-F238E27FC236}">
                <a16:creationId xmlns:a16="http://schemas.microsoft.com/office/drawing/2014/main" id="{DC927A7D-B04F-4014-9D8C-B16FEF616421}"/>
              </a:ext>
            </a:extLst>
          </p:cNvPr>
          <p:cNvGrpSpPr/>
          <p:nvPr/>
        </p:nvGrpSpPr>
        <p:grpSpPr>
          <a:xfrm>
            <a:off x="2257621" y="4203147"/>
            <a:ext cx="2108583" cy="1890714"/>
            <a:chOff x="735224" y="4050746"/>
            <a:chExt cx="2108583" cy="1890714"/>
          </a:xfrm>
        </p:grpSpPr>
        <p:sp>
          <p:nvSpPr>
            <p:cNvPr id="2597" name="Right Arrow 79">
              <a:extLst>
                <a:ext uri="{FF2B5EF4-FFF2-40B4-BE49-F238E27FC236}">
                  <a16:creationId xmlns:a16="http://schemas.microsoft.com/office/drawing/2014/main" id="{D110E7E1-3FB4-40CB-BAAF-01B7D81A558A}"/>
                </a:ext>
              </a:extLst>
            </p:cNvPr>
            <p:cNvSpPr/>
            <p:nvPr/>
          </p:nvSpPr>
          <p:spPr>
            <a:xfrm rot="16200000">
              <a:off x="1501484" y="4096462"/>
              <a:ext cx="576064" cy="484632"/>
            </a:xfrm>
            <a:prstGeom prst="rightArrow">
              <a:avLst>
                <a:gd name="adj1" fmla="val 50000"/>
                <a:gd name="adj2" fmla="val 5438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598" name="Rounded Rectangle 80">
              <a:extLst>
                <a:ext uri="{FF2B5EF4-FFF2-40B4-BE49-F238E27FC236}">
                  <a16:creationId xmlns:a16="http://schemas.microsoft.com/office/drawing/2014/main" id="{E0EB7616-0FD5-46F2-9172-D260EB1C7051}"/>
                </a:ext>
              </a:extLst>
            </p:cNvPr>
            <p:cNvSpPr/>
            <p:nvPr/>
          </p:nvSpPr>
          <p:spPr>
            <a:xfrm>
              <a:off x="735224" y="4422260"/>
              <a:ext cx="2108583" cy="1519200"/>
            </a:xfrm>
            <a:prstGeom prst="roundRect">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599" name="Group 2598">
            <a:extLst>
              <a:ext uri="{FF2B5EF4-FFF2-40B4-BE49-F238E27FC236}">
                <a16:creationId xmlns:a16="http://schemas.microsoft.com/office/drawing/2014/main" id="{1C5B56B1-03C9-4ACF-B09E-F5CA36FD86BF}"/>
              </a:ext>
            </a:extLst>
          </p:cNvPr>
          <p:cNvGrpSpPr/>
          <p:nvPr/>
        </p:nvGrpSpPr>
        <p:grpSpPr>
          <a:xfrm>
            <a:off x="2292021" y="5074518"/>
            <a:ext cx="2039783" cy="923330"/>
            <a:chOff x="3305542" y="1715063"/>
            <a:chExt cx="1467971" cy="923330"/>
          </a:xfrm>
        </p:grpSpPr>
        <p:sp>
          <p:nvSpPr>
            <p:cNvPr id="2600" name="TextBox 2599">
              <a:extLst>
                <a:ext uri="{FF2B5EF4-FFF2-40B4-BE49-F238E27FC236}">
                  <a16:creationId xmlns:a16="http://schemas.microsoft.com/office/drawing/2014/main" id="{DFA04C31-21F1-4223-A6F2-8C04A3A2F89F}"/>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gets updated to V.2</a:t>
              </a:r>
              <a:endParaRPr lang="ko-KR" altLang="en-US" sz="1200" b="1" dirty="0">
                <a:solidFill>
                  <a:schemeClr val="tx1">
                    <a:lumMod val="85000"/>
                    <a:lumOff val="15000"/>
                  </a:schemeClr>
                </a:solidFill>
                <a:cs typeface="Arial" pitchFamily="34" charset="0"/>
              </a:endParaRPr>
            </a:p>
          </p:txBody>
        </p:sp>
        <p:sp>
          <p:nvSpPr>
            <p:cNvPr id="2601" name="TextBox 2600">
              <a:extLst>
                <a:ext uri="{FF2B5EF4-FFF2-40B4-BE49-F238E27FC236}">
                  <a16:creationId xmlns:a16="http://schemas.microsoft.com/office/drawing/2014/main" id="{7EE90F5F-9B8D-4D74-A0A0-6B0FB9313D7A}"/>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B-Tree implementation replaces the previous GNU storage manager</a:t>
              </a:r>
              <a:endParaRPr lang="ko-KR" altLang="en-US" sz="1200" dirty="0">
                <a:solidFill>
                  <a:schemeClr val="tx1">
                    <a:lumMod val="85000"/>
                    <a:lumOff val="15000"/>
                  </a:schemeClr>
                </a:solidFill>
                <a:cs typeface="Arial" pitchFamily="34" charset="0"/>
              </a:endParaRPr>
            </a:p>
          </p:txBody>
        </p:sp>
      </p:grpSp>
      <p:grpSp>
        <p:nvGrpSpPr>
          <p:cNvPr id="2603" name="Group 2602">
            <a:extLst>
              <a:ext uri="{FF2B5EF4-FFF2-40B4-BE49-F238E27FC236}">
                <a16:creationId xmlns:a16="http://schemas.microsoft.com/office/drawing/2014/main" id="{7CC854F2-E98B-444D-97A4-18677E268580}"/>
              </a:ext>
            </a:extLst>
          </p:cNvPr>
          <p:cNvGrpSpPr/>
          <p:nvPr/>
        </p:nvGrpSpPr>
        <p:grpSpPr>
          <a:xfrm>
            <a:off x="5489271" y="4203147"/>
            <a:ext cx="2108583" cy="1890714"/>
            <a:chOff x="3517708" y="4050746"/>
            <a:chExt cx="2108583" cy="1890714"/>
          </a:xfrm>
        </p:grpSpPr>
        <p:sp>
          <p:nvSpPr>
            <p:cNvPr id="2604" name="Right Arrow 91">
              <a:extLst>
                <a:ext uri="{FF2B5EF4-FFF2-40B4-BE49-F238E27FC236}">
                  <a16:creationId xmlns:a16="http://schemas.microsoft.com/office/drawing/2014/main" id="{B515B9F4-2E95-4123-AAB7-D0DF4B1DF934}"/>
                </a:ext>
              </a:extLst>
            </p:cNvPr>
            <p:cNvSpPr/>
            <p:nvPr/>
          </p:nvSpPr>
          <p:spPr>
            <a:xfrm rot="16200000">
              <a:off x="4283968" y="4096462"/>
              <a:ext cx="576064" cy="484632"/>
            </a:xfrm>
            <a:prstGeom prst="rightArrow">
              <a:avLst>
                <a:gd name="adj1" fmla="val 50000"/>
                <a:gd name="adj2" fmla="val 5438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05" name="Rounded Rectangle 92">
              <a:extLst>
                <a:ext uri="{FF2B5EF4-FFF2-40B4-BE49-F238E27FC236}">
                  <a16:creationId xmlns:a16="http://schemas.microsoft.com/office/drawing/2014/main" id="{D65A5303-4890-498A-8AD8-4B8055DA3976}"/>
                </a:ext>
              </a:extLst>
            </p:cNvPr>
            <p:cNvSpPr/>
            <p:nvPr/>
          </p:nvSpPr>
          <p:spPr>
            <a:xfrm>
              <a:off x="3517708" y="4422260"/>
              <a:ext cx="2108583" cy="1519200"/>
            </a:xfrm>
            <a:prstGeom prst="roundRect">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06" name="Group 2605">
            <a:extLst>
              <a:ext uri="{FF2B5EF4-FFF2-40B4-BE49-F238E27FC236}">
                <a16:creationId xmlns:a16="http://schemas.microsoft.com/office/drawing/2014/main" id="{A434F9A2-708C-4A28-AD62-98D0906C2BBE}"/>
              </a:ext>
            </a:extLst>
          </p:cNvPr>
          <p:cNvGrpSpPr/>
          <p:nvPr/>
        </p:nvGrpSpPr>
        <p:grpSpPr>
          <a:xfrm>
            <a:off x="5523672" y="5074518"/>
            <a:ext cx="2039783" cy="923330"/>
            <a:chOff x="3305542" y="1715063"/>
            <a:chExt cx="1467971" cy="923330"/>
          </a:xfrm>
        </p:grpSpPr>
        <p:sp>
          <p:nvSpPr>
            <p:cNvPr id="2607" name="TextBox 2606">
              <a:extLst>
                <a:ext uri="{FF2B5EF4-FFF2-40B4-BE49-F238E27FC236}">
                  <a16:creationId xmlns:a16="http://schemas.microsoft.com/office/drawing/2014/main" id="{14DBD814-8C67-4627-874F-060A7E1D0B6C}"/>
                </a:ext>
              </a:extLst>
            </p:cNvPr>
            <p:cNvSpPr txBox="1"/>
            <p:nvPr/>
          </p:nvSpPr>
          <p:spPr>
            <a:xfrm>
              <a:off x="3305542" y="1715063"/>
              <a:ext cx="1467971" cy="461665"/>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O'Reilly Award</a:t>
              </a:r>
            </a:p>
            <a:p>
              <a:pPr algn="ctr"/>
              <a:endParaRPr lang="en-US" altLang="ko-KR" sz="1200" b="1" dirty="0">
                <a:solidFill>
                  <a:schemeClr val="tx1">
                    <a:lumMod val="85000"/>
                    <a:lumOff val="15000"/>
                  </a:schemeClr>
                </a:solidFill>
                <a:cs typeface="Arial" pitchFamily="34" charset="0"/>
              </a:endParaRPr>
            </a:p>
          </p:txBody>
        </p:sp>
        <p:sp>
          <p:nvSpPr>
            <p:cNvPr id="2608" name="TextBox 2607">
              <a:extLst>
                <a:ext uri="{FF2B5EF4-FFF2-40B4-BE49-F238E27FC236}">
                  <a16:creationId xmlns:a16="http://schemas.microsoft.com/office/drawing/2014/main" id="{9BCED9B5-578C-4D0F-94B9-3B976D441A84}"/>
                </a:ext>
              </a:extLst>
            </p:cNvPr>
            <p:cNvSpPr txBox="1"/>
            <p:nvPr/>
          </p:nvSpPr>
          <p:spPr>
            <a:xfrm>
              <a:off x="3305542" y="1992062"/>
              <a:ext cx="1467971" cy="646331"/>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Hipp wins Google’s Open Source Award for best integrator</a:t>
              </a:r>
              <a:endParaRPr lang="ko-KR" altLang="en-US" sz="1200" dirty="0">
                <a:solidFill>
                  <a:schemeClr val="tx1">
                    <a:lumMod val="85000"/>
                    <a:lumOff val="15000"/>
                  </a:schemeClr>
                </a:solidFill>
                <a:cs typeface="Arial" pitchFamily="34" charset="0"/>
              </a:endParaRPr>
            </a:p>
          </p:txBody>
        </p:sp>
      </p:grpSp>
      <p:grpSp>
        <p:nvGrpSpPr>
          <p:cNvPr id="2610" name="Group 2609">
            <a:extLst>
              <a:ext uri="{FF2B5EF4-FFF2-40B4-BE49-F238E27FC236}">
                <a16:creationId xmlns:a16="http://schemas.microsoft.com/office/drawing/2014/main" id="{2C9701D3-718E-410B-9F7B-BE309350CCA1}"/>
              </a:ext>
            </a:extLst>
          </p:cNvPr>
          <p:cNvGrpSpPr/>
          <p:nvPr/>
        </p:nvGrpSpPr>
        <p:grpSpPr>
          <a:xfrm rot="10800000">
            <a:off x="7105096" y="1829746"/>
            <a:ext cx="2108583" cy="1890287"/>
            <a:chOff x="735226" y="4050746"/>
            <a:chExt cx="2108583" cy="1890287"/>
          </a:xfrm>
        </p:grpSpPr>
        <p:sp>
          <p:nvSpPr>
            <p:cNvPr id="2611" name="Right Arrow 99">
              <a:extLst>
                <a:ext uri="{FF2B5EF4-FFF2-40B4-BE49-F238E27FC236}">
                  <a16:creationId xmlns:a16="http://schemas.microsoft.com/office/drawing/2014/main" id="{4132D83B-7277-4332-8045-383A14A43190}"/>
                </a:ext>
              </a:extLst>
            </p:cNvPr>
            <p:cNvSpPr/>
            <p:nvPr/>
          </p:nvSpPr>
          <p:spPr>
            <a:xfrm rot="16200000">
              <a:off x="1501484" y="4096462"/>
              <a:ext cx="576064" cy="484632"/>
            </a:xfrm>
            <a:prstGeom prst="rightArrow">
              <a:avLst>
                <a:gd name="adj1" fmla="val 50000"/>
                <a:gd name="adj2" fmla="val 543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2" name="Rounded Rectangle 100">
              <a:extLst>
                <a:ext uri="{FF2B5EF4-FFF2-40B4-BE49-F238E27FC236}">
                  <a16:creationId xmlns:a16="http://schemas.microsoft.com/office/drawing/2014/main" id="{FF3EEE3D-191F-42A7-8587-C7FF13D07BC4}"/>
                </a:ext>
              </a:extLst>
            </p:cNvPr>
            <p:cNvSpPr/>
            <p:nvPr/>
          </p:nvSpPr>
          <p:spPr>
            <a:xfrm>
              <a:off x="735226" y="4422262"/>
              <a:ext cx="2108583" cy="1518771"/>
            </a:xfrm>
            <a:prstGeom prst="roundRect">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14" name="Group 2613">
            <a:extLst>
              <a:ext uri="{FF2B5EF4-FFF2-40B4-BE49-F238E27FC236}">
                <a16:creationId xmlns:a16="http://schemas.microsoft.com/office/drawing/2014/main" id="{B526B00B-6A91-4A32-9C23-94E32D912E10}"/>
              </a:ext>
            </a:extLst>
          </p:cNvPr>
          <p:cNvGrpSpPr/>
          <p:nvPr/>
        </p:nvGrpSpPr>
        <p:grpSpPr>
          <a:xfrm>
            <a:off x="7105096" y="1935795"/>
            <a:ext cx="2108583" cy="815518"/>
            <a:chOff x="3305541" y="1715063"/>
            <a:chExt cx="1467972" cy="815518"/>
          </a:xfrm>
        </p:grpSpPr>
        <p:sp>
          <p:nvSpPr>
            <p:cNvPr id="2615" name="TextBox 2614">
              <a:extLst>
                <a:ext uri="{FF2B5EF4-FFF2-40B4-BE49-F238E27FC236}">
                  <a16:creationId xmlns:a16="http://schemas.microsoft.com/office/drawing/2014/main" id="{AEDEED0B-529D-4D9E-A547-0306CF4696EB}"/>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Test and Coverage</a:t>
              </a:r>
              <a:endParaRPr lang="ko-KR" altLang="en-US" sz="1200" b="1" dirty="0">
                <a:solidFill>
                  <a:schemeClr val="tx1">
                    <a:lumMod val="85000"/>
                    <a:lumOff val="15000"/>
                  </a:schemeClr>
                </a:solidFill>
                <a:cs typeface="Arial" pitchFamily="34" charset="0"/>
              </a:endParaRPr>
            </a:p>
          </p:txBody>
        </p:sp>
        <p:sp>
          <p:nvSpPr>
            <p:cNvPr id="2616" name="TextBox 2615">
              <a:extLst>
                <a:ext uri="{FF2B5EF4-FFF2-40B4-BE49-F238E27FC236}">
                  <a16:creationId xmlns:a16="http://schemas.microsoft.com/office/drawing/2014/main" id="{3C9487F6-7250-4E5F-8634-9AAA034BD433}"/>
                </a:ext>
              </a:extLst>
            </p:cNvPr>
            <p:cNvSpPr txBox="1"/>
            <p:nvPr/>
          </p:nvSpPr>
          <p:spPr>
            <a:xfrm>
              <a:off x="3305541" y="2068916"/>
              <a:ext cx="1467971" cy="461665"/>
            </a:xfrm>
            <a:prstGeom prst="rect">
              <a:avLst/>
            </a:prstGeom>
            <a:noFill/>
          </p:spPr>
          <p:txBody>
            <a:bodyPr wrap="square" rtlCol="0">
              <a:spAutoFit/>
            </a:bodyPr>
            <a:lstStyle/>
            <a:p>
              <a:pPr algn="ctr"/>
              <a:r>
                <a:rPr lang="en-GB" sz="1200" b="0" i="0" dirty="0">
                  <a:solidFill>
                    <a:srgbClr val="202122"/>
                  </a:solidFill>
                  <a:effectLst/>
                </a:rPr>
                <a:t>SQLite releases have 100% branch test coverage</a:t>
              </a:r>
              <a:endParaRPr lang="ko-KR" altLang="en-US" sz="1200" dirty="0">
                <a:solidFill>
                  <a:schemeClr val="tx1">
                    <a:lumMod val="85000"/>
                    <a:lumOff val="15000"/>
                  </a:schemeClr>
                </a:solidFill>
                <a:cs typeface="Arial" pitchFamily="34" charset="0"/>
              </a:endParaRPr>
            </a:p>
          </p:txBody>
        </p:sp>
      </p:grpSp>
      <p:grpSp>
        <p:nvGrpSpPr>
          <p:cNvPr id="2617" name="Group 2616">
            <a:extLst>
              <a:ext uri="{FF2B5EF4-FFF2-40B4-BE49-F238E27FC236}">
                <a16:creationId xmlns:a16="http://schemas.microsoft.com/office/drawing/2014/main" id="{414E5CF7-FE0C-4B86-9ACC-4F4B7590CB88}"/>
              </a:ext>
            </a:extLst>
          </p:cNvPr>
          <p:cNvGrpSpPr/>
          <p:nvPr/>
        </p:nvGrpSpPr>
        <p:grpSpPr>
          <a:xfrm rot="10800000">
            <a:off x="675191" y="1834795"/>
            <a:ext cx="2108583" cy="1890287"/>
            <a:chOff x="735226" y="4050746"/>
            <a:chExt cx="2108583" cy="1890287"/>
          </a:xfrm>
        </p:grpSpPr>
        <p:sp>
          <p:nvSpPr>
            <p:cNvPr id="2618" name="Right Arrow 70">
              <a:extLst>
                <a:ext uri="{FF2B5EF4-FFF2-40B4-BE49-F238E27FC236}">
                  <a16:creationId xmlns:a16="http://schemas.microsoft.com/office/drawing/2014/main" id="{2E3758C6-8D75-4733-AB72-F9AE5FF79FA7}"/>
                </a:ext>
              </a:extLst>
            </p:cNvPr>
            <p:cNvSpPr/>
            <p:nvPr/>
          </p:nvSpPr>
          <p:spPr>
            <a:xfrm rot="16200000">
              <a:off x="1501484" y="4096462"/>
              <a:ext cx="576064" cy="484632"/>
            </a:xfrm>
            <a:prstGeom prst="rightArrow">
              <a:avLst>
                <a:gd name="adj1" fmla="val 50000"/>
                <a:gd name="adj2" fmla="val 5438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19" name="Rounded Rectangle 71">
              <a:extLst>
                <a:ext uri="{FF2B5EF4-FFF2-40B4-BE49-F238E27FC236}">
                  <a16:creationId xmlns:a16="http://schemas.microsoft.com/office/drawing/2014/main" id="{85078332-9798-4DF9-BBA5-C40E52C663B8}"/>
                </a:ext>
              </a:extLst>
            </p:cNvPr>
            <p:cNvSpPr/>
            <p:nvPr/>
          </p:nvSpPr>
          <p:spPr>
            <a:xfrm>
              <a:off x="735226" y="4422262"/>
              <a:ext cx="2108583" cy="1518771"/>
            </a:xfrm>
            <a:prstGeom prst="roundRect">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620" name="Group 2619">
            <a:extLst>
              <a:ext uri="{FF2B5EF4-FFF2-40B4-BE49-F238E27FC236}">
                <a16:creationId xmlns:a16="http://schemas.microsoft.com/office/drawing/2014/main" id="{4881781A-291B-476B-8919-4BA3CB8988A2}"/>
              </a:ext>
            </a:extLst>
          </p:cNvPr>
          <p:cNvGrpSpPr/>
          <p:nvPr/>
        </p:nvGrpSpPr>
        <p:grpSpPr>
          <a:xfrm>
            <a:off x="675192" y="1950369"/>
            <a:ext cx="2075187" cy="923330"/>
            <a:chOff x="3305542" y="1715063"/>
            <a:chExt cx="1467971" cy="923330"/>
          </a:xfrm>
        </p:grpSpPr>
        <p:sp>
          <p:nvSpPr>
            <p:cNvPr id="2621" name="TextBox 2620">
              <a:extLst>
                <a:ext uri="{FF2B5EF4-FFF2-40B4-BE49-F238E27FC236}">
                  <a16:creationId xmlns:a16="http://schemas.microsoft.com/office/drawing/2014/main" id="{AD974D1E-2958-48C9-8301-34CDABA5F4AD}"/>
                </a:ext>
              </a:extLst>
            </p:cNvPr>
            <p:cNvSpPr txBox="1"/>
            <p:nvPr/>
          </p:nvSpPr>
          <p:spPr>
            <a:xfrm>
              <a:off x="3305542" y="1715063"/>
              <a:ext cx="1467971" cy="276999"/>
            </a:xfrm>
            <a:prstGeom prst="rect">
              <a:avLst/>
            </a:prstGeom>
            <a:noFill/>
          </p:spPr>
          <p:txBody>
            <a:bodyPr wrap="square" rtlCol="0">
              <a:spAutoFit/>
            </a:bodyPr>
            <a:lstStyle/>
            <a:p>
              <a:pPr algn="ctr"/>
              <a:r>
                <a:rPr lang="en-US" altLang="ko-KR" sz="1200" b="1" dirty="0">
                  <a:solidFill>
                    <a:schemeClr val="tx1">
                      <a:lumMod val="85000"/>
                      <a:lumOff val="15000"/>
                    </a:schemeClr>
                  </a:solidFill>
                  <a:cs typeface="Arial" pitchFamily="34" charset="0"/>
                </a:rPr>
                <a:t>SQLite 1.0 is released</a:t>
              </a:r>
              <a:endParaRPr lang="ko-KR" altLang="en-US" sz="1200" b="1" dirty="0">
                <a:solidFill>
                  <a:schemeClr val="tx1">
                    <a:lumMod val="85000"/>
                    <a:lumOff val="15000"/>
                  </a:schemeClr>
                </a:solidFill>
                <a:cs typeface="Arial" pitchFamily="34" charset="0"/>
              </a:endParaRPr>
            </a:p>
          </p:txBody>
        </p:sp>
        <p:sp>
          <p:nvSpPr>
            <p:cNvPr id="2622" name="TextBox 2621">
              <a:extLst>
                <a:ext uri="{FF2B5EF4-FFF2-40B4-BE49-F238E27FC236}">
                  <a16:creationId xmlns:a16="http://schemas.microsoft.com/office/drawing/2014/main" id="{8AD26A69-C5E2-4330-A290-9305DDDDF5CA}"/>
                </a:ext>
              </a:extLst>
            </p:cNvPr>
            <p:cNvSpPr txBox="1"/>
            <p:nvPr/>
          </p:nvSpPr>
          <p:spPr>
            <a:xfrm>
              <a:off x="3305542" y="1992062"/>
              <a:ext cx="1467971" cy="646331"/>
            </a:xfrm>
            <a:prstGeom prst="rect">
              <a:avLst/>
            </a:prstGeom>
            <a:noFill/>
          </p:spPr>
          <p:txBody>
            <a:bodyPr wrap="square" rtlCol="0">
              <a:spAutoFit/>
            </a:bodyPr>
            <a:lstStyle/>
            <a:p>
              <a:pPr algn="ctr"/>
              <a:r>
                <a:rPr lang="en-GB" sz="1200" b="0" i="0" dirty="0">
                  <a:solidFill>
                    <a:srgbClr val="333333"/>
                  </a:solidFill>
                  <a:effectLst/>
                  <a:latin typeface="inter-regular"/>
                </a:rPr>
                <a:t>In August D. Richard Hipp announces a new DB engine to manage military missiles</a:t>
              </a:r>
              <a:endParaRPr lang="ko-KR" altLang="en-US" sz="1200" dirty="0">
                <a:solidFill>
                  <a:schemeClr val="tx1">
                    <a:lumMod val="85000"/>
                    <a:lumOff val="15000"/>
                  </a:schemeClr>
                </a:solidFill>
                <a:cs typeface="Arial" pitchFamily="34" charset="0"/>
              </a:endParaRPr>
            </a:p>
          </p:txBody>
        </p:sp>
      </p:grpSp>
      <p:sp>
        <p:nvSpPr>
          <p:cNvPr id="2623" name="Rectangle 7">
            <a:extLst>
              <a:ext uri="{FF2B5EF4-FFF2-40B4-BE49-F238E27FC236}">
                <a16:creationId xmlns:a16="http://schemas.microsoft.com/office/drawing/2014/main" id="{B64C979D-CDC2-4176-B7A6-DB733AC578A1}"/>
              </a:ext>
            </a:extLst>
          </p:cNvPr>
          <p:cNvSpPr/>
          <p:nvPr/>
        </p:nvSpPr>
        <p:spPr>
          <a:xfrm>
            <a:off x="1582506" y="2920314"/>
            <a:ext cx="310253" cy="310253"/>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25" name="Block Arc 10">
            <a:extLst>
              <a:ext uri="{FF2B5EF4-FFF2-40B4-BE49-F238E27FC236}">
                <a16:creationId xmlns:a16="http://schemas.microsoft.com/office/drawing/2014/main" id="{B736EAFD-F4EF-4B6C-9C8C-13E1FA3F1B72}"/>
              </a:ext>
            </a:extLst>
          </p:cNvPr>
          <p:cNvSpPr/>
          <p:nvPr/>
        </p:nvSpPr>
        <p:spPr>
          <a:xfrm>
            <a:off x="9601816" y="4737732"/>
            <a:ext cx="415714" cy="281582"/>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6" name="Picture 5" descr="A picture containing text, clipart&#10;&#10;Description automatically generated">
            <a:extLst>
              <a:ext uri="{FF2B5EF4-FFF2-40B4-BE49-F238E27FC236}">
                <a16:creationId xmlns:a16="http://schemas.microsoft.com/office/drawing/2014/main" id="{04D9CB22-AD09-FDE3-EE45-85F3C5F2C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18" y="2869581"/>
            <a:ext cx="373937" cy="373937"/>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98E999C1-45AA-FCCE-CE07-6EA06425A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139" y="4675323"/>
            <a:ext cx="406400" cy="406400"/>
          </a:xfrm>
          <a:prstGeom prst="rect">
            <a:avLst/>
          </a:prstGeom>
        </p:spPr>
      </p:pic>
      <p:pic>
        <p:nvPicPr>
          <p:cNvPr id="12" name="Picture 11" descr="Icon&#10;&#10;Description automatically generated">
            <a:extLst>
              <a:ext uri="{FF2B5EF4-FFF2-40B4-BE49-F238E27FC236}">
                <a16:creationId xmlns:a16="http://schemas.microsoft.com/office/drawing/2014/main" id="{5D033A33-8693-AF3A-56C1-08DA436F28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652" y="4675323"/>
            <a:ext cx="395820" cy="395820"/>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7C4CA7C9-3685-55F1-98CF-844DCFB458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5502" y="2905667"/>
            <a:ext cx="395820" cy="395820"/>
          </a:xfrm>
          <a:prstGeom prst="rect">
            <a:avLst/>
          </a:prstGeom>
        </p:spPr>
      </p:pic>
    </p:spTree>
    <p:extLst>
      <p:ext uri="{BB962C8B-B14F-4D97-AF65-F5344CB8AC3E}">
        <p14:creationId xmlns:p14="http://schemas.microsoft.com/office/powerpoint/2010/main" val="168608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87;p41">
            <a:extLst>
              <a:ext uri="{FF2B5EF4-FFF2-40B4-BE49-F238E27FC236}">
                <a16:creationId xmlns:a16="http://schemas.microsoft.com/office/drawing/2014/main" id="{0B6B39BC-C0BD-A6C9-3056-F3D6F13DAC83}"/>
              </a:ext>
            </a:extLst>
          </p:cNvPr>
          <p:cNvSpPr txBox="1">
            <a:spLocks noGrp="1"/>
          </p:cNvSpPr>
          <p:nvPr>
            <p:ph type="title"/>
          </p:nvPr>
        </p:nvSpPr>
        <p:spPr>
          <a:xfrm>
            <a:off x="2086711" y="1418501"/>
            <a:ext cx="2974000" cy="591200"/>
          </a:xfrm>
          <a:prstGeom prst="rect">
            <a:avLst/>
          </a:prstGeom>
        </p:spPr>
        <p:txBody>
          <a:bodyPr spcFirstLastPara="1" vert="horz" wrap="square" lIns="121900" tIns="121900" rIns="121900" bIns="121900" rtlCol="0" anchor="t" anchorCtr="0">
            <a:noAutofit/>
          </a:bodyPr>
          <a:lstStyle/>
          <a:p>
            <a:r>
              <a:rPr lang="en" dirty="0"/>
              <a:t>Serverless</a:t>
            </a:r>
            <a:r>
              <a:rPr lang="en" sz="1100" dirty="0"/>
              <a:t>(Local?)</a:t>
            </a:r>
            <a:endParaRPr sz="1200" dirty="0"/>
          </a:p>
        </p:txBody>
      </p:sp>
      <p:sp>
        <p:nvSpPr>
          <p:cNvPr id="4" name="Google Shape;688;p41">
            <a:extLst>
              <a:ext uri="{FF2B5EF4-FFF2-40B4-BE49-F238E27FC236}">
                <a16:creationId xmlns:a16="http://schemas.microsoft.com/office/drawing/2014/main" id="{784A116C-7694-3DBD-9986-A1242A81B980}"/>
              </a:ext>
            </a:extLst>
          </p:cNvPr>
          <p:cNvSpPr txBox="1">
            <a:spLocks/>
          </p:cNvSpPr>
          <p:nvPr/>
        </p:nvSpPr>
        <p:spPr>
          <a:xfrm>
            <a:off x="2085915" y="2003834"/>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hlink"/>
              </a:buClr>
              <a:buSzPts val="1100"/>
              <a:buNone/>
            </a:pPr>
            <a:r>
              <a:rPr lang="en-GB" sz="1800" dirty="0"/>
              <a:t>Runs on your local disk, any process on it can comm. to</a:t>
            </a:r>
          </a:p>
        </p:txBody>
      </p:sp>
      <p:sp>
        <p:nvSpPr>
          <p:cNvPr id="5" name="Google Shape;689;p41">
            <a:extLst>
              <a:ext uri="{FF2B5EF4-FFF2-40B4-BE49-F238E27FC236}">
                <a16:creationId xmlns:a16="http://schemas.microsoft.com/office/drawing/2014/main" id="{126A9849-DBE7-5DA0-F3F8-A4C87374D721}"/>
              </a:ext>
            </a:extLst>
          </p:cNvPr>
          <p:cNvSpPr txBox="1">
            <a:spLocks/>
          </p:cNvSpPr>
          <p:nvPr/>
        </p:nvSpPr>
        <p:spPr>
          <a:xfrm>
            <a:off x="8357360" y="1412634"/>
            <a:ext cx="2974000" cy="5912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Server</a:t>
            </a:r>
          </a:p>
        </p:txBody>
      </p:sp>
      <p:sp>
        <p:nvSpPr>
          <p:cNvPr id="6" name="Google Shape;690;p41">
            <a:extLst>
              <a:ext uri="{FF2B5EF4-FFF2-40B4-BE49-F238E27FC236}">
                <a16:creationId xmlns:a16="http://schemas.microsoft.com/office/drawing/2014/main" id="{402366FE-7B96-4400-5778-6B67CD0250F6}"/>
              </a:ext>
            </a:extLst>
          </p:cNvPr>
          <p:cNvSpPr txBox="1">
            <a:spLocks/>
          </p:cNvSpPr>
          <p:nvPr/>
        </p:nvSpPr>
        <p:spPr>
          <a:xfrm>
            <a:off x="7024626" y="1953733"/>
            <a:ext cx="2974000" cy="10424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Clr>
                <a:schemeClr val="hlink"/>
              </a:buClr>
              <a:buSzPts val="1100"/>
              <a:buNone/>
            </a:pPr>
            <a:r>
              <a:rPr lang="en-GB" sz="1800" dirty="0"/>
              <a:t>Communication to server via intermediary process</a:t>
            </a:r>
          </a:p>
        </p:txBody>
      </p:sp>
      <p:cxnSp>
        <p:nvCxnSpPr>
          <p:cNvPr id="7" name="Google Shape;692;p41">
            <a:extLst>
              <a:ext uri="{FF2B5EF4-FFF2-40B4-BE49-F238E27FC236}">
                <a16:creationId xmlns:a16="http://schemas.microsoft.com/office/drawing/2014/main" id="{38BE83D2-55DB-C3F3-CE1C-44216E56F9DD}"/>
              </a:ext>
            </a:extLst>
          </p:cNvPr>
          <p:cNvCxnSpPr/>
          <p:nvPr/>
        </p:nvCxnSpPr>
        <p:spPr>
          <a:xfrm>
            <a:off x="2154181" y="2045383"/>
            <a:ext cx="2734800" cy="0"/>
          </a:xfrm>
          <a:prstGeom prst="straightConnector1">
            <a:avLst/>
          </a:prstGeom>
          <a:noFill/>
          <a:ln w="9525" cap="flat" cmpd="sng">
            <a:solidFill>
              <a:schemeClr val="dk1"/>
            </a:solidFill>
            <a:prstDash val="solid"/>
            <a:round/>
            <a:headEnd type="none" w="med" len="med"/>
            <a:tailEnd type="none" w="med" len="med"/>
          </a:ln>
        </p:spPr>
      </p:cxnSp>
      <p:sp>
        <p:nvSpPr>
          <p:cNvPr id="8" name="Google Shape;693;p41">
            <a:extLst>
              <a:ext uri="{FF2B5EF4-FFF2-40B4-BE49-F238E27FC236}">
                <a16:creationId xmlns:a16="http://schemas.microsoft.com/office/drawing/2014/main" id="{E8C7FED9-420D-5496-0187-59AB487639B2}"/>
              </a:ext>
            </a:extLst>
          </p:cNvPr>
          <p:cNvSpPr/>
          <p:nvPr/>
        </p:nvSpPr>
        <p:spPr>
          <a:xfrm>
            <a:off x="837539" y="1496616"/>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sp>
        <p:nvSpPr>
          <p:cNvPr id="9" name="Google Shape;694;p41">
            <a:extLst>
              <a:ext uri="{FF2B5EF4-FFF2-40B4-BE49-F238E27FC236}">
                <a16:creationId xmlns:a16="http://schemas.microsoft.com/office/drawing/2014/main" id="{C4DBAE1F-5CB8-F7D4-AE27-11D549A24B14}"/>
              </a:ext>
            </a:extLst>
          </p:cNvPr>
          <p:cNvSpPr/>
          <p:nvPr/>
        </p:nvSpPr>
        <p:spPr>
          <a:xfrm>
            <a:off x="10037819" y="1576184"/>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10" name="Google Shape;695;p41">
            <a:extLst>
              <a:ext uri="{FF2B5EF4-FFF2-40B4-BE49-F238E27FC236}">
                <a16:creationId xmlns:a16="http://schemas.microsoft.com/office/drawing/2014/main" id="{2902206C-594F-CB7B-A380-6FC086B30A4E}"/>
              </a:ext>
            </a:extLst>
          </p:cNvPr>
          <p:cNvCxnSpPr/>
          <p:nvPr/>
        </p:nvCxnSpPr>
        <p:spPr>
          <a:xfrm>
            <a:off x="7193033" y="2045383"/>
            <a:ext cx="2766400" cy="0"/>
          </a:xfrm>
          <a:prstGeom prst="straightConnector1">
            <a:avLst/>
          </a:prstGeom>
          <a:noFill/>
          <a:ln w="9525" cap="flat" cmpd="sng">
            <a:solidFill>
              <a:schemeClr val="dk1"/>
            </a:solidFill>
            <a:prstDash val="solid"/>
            <a:round/>
            <a:headEnd type="none" w="med" len="med"/>
            <a:tailEnd type="none" w="med" len="med"/>
          </a:ln>
        </p:spPr>
      </p:cxnSp>
      <p:sp>
        <p:nvSpPr>
          <p:cNvPr id="19" name="Google Shape;716;p41">
            <a:extLst>
              <a:ext uri="{FF2B5EF4-FFF2-40B4-BE49-F238E27FC236}">
                <a16:creationId xmlns:a16="http://schemas.microsoft.com/office/drawing/2014/main" id="{BD45D639-3340-C7A6-65B5-09FE2BA69CB6}"/>
              </a:ext>
            </a:extLst>
          </p:cNvPr>
          <p:cNvSpPr/>
          <p:nvPr/>
        </p:nvSpPr>
        <p:spPr>
          <a:xfrm>
            <a:off x="5681683" y="3166390"/>
            <a:ext cx="828648" cy="863793"/>
          </a:xfrm>
          <a:prstGeom prst="rect">
            <a:avLst/>
          </a:prstGeom>
        </p:spPr>
        <p:txBody>
          <a:bodyPr>
            <a:prstTxWarp prst="textPlain">
              <a:avLst/>
            </a:prstTxWarp>
          </a:bodyPr>
          <a:lstStyle/>
          <a:p>
            <a:pPr lvl="0" algn="ctr"/>
            <a:r>
              <a:rPr sz="2400" dirty="0">
                <a:ln w="9525" cap="flat" cmpd="sng">
                  <a:solidFill>
                    <a:schemeClr val="dk1"/>
                  </a:solidFill>
                  <a:prstDash val="solid"/>
                  <a:round/>
                  <a:headEnd type="none" w="sm" len="sm"/>
                  <a:tailEnd type="none" w="sm" len="sm"/>
                </a:ln>
                <a:noFill/>
                <a:latin typeface="Bebas Neue"/>
              </a:rPr>
              <a:t>VS</a:t>
            </a:r>
          </a:p>
        </p:txBody>
      </p:sp>
      <p:grpSp>
        <p:nvGrpSpPr>
          <p:cNvPr id="21" name="Google Shape;723;p41">
            <a:extLst>
              <a:ext uri="{FF2B5EF4-FFF2-40B4-BE49-F238E27FC236}">
                <a16:creationId xmlns:a16="http://schemas.microsoft.com/office/drawing/2014/main" id="{75CA6841-CCA7-5B98-5417-B0AD60660C6B}"/>
              </a:ext>
            </a:extLst>
          </p:cNvPr>
          <p:cNvGrpSpPr/>
          <p:nvPr/>
        </p:nvGrpSpPr>
        <p:grpSpPr>
          <a:xfrm>
            <a:off x="10363141" y="4134750"/>
            <a:ext cx="585039" cy="459193"/>
            <a:chOff x="4946475" y="3016009"/>
            <a:chExt cx="437728" cy="343570"/>
          </a:xfrm>
        </p:grpSpPr>
        <p:sp>
          <p:nvSpPr>
            <p:cNvPr id="22" name="Google Shape;724;p41">
              <a:extLst>
                <a:ext uri="{FF2B5EF4-FFF2-40B4-BE49-F238E27FC236}">
                  <a16:creationId xmlns:a16="http://schemas.microsoft.com/office/drawing/2014/main" id="{4CE684D1-DBB4-5415-6299-B0F17568EB57}"/>
                </a:ext>
              </a:extLst>
            </p:cNvPr>
            <p:cNvSpPr/>
            <p:nvPr/>
          </p:nvSpPr>
          <p:spPr>
            <a:xfrm>
              <a:off x="4946475" y="3274798"/>
              <a:ext cx="221946" cy="84781"/>
            </a:xfrm>
            <a:custGeom>
              <a:avLst/>
              <a:gdLst/>
              <a:ahLst/>
              <a:cxnLst/>
              <a:rect l="l" t="t" r="r" b="b"/>
              <a:pathLst>
                <a:path w="10982" h="4195" extrusionOk="0">
                  <a:moveTo>
                    <a:pt x="1" y="1"/>
                  </a:moveTo>
                  <a:lnTo>
                    <a:pt x="1" y="2031"/>
                  </a:lnTo>
                  <a:cubicBezTo>
                    <a:pt x="1" y="2538"/>
                    <a:pt x="326" y="3228"/>
                    <a:pt x="1868" y="3715"/>
                  </a:cubicBezTo>
                  <a:cubicBezTo>
                    <a:pt x="2871" y="4033"/>
                    <a:pt x="4183" y="4195"/>
                    <a:pt x="5500" y="4195"/>
                  </a:cubicBezTo>
                  <a:cubicBezTo>
                    <a:pt x="6796" y="4195"/>
                    <a:pt x="8098" y="4038"/>
                    <a:pt x="9115" y="3715"/>
                  </a:cubicBezTo>
                  <a:cubicBezTo>
                    <a:pt x="10657" y="3228"/>
                    <a:pt x="10982" y="2538"/>
                    <a:pt x="10982" y="2031"/>
                  </a:cubicBezTo>
                  <a:lnTo>
                    <a:pt x="10982" y="1"/>
                  </a:lnTo>
                  <a:cubicBezTo>
                    <a:pt x="10576" y="285"/>
                    <a:pt x="10089" y="508"/>
                    <a:pt x="9500" y="691"/>
                  </a:cubicBezTo>
                  <a:cubicBezTo>
                    <a:pt x="8364" y="1046"/>
                    <a:pt x="6927" y="1224"/>
                    <a:pt x="5491" y="1224"/>
                  </a:cubicBezTo>
                  <a:cubicBezTo>
                    <a:pt x="4055" y="1224"/>
                    <a:pt x="2619" y="1046"/>
                    <a:pt x="1483" y="691"/>
                  </a:cubicBezTo>
                  <a:cubicBezTo>
                    <a:pt x="894" y="508"/>
                    <a:pt x="407" y="285"/>
                    <a:pt x="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3" name="Google Shape;725;p41">
              <a:extLst>
                <a:ext uri="{FF2B5EF4-FFF2-40B4-BE49-F238E27FC236}">
                  <a16:creationId xmlns:a16="http://schemas.microsoft.com/office/drawing/2014/main" id="{3971975A-8873-F6C2-A3D3-9D4F3BBCBC33}"/>
                </a:ext>
              </a:extLst>
            </p:cNvPr>
            <p:cNvSpPr/>
            <p:nvPr/>
          </p:nvSpPr>
          <p:spPr>
            <a:xfrm>
              <a:off x="4946475" y="3189492"/>
              <a:ext cx="221946" cy="84458"/>
            </a:xfrm>
            <a:custGeom>
              <a:avLst/>
              <a:gdLst/>
              <a:ahLst/>
              <a:cxnLst/>
              <a:rect l="l" t="t" r="r" b="b"/>
              <a:pathLst>
                <a:path w="10982" h="4179" extrusionOk="0">
                  <a:moveTo>
                    <a:pt x="1" y="0"/>
                  </a:moveTo>
                  <a:lnTo>
                    <a:pt x="1" y="2030"/>
                  </a:lnTo>
                  <a:cubicBezTo>
                    <a:pt x="1" y="2537"/>
                    <a:pt x="326" y="3227"/>
                    <a:pt x="1868" y="3715"/>
                  </a:cubicBezTo>
                  <a:cubicBezTo>
                    <a:pt x="2871" y="4021"/>
                    <a:pt x="4183" y="4179"/>
                    <a:pt x="5501" y="4179"/>
                  </a:cubicBezTo>
                  <a:cubicBezTo>
                    <a:pt x="6797" y="4179"/>
                    <a:pt x="8098" y="4027"/>
                    <a:pt x="9115" y="3715"/>
                  </a:cubicBezTo>
                  <a:cubicBezTo>
                    <a:pt x="10657" y="3227"/>
                    <a:pt x="10982" y="2537"/>
                    <a:pt x="10982" y="2030"/>
                  </a:cubicBezTo>
                  <a:lnTo>
                    <a:pt x="10982" y="0"/>
                  </a:lnTo>
                  <a:cubicBezTo>
                    <a:pt x="10576" y="284"/>
                    <a:pt x="10089" y="508"/>
                    <a:pt x="9500" y="690"/>
                  </a:cubicBezTo>
                  <a:cubicBezTo>
                    <a:pt x="8364" y="1045"/>
                    <a:pt x="6927" y="1223"/>
                    <a:pt x="5491" y="1223"/>
                  </a:cubicBezTo>
                  <a:cubicBezTo>
                    <a:pt x="4055" y="1223"/>
                    <a:pt x="2619" y="1045"/>
                    <a:pt x="1483" y="690"/>
                  </a:cubicBezTo>
                  <a:cubicBezTo>
                    <a:pt x="894" y="508"/>
                    <a:pt x="407" y="28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4" name="Google Shape;726;p41">
              <a:extLst>
                <a:ext uri="{FF2B5EF4-FFF2-40B4-BE49-F238E27FC236}">
                  <a16:creationId xmlns:a16="http://schemas.microsoft.com/office/drawing/2014/main" id="{2B878EE4-852A-B6FF-1166-92822496981A}"/>
                </a:ext>
              </a:extLst>
            </p:cNvPr>
            <p:cNvSpPr/>
            <p:nvPr/>
          </p:nvSpPr>
          <p:spPr>
            <a:xfrm>
              <a:off x="4946475" y="3104165"/>
              <a:ext cx="221946" cy="84357"/>
            </a:xfrm>
            <a:custGeom>
              <a:avLst/>
              <a:gdLst/>
              <a:ahLst/>
              <a:cxnLst/>
              <a:rect l="l" t="t" r="r" b="b"/>
              <a:pathLst>
                <a:path w="10982" h="4174" extrusionOk="0">
                  <a:moveTo>
                    <a:pt x="1" y="0"/>
                  </a:moveTo>
                  <a:lnTo>
                    <a:pt x="1" y="2030"/>
                  </a:lnTo>
                  <a:cubicBezTo>
                    <a:pt x="1" y="2517"/>
                    <a:pt x="326" y="3227"/>
                    <a:pt x="1868" y="3694"/>
                  </a:cubicBezTo>
                  <a:cubicBezTo>
                    <a:pt x="2871" y="4011"/>
                    <a:pt x="4183" y="4174"/>
                    <a:pt x="5500" y="4174"/>
                  </a:cubicBezTo>
                  <a:cubicBezTo>
                    <a:pt x="6796" y="4174"/>
                    <a:pt x="8098" y="4017"/>
                    <a:pt x="9115" y="3694"/>
                  </a:cubicBezTo>
                  <a:cubicBezTo>
                    <a:pt x="10657" y="3227"/>
                    <a:pt x="10982" y="2517"/>
                    <a:pt x="10982" y="2030"/>
                  </a:cubicBezTo>
                  <a:lnTo>
                    <a:pt x="10982" y="0"/>
                  </a:lnTo>
                  <a:cubicBezTo>
                    <a:pt x="10576" y="264"/>
                    <a:pt x="10089" y="487"/>
                    <a:pt x="9500" y="690"/>
                  </a:cubicBezTo>
                  <a:cubicBezTo>
                    <a:pt x="8364" y="1045"/>
                    <a:pt x="6927" y="1223"/>
                    <a:pt x="5491" y="1223"/>
                  </a:cubicBezTo>
                  <a:cubicBezTo>
                    <a:pt x="4055" y="1223"/>
                    <a:pt x="2619" y="1045"/>
                    <a:pt x="1483" y="690"/>
                  </a:cubicBezTo>
                  <a:cubicBezTo>
                    <a:pt x="894" y="487"/>
                    <a:pt x="407" y="264"/>
                    <a:pt x="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5" name="Google Shape;727;p41">
              <a:extLst>
                <a:ext uri="{FF2B5EF4-FFF2-40B4-BE49-F238E27FC236}">
                  <a16:creationId xmlns:a16="http://schemas.microsoft.com/office/drawing/2014/main" id="{8CE23A10-1D73-6163-BBD6-0726E45FF3C3}"/>
                </a:ext>
              </a:extLst>
            </p:cNvPr>
            <p:cNvSpPr/>
            <p:nvPr/>
          </p:nvSpPr>
          <p:spPr>
            <a:xfrm>
              <a:off x="4946475" y="3016009"/>
              <a:ext cx="221946" cy="87186"/>
            </a:xfrm>
            <a:custGeom>
              <a:avLst/>
              <a:gdLst/>
              <a:ahLst/>
              <a:cxnLst/>
              <a:rect l="l" t="t" r="r" b="b"/>
              <a:pathLst>
                <a:path w="10982" h="4314" extrusionOk="0">
                  <a:moveTo>
                    <a:pt x="5482" y="1"/>
                  </a:moveTo>
                  <a:cubicBezTo>
                    <a:pt x="4186" y="1"/>
                    <a:pt x="2885" y="153"/>
                    <a:pt x="1868" y="465"/>
                  </a:cubicBezTo>
                  <a:cubicBezTo>
                    <a:pt x="326" y="952"/>
                    <a:pt x="1" y="1663"/>
                    <a:pt x="1" y="2150"/>
                  </a:cubicBezTo>
                  <a:cubicBezTo>
                    <a:pt x="1" y="2657"/>
                    <a:pt x="326" y="3347"/>
                    <a:pt x="1868" y="3834"/>
                  </a:cubicBezTo>
                  <a:cubicBezTo>
                    <a:pt x="2871" y="4152"/>
                    <a:pt x="4183" y="4314"/>
                    <a:pt x="5500" y="4314"/>
                  </a:cubicBezTo>
                  <a:cubicBezTo>
                    <a:pt x="6796" y="4314"/>
                    <a:pt x="8098" y="4157"/>
                    <a:pt x="9115" y="3834"/>
                  </a:cubicBezTo>
                  <a:cubicBezTo>
                    <a:pt x="10657" y="3347"/>
                    <a:pt x="10982" y="2657"/>
                    <a:pt x="10982" y="2150"/>
                  </a:cubicBezTo>
                  <a:cubicBezTo>
                    <a:pt x="10982" y="1663"/>
                    <a:pt x="10657" y="952"/>
                    <a:pt x="9115" y="465"/>
                  </a:cubicBezTo>
                  <a:cubicBezTo>
                    <a:pt x="8112" y="158"/>
                    <a:pt x="6800" y="1"/>
                    <a:pt x="548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26" name="Google Shape;728;p41">
              <a:extLst>
                <a:ext uri="{FF2B5EF4-FFF2-40B4-BE49-F238E27FC236}">
                  <a16:creationId xmlns:a16="http://schemas.microsoft.com/office/drawing/2014/main" id="{81ED090A-39B2-AD89-2480-CE7CFA478E0D}"/>
                </a:ext>
              </a:extLst>
            </p:cNvPr>
            <p:cNvSpPr/>
            <p:nvPr/>
          </p:nvSpPr>
          <p:spPr>
            <a:xfrm>
              <a:off x="5193846" y="3045496"/>
              <a:ext cx="190358" cy="258870"/>
            </a:xfrm>
            <a:custGeom>
              <a:avLst/>
              <a:gdLst/>
              <a:ahLst/>
              <a:cxnLst/>
              <a:rect l="l" t="t" r="r" b="b"/>
              <a:pathLst>
                <a:path w="9419" h="12809" extrusionOk="0">
                  <a:moveTo>
                    <a:pt x="4709" y="1279"/>
                  </a:moveTo>
                  <a:cubicBezTo>
                    <a:pt x="6049" y="1279"/>
                    <a:pt x="7145" y="2375"/>
                    <a:pt x="7145" y="3715"/>
                  </a:cubicBezTo>
                  <a:lnTo>
                    <a:pt x="7145" y="5400"/>
                  </a:lnTo>
                  <a:lnTo>
                    <a:pt x="2274" y="5400"/>
                  </a:lnTo>
                  <a:lnTo>
                    <a:pt x="2274" y="3715"/>
                  </a:lnTo>
                  <a:cubicBezTo>
                    <a:pt x="2274" y="2375"/>
                    <a:pt x="3370" y="1279"/>
                    <a:pt x="4709" y="1279"/>
                  </a:cubicBezTo>
                  <a:close/>
                  <a:moveTo>
                    <a:pt x="3410" y="8566"/>
                  </a:moveTo>
                  <a:cubicBezTo>
                    <a:pt x="3715" y="8566"/>
                    <a:pt x="3958" y="8810"/>
                    <a:pt x="3958" y="9094"/>
                  </a:cubicBezTo>
                  <a:cubicBezTo>
                    <a:pt x="3958" y="9398"/>
                    <a:pt x="3715" y="9642"/>
                    <a:pt x="3410" y="9642"/>
                  </a:cubicBezTo>
                  <a:cubicBezTo>
                    <a:pt x="3126" y="9642"/>
                    <a:pt x="2883" y="9398"/>
                    <a:pt x="2883" y="9094"/>
                  </a:cubicBezTo>
                  <a:cubicBezTo>
                    <a:pt x="2883" y="8810"/>
                    <a:pt x="3126" y="8566"/>
                    <a:pt x="3410" y="8566"/>
                  </a:cubicBezTo>
                  <a:close/>
                  <a:moveTo>
                    <a:pt x="6009" y="8566"/>
                  </a:moveTo>
                  <a:cubicBezTo>
                    <a:pt x="6293" y="8566"/>
                    <a:pt x="6536" y="8810"/>
                    <a:pt x="6536" y="9094"/>
                  </a:cubicBezTo>
                  <a:cubicBezTo>
                    <a:pt x="6536" y="9398"/>
                    <a:pt x="6293" y="9642"/>
                    <a:pt x="6009" y="9642"/>
                  </a:cubicBezTo>
                  <a:cubicBezTo>
                    <a:pt x="5704" y="9642"/>
                    <a:pt x="5460" y="9398"/>
                    <a:pt x="5460" y="9094"/>
                  </a:cubicBezTo>
                  <a:cubicBezTo>
                    <a:pt x="5460" y="8810"/>
                    <a:pt x="5704" y="8566"/>
                    <a:pt x="6009" y="8566"/>
                  </a:cubicBezTo>
                  <a:close/>
                  <a:moveTo>
                    <a:pt x="4709" y="1"/>
                  </a:moveTo>
                  <a:cubicBezTo>
                    <a:pt x="2659" y="1"/>
                    <a:pt x="995" y="1665"/>
                    <a:pt x="995" y="3715"/>
                  </a:cubicBezTo>
                  <a:lnTo>
                    <a:pt x="995" y="5400"/>
                  </a:lnTo>
                  <a:lnTo>
                    <a:pt x="650" y="5400"/>
                  </a:lnTo>
                  <a:cubicBezTo>
                    <a:pt x="285" y="5400"/>
                    <a:pt x="0" y="5684"/>
                    <a:pt x="0" y="6029"/>
                  </a:cubicBezTo>
                  <a:lnTo>
                    <a:pt x="0" y="12179"/>
                  </a:lnTo>
                  <a:cubicBezTo>
                    <a:pt x="0" y="12524"/>
                    <a:pt x="285" y="12808"/>
                    <a:pt x="650" y="12808"/>
                  </a:cubicBezTo>
                  <a:lnTo>
                    <a:pt x="8769" y="12808"/>
                  </a:lnTo>
                  <a:cubicBezTo>
                    <a:pt x="9134" y="12808"/>
                    <a:pt x="9419" y="12524"/>
                    <a:pt x="9419" y="12179"/>
                  </a:cubicBezTo>
                  <a:lnTo>
                    <a:pt x="9419" y="6029"/>
                  </a:lnTo>
                  <a:cubicBezTo>
                    <a:pt x="9419" y="5684"/>
                    <a:pt x="9134" y="5400"/>
                    <a:pt x="8769" y="5400"/>
                  </a:cubicBezTo>
                  <a:lnTo>
                    <a:pt x="8424" y="5400"/>
                  </a:lnTo>
                  <a:lnTo>
                    <a:pt x="8424" y="3715"/>
                  </a:lnTo>
                  <a:cubicBezTo>
                    <a:pt x="8424" y="1665"/>
                    <a:pt x="6760" y="1"/>
                    <a:pt x="470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27" name="Google Shape;2477;p69">
            <a:extLst>
              <a:ext uri="{FF2B5EF4-FFF2-40B4-BE49-F238E27FC236}">
                <a16:creationId xmlns:a16="http://schemas.microsoft.com/office/drawing/2014/main" id="{BA27FEB4-C8DA-D48F-E135-ACEDA5D8A0FA}"/>
              </a:ext>
            </a:extLst>
          </p:cNvPr>
          <p:cNvGrpSpPr/>
          <p:nvPr/>
        </p:nvGrpSpPr>
        <p:grpSpPr>
          <a:xfrm>
            <a:off x="1198250" y="1749412"/>
            <a:ext cx="458469" cy="591941"/>
            <a:chOff x="3146700" y="1160262"/>
            <a:chExt cx="325320" cy="437728"/>
          </a:xfrm>
          <a:solidFill>
            <a:schemeClr val="tx1"/>
          </a:solidFill>
        </p:grpSpPr>
        <p:sp>
          <p:nvSpPr>
            <p:cNvPr id="28" name="Google Shape;2478;p69">
              <a:extLst>
                <a:ext uri="{FF2B5EF4-FFF2-40B4-BE49-F238E27FC236}">
                  <a16:creationId xmlns:a16="http://schemas.microsoft.com/office/drawing/2014/main" id="{E6A09704-5F53-A36D-5721-3B8C0B28FAF0}"/>
                </a:ext>
              </a:extLst>
            </p:cNvPr>
            <p:cNvSpPr/>
            <p:nvPr/>
          </p:nvSpPr>
          <p:spPr>
            <a:xfrm>
              <a:off x="3310536" y="1497349"/>
              <a:ext cx="85771" cy="35307"/>
            </a:xfrm>
            <a:custGeom>
              <a:avLst/>
              <a:gdLst/>
              <a:ahLst/>
              <a:cxnLst/>
              <a:rect l="l" t="t" r="r" b="b"/>
              <a:pathLst>
                <a:path w="4244" h="1747" extrusionOk="0">
                  <a:moveTo>
                    <a:pt x="1" y="1"/>
                  </a:moveTo>
                  <a:lnTo>
                    <a:pt x="1" y="1746"/>
                  </a:lnTo>
                  <a:lnTo>
                    <a:pt x="4243" y="1746"/>
                  </a:lnTo>
                  <a:lnTo>
                    <a:pt x="42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79;p69">
              <a:extLst>
                <a:ext uri="{FF2B5EF4-FFF2-40B4-BE49-F238E27FC236}">
                  <a16:creationId xmlns:a16="http://schemas.microsoft.com/office/drawing/2014/main" id="{1FEDD460-864B-8EE5-C733-3B0DC0026B4C}"/>
                </a:ext>
              </a:extLst>
            </p:cNvPr>
            <p:cNvSpPr/>
            <p:nvPr/>
          </p:nvSpPr>
          <p:spPr>
            <a:xfrm>
              <a:off x="3146700" y="1160262"/>
              <a:ext cx="325320" cy="437728"/>
            </a:xfrm>
            <a:custGeom>
              <a:avLst/>
              <a:gdLst/>
              <a:ahLst/>
              <a:cxnLst/>
              <a:rect l="l" t="t" r="r" b="b"/>
              <a:pathLst>
                <a:path w="16097" h="21659" extrusionOk="0">
                  <a:moveTo>
                    <a:pt x="2740" y="2111"/>
                  </a:moveTo>
                  <a:cubicBezTo>
                    <a:pt x="3106" y="2111"/>
                    <a:pt x="3390" y="2396"/>
                    <a:pt x="3390" y="2741"/>
                  </a:cubicBezTo>
                  <a:cubicBezTo>
                    <a:pt x="3390" y="3106"/>
                    <a:pt x="3106" y="3390"/>
                    <a:pt x="2740" y="3390"/>
                  </a:cubicBezTo>
                  <a:cubicBezTo>
                    <a:pt x="2395" y="3390"/>
                    <a:pt x="2111" y="3106"/>
                    <a:pt x="2111" y="2741"/>
                  </a:cubicBezTo>
                  <a:cubicBezTo>
                    <a:pt x="2111" y="2396"/>
                    <a:pt x="2395" y="2111"/>
                    <a:pt x="2740" y="2111"/>
                  </a:cubicBezTo>
                  <a:close/>
                  <a:moveTo>
                    <a:pt x="13356" y="2111"/>
                  </a:moveTo>
                  <a:cubicBezTo>
                    <a:pt x="13701" y="2111"/>
                    <a:pt x="13985" y="2396"/>
                    <a:pt x="13985" y="2741"/>
                  </a:cubicBezTo>
                  <a:cubicBezTo>
                    <a:pt x="13985" y="3106"/>
                    <a:pt x="13701" y="3390"/>
                    <a:pt x="13356" y="3390"/>
                  </a:cubicBezTo>
                  <a:cubicBezTo>
                    <a:pt x="12991" y="3390"/>
                    <a:pt x="12706" y="3106"/>
                    <a:pt x="12706" y="2741"/>
                  </a:cubicBezTo>
                  <a:cubicBezTo>
                    <a:pt x="12706" y="2396"/>
                    <a:pt x="12991" y="2111"/>
                    <a:pt x="13356" y="2111"/>
                  </a:cubicBezTo>
                  <a:close/>
                  <a:moveTo>
                    <a:pt x="8038" y="7409"/>
                  </a:moveTo>
                  <a:cubicBezTo>
                    <a:pt x="8403" y="7409"/>
                    <a:pt x="8687" y="7693"/>
                    <a:pt x="8687" y="8059"/>
                  </a:cubicBezTo>
                  <a:cubicBezTo>
                    <a:pt x="8687" y="8404"/>
                    <a:pt x="8403" y="8688"/>
                    <a:pt x="8038" y="8688"/>
                  </a:cubicBezTo>
                  <a:cubicBezTo>
                    <a:pt x="7693" y="8688"/>
                    <a:pt x="7409" y="8404"/>
                    <a:pt x="7409" y="8059"/>
                  </a:cubicBezTo>
                  <a:cubicBezTo>
                    <a:pt x="7409" y="7693"/>
                    <a:pt x="7693" y="7409"/>
                    <a:pt x="8038" y="7409"/>
                  </a:cubicBezTo>
                  <a:close/>
                  <a:moveTo>
                    <a:pt x="8038" y="3816"/>
                  </a:moveTo>
                  <a:cubicBezTo>
                    <a:pt x="5704" y="3816"/>
                    <a:pt x="3796" y="5704"/>
                    <a:pt x="3796" y="8059"/>
                  </a:cubicBezTo>
                  <a:cubicBezTo>
                    <a:pt x="3796" y="10393"/>
                    <a:pt x="5704" y="12301"/>
                    <a:pt x="8038" y="12301"/>
                  </a:cubicBezTo>
                  <a:cubicBezTo>
                    <a:pt x="10392" y="12301"/>
                    <a:pt x="12280" y="10393"/>
                    <a:pt x="12280" y="8059"/>
                  </a:cubicBezTo>
                  <a:cubicBezTo>
                    <a:pt x="12280" y="5704"/>
                    <a:pt x="10392" y="3816"/>
                    <a:pt x="8038" y="3816"/>
                  </a:cubicBezTo>
                  <a:close/>
                  <a:moveTo>
                    <a:pt x="8038" y="2538"/>
                  </a:moveTo>
                  <a:cubicBezTo>
                    <a:pt x="11083" y="2538"/>
                    <a:pt x="13559" y="5014"/>
                    <a:pt x="13559" y="8059"/>
                  </a:cubicBezTo>
                  <a:cubicBezTo>
                    <a:pt x="13559" y="11083"/>
                    <a:pt x="11083" y="13559"/>
                    <a:pt x="8038" y="13559"/>
                  </a:cubicBezTo>
                  <a:cubicBezTo>
                    <a:pt x="5014" y="13559"/>
                    <a:pt x="2537" y="11083"/>
                    <a:pt x="2537" y="8059"/>
                  </a:cubicBezTo>
                  <a:cubicBezTo>
                    <a:pt x="2537" y="5014"/>
                    <a:pt x="5014" y="2538"/>
                    <a:pt x="8038" y="2538"/>
                  </a:cubicBezTo>
                  <a:close/>
                  <a:moveTo>
                    <a:pt x="10819" y="14838"/>
                  </a:moveTo>
                  <a:cubicBezTo>
                    <a:pt x="11164" y="14838"/>
                    <a:pt x="11448" y="15122"/>
                    <a:pt x="11448" y="15467"/>
                  </a:cubicBezTo>
                  <a:lnTo>
                    <a:pt x="11448" y="18492"/>
                  </a:lnTo>
                  <a:cubicBezTo>
                    <a:pt x="11448" y="18837"/>
                    <a:pt x="11164" y="19121"/>
                    <a:pt x="10819" y="19121"/>
                  </a:cubicBezTo>
                  <a:lnTo>
                    <a:pt x="5277" y="19121"/>
                  </a:lnTo>
                  <a:cubicBezTo>
                    <a:pt x="4932" y="19121"/>
                    <a:pt x="4648" y="18837"/>
                    <a:pt x="4648" y="18492"/>
                  </a:cubicBezTo>
                  <a:lnTo>
                    <a:pt x="4648" y="15467"/>
                  </a:lnTo>
                  <a:cubicBezTo>
                    <a:pt x="4648" y="15122"/>
                    <a:pt x="4932" y="14838"/>
                    <a:pt x="5277" y="14838"/>
                  </a:cubicBezTo>
                  <a:close/>
                  <a:moveTo>
                    <a:pt x="2740" y="18268"/>
                  </a:moveTo>
                  <a:cubicBezTo>
                    <a:pt x="3106" y="18268"/>
                    <a:pt x="3390" y="18553"/>
                    <a:pt x="3390" y="18898"/>
                  </a:cubicBezTo>
                  <a:cubicBezTo>
                    <a:pt x="3390" y="19263"/>
                    <a:pt x="3106" y="19547"/>
                    <a:pt x="2740" y="19547"/>
                  </a:cubicBezTo>
                  <a:cubicBezTo>
                    <a:pt x="2395" y="19547"/>
                    <a:pt x="2111" y="19263"/>
                    <a:pt x="2111" y="18898"/>
                  </a:cubicBezTo>
                  <a:cubicBezTo>
                    <a:pt x="2111" y="18553"/>
                    <a:pt x="2395" y="18268"/>
                    <a:pt x="2740" y="18268"/>
                  </a:cubicBezTo>
                  <a:close/>
                  <a:moveTo>
                    <a:pt x="13356" y="18268"/>
                  </a:moveTo>
                  <a:cubicBezTo>
                    <a:pt x="13701" y="18268"/>
                    <a:pt x="13985" y="18553"/>
                    <a:pt x="13985" y="18898"/>
                  </a:cubicBezTo>
                  <a:cubicBezTo>
                    <a:pt x="13985" y="19263"/>
                    <a:pt x="13701" y="19547"/>
                    <a:pt x="13356" y="19547"/>
                  </a:cubicBezTo>
                  <a:cubicBezTo>
                    <a:pt x="12991" y="19547"/>
                    <a:pt x="12706" y="19263"/>
                    <a:pt x="12706" y="18898"/>
                  </a:cubicBezTo>
                  <a:cubicBezTo>
                    <a:pt x="12706" y="18553"/>
                    <a:pt x="12991" y="18268"/>
                    <a:pt x="13356" y="18268"/>
                  </a:cubicBezTo>
                  <a:close/>
                  <a:moveTo>
                    <a:pt x="2172" y="1"/>
                  </a:moveTo>
                  <a:cubicBezTo>
                    <a:pt x="974" y="1"/>
                    <a:pt x="0" y="975"/>
                    <a:pt x="0" y="2172"/>
                  </a:cubicBezTo>
                  <a:lnTo>
                    <a:pt x="0" y="19486"/>
                  </a:lnTo>
                  <a:cubicBezTo>
                    <a:pt x="0" y="20684"/>
                    <a:pt x="974" y="21658"/>
                    <a:pt x="2172" y="21658"/>
                  </a:cubicBezTo>
                  <a:lnTo>
                    <a:pt x="13924" y="21658"/>
                  </a:lnTo>
                  <a:cubicBezTo>
                    <a:pt x="15122" y="21658"/>
                    <a:pt x="16096" y="20684"/>
                    <a:pt x="16096" y="19486"/>
                  </a:cubicBezTo>
                  <a:lnTo>
                    <a:pt x="16096" y="2172"/>
                  </a:lnTo>
                  <a:cubicBezTo>
                    <a:pt x="16096" y="975"/>
                    <a:pt x="15122" y="1"/>
                    <a:pt x="139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0288;p89">
            <a:extLst>
              <a:ext uri="{FF2B5EF4-FFF2-40B4-BE49-F238E27FC236}">
                <a16:creationId xmlns:a16="http://schemas.microsoft.com/office/drawing/2014/main" id="{126C7B64-D3C9-F26C-E613-A81B51D520FF}"/>
              </a:ext>
            </a:extLst>
          </p:cNvPr>
          <p:cNvGrpSpPr/>
          <p:nvPr/>
        </p:nvGrpSpPr>
        <p:grpSpPr>
          <a:xfrm>
            <a:off x="10373031" y="1906882"/>
            <a:ext cx="490956" cy="545674"/>
            <a:chOff x="-2671375" y="3597450"/>
            <a:chExt cx="292250" cy="291446"/>
          </a:xfrm>
          <a:solidFill>
            <a:schemeClr val="tx1"/>
          </a:solidFill>
        </p:grpSpPr>
        <p:sp>
          <p:nvSpPr>
            <p:cNvPr id="31" name="Google Shape;10289;p89">
              <a:extLst>
                <a:ext uri="{FF2B5EF4-FFF2-40B4-BE49-F238E27FC236}">
                  <a16:creationId xmlns:a16="http://schemas.microsoft.com/office/drawing/2014/main" id="{90809FEC-2089-A63D-9C1F-678AE9DE9F4B}"/>
                </a:ext>
              </a:extLst>
            </p:cNvPr>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90;p89">
              <a:extLst>
                <a:ext uri="{FF2B5EF4-FFF2-40B4-BE49-F238E27FC236}">
                  <a16:creationId xmlns:a16="http://schemas.microsoft.com/office/drawing/2014/main" id="{0024E167-51F1-2307-FA50-40BC6683A9C4}"/>
                </a:ext>
              </a:extLst>
            </p:cNvPr>
            <p:cNvSpPr/>
            <p:nvPr/>
          </p:nvSpPr>
          <p:spPr>
            <a:xfrm>
              <a:off x="-2671375" y="3667546"/>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693;p41">
            <a:extLst>
              <a:ext uri="{FF2B5EF4-FFF2-40B4-BE49-F238E27FC236}">
                <a16:creationId xmlns:a16="http://schemas.microsoft.com/office/drawing/2014/main" id="{60BF10C5-12CB-89FD-CA43-257E00FF36F5}"/>
              </a:ext>
            </a:extLst>
          </p:cNvPr>
          <p:cNvSpPr/>
          <p:nvPr/>
        </p:nvSpPr>
        <p:spPr>
          <a:xfrm>
            <a:off x="836738" y="3057670"/>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dirty="0"/>
          </a:p>
        </p:txBody>
      </p:sp>
      <p:cxnSp>
        <p:nvCxnSpPr>
          <p:cNvPr id="34" name="Google Shape;695;p41">
            <a:extLst>
              <a:ext uri="{FF2B5EF4-FFF2-40B4-BE49-F238E27FC236}">
                <a16:creationId xmlns:a16="http://schemas.microsoft.com/office/drawing/2014/main" id="{1B2533A4-EC19-1C20-3485-2F246A4C8EFF}"/>
              </a:ext>
            </a:extLst>
          </p:cNvPr>
          <p:cNvCxnSpPr/>
          <p:nvPr/>
        </p:nvCxnSpPr>
        <p:spPr>
          <a:xfrm>
            <a:off x="2085915" y="3435927"/>
            <a:ext cx="2766400" cy="0"/>
          </a:xfrm>
          <a:prstGeom prst="straightConnector1">
            <a:avLst/>
          </a:prstGeom>
          <a:noFill/>
          <a:ln w="9525" cap="flat" cmpd="sng">
            <a:solidFill>
              <a:schemeClr val="dk1"/>
            </a:solidFill>
            <a:prstDash val="solid"/>
            <a:round/>
            <a:headEnd type="none" w="med" len="med"/>
            <a:tailEnd type="none" w="med" len="med"/>
          </a:ln>
        </p:spPr>
      </p:cxnSp>
      <p:sp>
        <p:nvSpPr>
          <p:cNvPr id="35" name="Google Shape;687;p41">
            <a:extLst>
              <a:ext uri="{FF2B5EF4-FFF2-40B4-BE49-F238E27FC236}">
                <a16:creationId xmlns:a16="http://schemas.microsoft.com/office/drawing/2014/main" id="{D2AA3FC3-EB3A-7FF8-2576-BD6F64D43891}"/>
              </a:ext>
            </a:extLst>
          </p:cNvPr>
          <p:cNvSpPr txBox="1">
            <a:spLocks/>
          </p:cNvSpPr>
          <p:nvPr/>
        </p:nvSpPr>
        <p:spPr>
          <a:xfrm>
            <a:off x="2085915" y="2762070"/>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Library</a:t>
            </a:r>
          </a:p>
        </p:txBody>
      </p:sp>
      <p:sp>
        <p:nvSpPr>
          <p:cNvPr id="36" name="Google Shape;687;p41">
            <a:extLst>
              <a:ext uri="{FF2B5EF4-FFF2-40B4-BE49-F238E27FC236}">
                <a16:creationId xmlns:a16="http://schemas.microsoft.com/office/drawing/2014/main" id="{1FD6A186-67E1-7781-7D24-67A6B94C12E6}"/>
              </a:ext>
            </a:extLst>
          </p:cNvPr>
          <p:cNvSpPr txBox="1">
            <a:spLocks/>
          </p:cNvSpPr>
          <p:nvPr/>
        </p:nvSpPr>
        <p:spPr>
          <a:xfrm>
            <a:off x="7984859" y="2796377"/>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Language</a:t>
            </a:r>
          </a:p>
          <a:p>
            <a:endParaRPr lang="en-GB" dirty="0"/>
          </a:p>
        </p:txBody>
      </p:sp>
      <p:cxnSp>
        <p:nvCxnSpPr>
          <p:cNvPr id="37" name="Google Shape;695;p41">
            <a:extLst>
              <a:ext uri="{FF2B5EF4-FFF2-40B4-BE49-F238E27FC236}">
                <a16:creationId xmlns:a16="http://schemas.microsoft.com/office/drawing/2014/main" id="{5095F01E-B6F5-6618-855B-33C624D7B64E}"/>
              </a:ext>
            </a:extLst>
          </p:cNvPr>
          <p:cNvCxnSpPr/>
          <p:nvPr/>
        </p:nvCxnSpPr>
        <p:spPr>
          <a:xfrm>
            <a:off x="7230223" y="3429000"/>
            <a:ext cx="2766400" cy="0"/>
          </a:xfrm>
          <a:prstGeom prst="straightConnector1">
            <a:avLst/>
          </a:prstGeom>
          <a:noFill/>
          <a:ln w="9525" cap="flat" cmpd="sng">
            <a:solidFill>
              <a:schemeClr val="dk1"/>
            </a:solidFill>
            <a:prstDash val="solid"/>
            <a:round/>
            <a:headEnd type="none" w="med" len="med"/>
            <a:tailEnd type="none" w="med" len="med"/>
          </a:ln>
        </p:spPr>
      </p:cxnSp>
      <p:sp>
        <p:nvSpPr>
          <p:cNvPr id="38" name="Google Shape;694;p41">
            <a:extLst>
              <a:ext uri="{FF2B5EF4-FFF2-40B4-BE49-F238E27FC236}">
                <a16:creationId xmlns:a16="http://schemas.microsoft.com/office/drawing/2014/main" id="{B7BC1815-E80C-5943-0A0E-699E254C3D72}"/>
              </a:ext>
            </a:extLst>
          </p:cNvPr>
          <p:cNvSpPr/>
          <p:nvPr/>
        </p:nvSpPr>
        <p:spPr>
          <a:xfrm>
            <a:off x="10086013" y="3061393"/>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grpSp>
        <p:nvGrpSpPr>
          <p:cNvPr id="39" name="Google Shape;9542;p87">
            <a:extLst>
              <a:ext uri="{FF2B5EF4-FFF2-40B4-BE49-F238E27FC236}">
                <a16:creationId xmlns:a16="http://schemas.microsoft.com/office/drawing/2014/main" id="{15EF4C37-099E-D70C-0AF7-89FA20715811}"/>
              </a:ext>
            </a:extLst>
          </p:cNvPr>
          <p:cNvGrpSpPr/>
          <p:nvPr/>
        </p:nvGrpSpPr>
        <p:grpSpPr>
          <a:xfrm>
            <a:off x="10382117" y="3376055"/>
            <a:ext cx="558333" cy="510120"/>
            <a:chOff x="-45674075" y="3586425"/>
            <a:chExt cx="300900" cy="265450"/>
          </a:xfrm>
          <a:solidFill>
            <a:schemeClr val="tx1"/>
          </a:solidFill>
        </p:grpSpPr>
        <p:sp>
          <p:nvSpPr>
            <p:cNvPr id="40" name="Google Shape;9543;p87">
              <a:extLst>
                <a:ext uri="{FF2B5EF4-FFF2-40B4-BE49-F238E27FC236}">
                  <a16:creationId xmlns:a16="http://schemas.microsoft.com/office/drawing/2014/main" id="{C8C16CFA-E115-61D7-CD3C-FE7ECFCDAF2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44;p87">
              <a:extLst>
                <a:ext uri="{FF2B5EF4-FFF2-40B4-BE49-F238E27FC236}">
                  <a16:creationId xmlns:a16="http://schemas.microsoft.com/office/drawing/2014/main" id="{996006E8-82E5-1D53-462B-A1ABA3CEAB03}"/>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8279;p85">
            <a:extLst>
              <a:ext uri="{FF2B5EF4-FFF2-40B4-BE49-F238E27FC236}">
                <a16:creationId xmlns:a16="http://schemas.microsoft.com/office/drawing/2014/main" id="{B6A0A9A1-C542-830E-C916-50FDF358D95C}"/>
              </a:ext>
            </a:extLst>
          </p:cNvPr>
          <p:cNvGrpSpPr/>
          <p:nvPr/>
        </p:nvGrpSpPr>
        <p:grpSpPr>
          <a:xfrm>
            <a:off x="1160975" y="3349191"/>
            <a:ext cx="547426" cy="585560"/>
            <a:chOff x="-59400775" y="4084200"/>
            <a:chExt cx="311125" cy="315875"/>
          </a:xfrm>
          <a:solidFill>
            <a:schemeClr val="tx1"/>
          </a:solidFill>
        </p:grpSpPr>
        <p:sp>
          <p:nvSpPr>
            <p:cNvPr id="43" name="Google Shape;8280;p85">
              <a:extLst>
                <a:ext uri="{FF2B5EF4-FFF2-40B4-BE49-F238E27FC236}">
                  <a16:creationId xmlns:a16="http://schemas.microsoft.com/office/drawing/2014/main" id="{A2B010E9-2499-12E7-F398-66344EB7064B}"/>
                </a:ext>
              </a:extLst>
            </p:cNvPr>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81;p85">
              <a:extLst>
                <a:ext uri="{FF2B5EF4-FFF2-40B4-BE49-F238E27FC236}">
                  <a16:creationId xmlns:a16="http://schemas.microsoft.com/office/drawing/2014/main" id="{D771FEBF-FD0C-878D-410C-3B4534EAAAB2}"/>
                </a:ext>
              </a:extLst>
            </p:cNvPr>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82;p85">
              <a:extLst>
                <a:ext uri="{FF2B5EF4-FFF2-40B4-BE49-F238E27FC236}">
                  <a16:creationId xmlns:a16="http://schemas.microsoft.com/office/drawing/2014/main" id="{A66CE9E6-C060-DDBD-D82A-D6ED595F7FB7}"/>
                </a:ext>
              </a:extLst>
            </p:cNvPr>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83;p85">
              <a:extLst>
                <a:ext uri="{FF2B5EF4-FFF2-40B4-BE49-F238E27FC236}">
                  <a16:creationId xmlns:a16="http://schemas.microsoft.com/office/drawing/2014/main" id="{64EDBD0C-E0D8-0782-5BF1-9A14410B0B91}"/>
                </a:ext>
              </a:extLst>
            </p:cNvPr>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84;p85">
              <a:extLst>
                <a:ext uri="{FF2B5EF4-FFF2-40B4-BE49-F238E27FC236}">
                  <a16:creationId xmlns:a16="http://schemas.microsoft.com/office/drawing/2014/main" id="{4C03C02F-E6E8-D4DF-0041-D10CE4F90028}"/>
                </a:ext>
              </a:extLst>
            </p:cNvPr>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85;p85">
              <a:extLst>
                <a:ext uri="{FF2B5EF4-FFF2-40B4-BE49-F238E27FC236}">
                  <a16:creationId xmlns:a16="http://schemas.microsoft.com/office/drawing/2014/main" id="{A9365231-5465-DB04-AD86-2B441EB146B4}"/>
                </a:ext>
              </a:extLst>
            </p:cNvPr>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690;p41">
            <a:extLst>
              <a:ext uri="{FF2B5EF4-FFF2-40B4-BE49-F238E27FC236}">
                <a16:creationId xmlns:a16="http://schemas.microsoft.com/office/drawing/2014/main" id="{5602F9C7-5C9B-5A62-873A-B1987293B68C}"/>
              </a:ext>
            </a:extLst>
          </p:cNvPr>
          <p:cNvSpPr txBox="1">
            <a:spLocks/>
          </p:cNvSpPr>
          <p:nvPr/>
        </p:nvSpPr>
        <p:spPr>
          <a:xfrm>
            <a:off x="7000702" y="3360910"/>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Language to manage &amp; manipulate rel. databases</a:t>
            </a:r>
          </a:p>
        </p:txBody>
      </p:sp>
      <p:sp>
        <p:nvSpPr>
          <p:cNvPr id="50" name="Google Shape;688;p41">
            <a:extLst>
              <a:ext uri="{FF2B5EF4-FFF2-40B4-BE49-F238E27FC236}">
                <a16:creationId xmlns:a16="http://schemas.microsoft.com/office/drawing/2014/main" id="{5F6FD8D3-FF59-CB30-83B3-C07DE9ABB1EF}"/>
              </a:ext>
            </a:extLst>
          </p:cNvPr>
          <p:cNvSpPr txBox="1">
            <a:spLocks/>
          </p:cNvSpPr>
          <p:nvPr/>
        </p:nvSpPr>
        <p:spPr>
          <a:xfrm>
            <a:off x="2002665" y="3380656"/>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Library that imp. Database engine =&gt; subset of SQL</a:t>
            </a:r>
          </a:p>
        </p:txBody>
      </p:sp>
      <p:sp>
        <p:nvSpPr>
          <p:cNvPr id="51" name="Google Shape;693;p41">
            <a:extLst>
              <a:ext uri="{FF2B5EF4-FFF2-40B4-BE49-F238E27FC236}">
                <a16:creationId xmlns:a16="http://schemas.microsoft.com/office/drawing/2014/main" id="{656439E1-B0A4-FAC8-3659-39EBC8AC6AE5}"/>
              </a:ext>
            </a:extLst>
          </p:cNvPr>
          <p:cNvSpPr/>
          <p:nvPr/>
        </p:nvSpPr>
        <p:spPr>
          <a:xfrm>
            <a:off x="836738" y="4586408"/>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2" name="Google Shape;695;p41">
            <a:extLst>
              <a:ext uri="{FF2B5EF4-FFF2-40B4-BE49-F238E27FC236}">
                <a16:creationId xmlns:a16="http://schemas.microsoft.com/office/drawing/2014/main" id="{2612D537-B51B-83CA-BBEF-C5E9D6B84CEA}"/>
              </a:ext>
            </a:extLst>
          </p:cNvPr>
          <p:cNvCxnSpPr>
            <a:cxnSpLocks/>
          </p:cNvCxnSpPr>
          <p:nvPr/>
        </p:nvCxnSpPr>
        <p:spPr>
          <a:xfrm>
            <a:off x="2106465" y="4992265"/>
            <a:ext cx="2766400" cy="0"/>
          </a:xfrm>
          <a:prstGeom prst="straightConnector1">
            <a:avLst/>
          </a:prstGeom>
          <a:noFill/>
          <a:ln w="9525" cap="flat" cmpd="sng">
            <a:solidFill>
              <a:schemeClr val="dk1"/>
            </a:solidFill>
            <a:prstDash val="solid"/>
            <a:round/>
            <a:headEnd type="none" w="med" len="med"/>
            <a:tailEnd type="none" w="med" len="med"/>
          </a:ln>
        </p:spPr>
      </p:cxnSp>
      <p:sp>
        <p:nvSpPr>
          <p:cNvPr id="53" name="Google Shape;687;p41">
            <a:extLst>
              <a:ext uri="{FF2B5EF4-FFF2-40B4-BE49-F238E27FC236}">
                <a16:creationId xmlns:a16="http://schemas.microsoft.com/office/drawing/2014/main" id="{1B5C276D-4D47-BEC4-1AD6-F05F0C24550C}"/>
              </a:ext>
            </a:extLst>
          </p:cNvPr>
          <p:cNvSpPr txBox="1">
            <a:spLocks/>
          </p:cNvSpPr>
          <p:nvPr/>
        </p:nvSpPr>
        <p:spPr>
          <a:xfrm>
            <a:off x="2036646" y="4308019"/>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Small &amp; Fast</a:t>
            </a:r>
          </a:p>
        </p:txBody>
      </p:sp>
      <p:sp>
        <p:nvSpPr>
          <p:cNvPr id="54" name="Google Shape;694;p41">
            <a:extLst>
              <a:ext uri="{FF2B5EF4-FFF2-40B4-BE49-F238E27FC236}">
                <a16:creationId xmlns:a16="http://schemas.microsoft.com/office/drawing/2014/main" id="{F211B557-2C3F-9EEE-E1EF-11403C97FC0F}"/>
              </a:ext>
            </a:extLst>
          </p:cNvPr>
          <p:cNvSpPr/>
          <p:nvPr/>
        </p:nvSpPr>
        <p:spPr>
          <a:xfrm>
            <a:off x="10100423" y="4603619"/>
            <a:ext cx="1168725" cy="11686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noFill/>
          </a:ln>
        </p:spPr>
        <p:txBody>
          <a:bodyPr spcFirstLastPara="1" wrap="square" lIns="121900" tIns="121900" rIns="121900" bIns="121900" anchor="ctr" anchorCtr="0">
            <a:noAutofit/>
          </a:bodyPr>
          <a:lstStyle/>
          <a:p>
            <a:endParaRPr sz="2400"/>
          </a:p>
        </p:txBody>
      </p:sp>
      <p:cxnSp>
        <p:nvCxnSpPr>
          <p:cNvPr id="55" name="Google Shape;695;p41">
            <a:extLst>
              <a:ext uri="{FF2B5EF4-FFF2-40B4-BE49-F238E27FC236}">
                <a16:creationId xmlns:a16="http://schemas.microsoft.com/office/drawing/2014/main" id="{3D063EDD-DB69-8071-725E-D29BC820DC92}"/>
              </a:ext>
            </a:extLst>
          </p:cNvPr>
          <p:cNvCxnSpPr/>
          <p:nvPr/>
        </p:nvCxnSpPr>
        <p:spPr>
          <a:xfrm>
            <a:off x="7230223" y="5044722"/>
            <a:ext cx="2766400" cy="0"/>
          </a:xfrm>
          <a:prstGeom prst="straightConnector1">
            <a:avLst/>
          </a:prstGeom>
          <a:noFill/>
          <a:ln w="9525" cap="flat" cmpd="sng">
            <a:solidFill>
              <a:schemeClr val="dk1"/>
            </a:solidFill>
            <a:prstDash val="solid"/>
            <a:round/>
            <a:headEnd type="none" w="med" len="med"/>
            <a:tailEnd type="none" w="med" len="med"/>
          </a:ln>
        </p:spPr>
      </p:cxnSp>
      <p:sp>
        <p:nvSpPr>
          <p:cNvPr id="56" name="Google Shape;687;p41">
            <a:extLst>
              <a:ext uri="{FF2B5EF4-FFF2-40B4-BE49-F238E27FC236}">
                <a16:creationId xmlns:a16="http://schemas.microsoft.com/office/drawing/2014/main" id="{7436251F-F5B1-9B58-9998-5CCFF01C2A81}"/>
              </a:ext>
            </a:extLst>
          </p:cNvPr>
          <p:cNvSpPr txBox="1">
            <a:spLocks/>
          </p:cNvSpPr>
          <p:nvPr/>
        </p:nvSpPr>
        <p:spPr>
          <a:xfrm>
            <a:off x="7837733" y="4413106"/>
            <a:ext cx="2974000" cy="591200"/>
          </a:xfrm>
          <a:prstGeom prst="rect">
            <a:avLst/>
          </a:prstGeom>
        </p:spPr>
        <p:txBody>
          <a:bodyPr spcFirstLastPara="1" vert="horz" wrap="square" lIns="121900" tIns="121900" rIns="121900" bIns="121900" rtlCol="0" anchor="t" anchorCtr="0">
            <a:noAutofit/>
          </a:bodyPr>
          <a:lstStyle>
            <a:lvl1pPr lvl="0" algn="l" defTabSz="914400" rtl="0" eaLnBrk="1" latinLnBrk="0" hangingPunct="1">
              <a:lnSpc>
                <a:spcPct val="90000"/>
              </a:lnSpc>
              <a:spcBef>
                <a:spcPts val="0"/>
              </a:spcBef>
              <a:spcAft>
                <a:spcPts val="0"/>
              </a:spcAft>
              <a:buSzPts val="3000"/>
              <a:buNone/>
              <a:defRPr sz="3600" kern="1200">
                <a:solidFill>
                  <a:schemeClr val="tx1"/>
                </a:solidFill>
                <a:latin typeface="+mj-lt"/>
                <a:ea typeface="+mj-ea"/>
                <a:cs typeface="+mj-cs"/>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GB" dirty="0"/>
              <a:t>Big &amp; Slow</a:t>
            </a:r>
          </a:p>
          <a:p>
            <a:endParaRPr lang="en-GB" dirty="0"/>
          </a:p>
        </p:txBody>
      </p:sp>
      <p:grpSp>
        <p:nvGrpSpPr>
          <p:cNvPr id="57" name="Google Shape;8165;p85">
            <a:extLst>
              <a:ext uri="{FF2B5EF4-FFF2-40B4-BE49-F238E27FC236}">
                <a16:creationId xmlns:a16="http://schemas.microsoft.com/office/drawing/2014/main" id="{717F594D-E0E5-8F2C-04EB-70177379C420}"/>
              </a:ext>
            </a:extLst>
          </p:cNvPr>
          <p:cNvGrpSpPr/>
          <p:nvPr/>
        </p:nvGrpSpPr>
        <p:grpSpPr>
          <a:xfrm>
            <a:off x="1254254" y="4994123"/>
            <a:ext cx="360868" cy="367261"/>
            <a:chOff x="-65144125" y="4094450"/>
            <a:chExt cx="311900" cy="317425"/>
          </a:xfrm>
          <a:solidFill>
            <a:schemeClr val="tx1"/>
          </a:solidFill>
        </p:grpSpPr>
        <p:sp>
          <p:nvSpPr>
            <p:cNvPr id="58" name="Google Shape;8166;p85">
              <a:extLst>
                <a:ext uri="{FF2B5EF4-FFF2-40B4-BE49-F238E27FC236}">
                  <a16:creationId xmlns:a16="http://schemas.microsoft.com/office/drawing/2014/main" id="{C2043D99-4DAC-5800-5D9A-A8CE20544705}"/>
                </a:ext>
              </a:extLst>
            </p:cNvPr>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67;p85">
              <a:extLst>
                <a:ext uri="{FF2B5EF4-FFF2-40B4-BE49-F238E27FC236}">
                  <a16:creationId xmlns:a16="http://schemas.microsoft.com/office/drawing/2014/main" id="{C4CBCB6C-1EE0-9A72-FA85-3A31BEBA46D0}"/>
                </a:ext>
              </a:extLst>
            </p:cNvPr>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68;p85">
              <a:extLst>
                <a:ext uri="{FF2B5EF4-FFF2-40B4-BE49-F238E27FC236}">
                  <a16:creationId xmlns:a16="http://schemas.microsoft.com/office/drawing/2014/main" id="{E67DFF0D-4DB6-9526-1CFB-9ECAA194AA93}"/>
                </a:ext>
              </a:extLst>
            </p:cNvPr>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539;p85">
            <a:extLst>
              <a:ext uri="{FF2B5EF4-FFF2-40B4-BE49-F238E27FC236}">
                <a16:creationId xmlns:a16="http://schemas.microsoft.com/office/drawing/2014/main" id="{F4A66501-F4FF-9488-54A2-1497BBABDEDE}"/>
              </a:ext>
            </a:extLst>
          </p:cNvPr>
          <p:cNvGrpSpPr/>
          <p:nvPr/>
        </p:nvGrpSpPr>
        <p:grpSpPr>
          <a:xfrm>
            <a:off x="10341630" y="4878950"/>
            <a:ext cx="636300" cy="616931"/>
            <a:chOff x="1674750" y="3254050"/>
            <a:chExt cx="294575" cy="295375"/>
          </a:xfrm>
          <a:solidFill>
            <a:schemeClr val="tx1"/>
          </a:solidFill>
        </p:grpSpPr>
        <p:sp>
          <p:nvSpPr>
            <p:cNvPr id="62" name="Google Shape;8540;p85">
              <a:extLst>
                <a:ext uri="{FF2B5EF4-FFF2-40B4-BE49-F238E27FC236}">
                  <a16:creationId xmlns:a16="http://schemas.microsoft.com/office/drawing/2014/main" id="{125350EC-6DF2-614A-FCF3-6CC445485C24}"/>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541;p85">
              <a:extLst>
                <a:ext uri="{FF2B5EF4-FFF2-40B4-BE49-F238E27FC236}">
                  <a16:creationId xmlns:a16="http://schemas.microsoft.com/office/drawing/2014/main" id="{198FF8A2-3C03-6BCA-190C-7696C1BF402A}"/>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542;p85">
              <a:extLst>
                <a:ext uri="{FF2B5EF4-FFF2-40B4-BE49-F238E27FC236}">
                  <a16:creationId xmlns:a16="http://schemas.microsoft.com/office/drawing/2014/main" id="{A27B3513-33EA-15B7-B60B-54F403D4E296}"/>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88;p41">
            <a:extLst>
              <a:ext uri="{FF2B5EF4-FFF2-40B4-BE49-F238E27FC236}">
                <a16:creationId xmlns:a16="http://schemas.microsoft.com/office/drawing/2014/main" id="{CC8B4F96-CBF5-E7FB-4AED-A27EC8BD8A2C}"/>
              </a:ext>
            </a:extLst>
          </p:cNvPr>
          <p:cNvSpPr txBox="1">
            <a:spLocks/>
          </p:cNvSpPr>
          <p:nvPr/>
        </p:nvSpPr>
        <p:spPr>
          <a:xfrm>
            <a:off x="2030411" y="4906271"/>
            <a:ext cx="2974000" cy="1042400"/>
          </a:xfrm>
          <a:prstGeom prst="rect">
            <a:avLst/>
          </a:prstGeom>
        </p:spPr>
        <p:txBody>
          <a:bodyPr spcFirstLastPara="1" vert="horz" wrap="square" lIns="121900" tIns="121900" rIns="121900" bIns="121900" rtlCol="0" anchor="t" anchorCtr="0">
            <a:noAutofit/>
          </a:bodyPr>
          <a:lstStyle>
            <a:lvl1pPr marL="228600" lvl="0" indent="-228600" algn="l"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small or embedded project</a:t>
            </a:r>
          </a:p>
        </p:txBody>
      </p:sp>
      <p:sp>
        <p:nvSpPr>
          <p:cNvPr id="66" name="Google Shape;690;p41">
            <a:extLst>
              <a:ext uri="{FF2B5EF4-FFF2-40B4-BE49-F238E27FC236}">
                <a16:creationId xmlns:a16="http://schemas.microsoft.com/office/drawing/2014/main" id="{EA957FA9-A17D-71BC-F73B-ED62F57A6070}"/>
              </a:ext>
            </a:extLst>
          </p:cNvPr>
          <p:cNvSpPr txBox="1">
            <a:spLocks/>
          </p:cNvSpPr>
          <p:nvPr/>
        </p:nvSpPr>
        <p:spPr>
          <a:xfrm>
            <a:off x="7160563" y="4955417"/>
            <a:ext cx="2974000" cy="1042400"/>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l" defTabSz="914400" rtl="0" eaLnBrk="1" latinLnBrk="0" hangingPunct="1">
              <a:lnSpc>
                <a:spcPct val="10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l" defTabSz="914400" rtl="0" eaLnBrk="1" latinLnBrk="0" hangingPunct="1">
              <a:lnSpc>
                <a:spcPct val="10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l" defTabSz="914400"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buClr>
                <a:schemeClr val="hlink"/>
              </a:buClr>
              <a:buSzPts val="1100"/>
            </a:pPr>
            <a:r>
              <a:rPr lang="en-GB" dirty="0"/>
              <a:t>Typical use case is a big / enterprise application</a:t>
            </a:r>
          </a:p>
        </p:txBody>
      </p:sp>
      <p:sp>
        <p:nvSpPr>
          <p:cNvPr id="67" name="TextBox 66">
            <a:extLst>
              <a:ext uri="{FF2B5EF4-FFF2-40B4-BE49-F238E27FC236}">
                <a16:creationId xmlns:a16="http://schemas.microsoft.com/office/drawing/2014/main" id="{0E75CC9B-C48D-9CA6-0CD8-F5E3D85EEBED}"/>
              </a:ext>
            </a:extLst>
          </p:cNvPr>
          <p:cNvSpPr txBox="1"/>
          <p:nvPr/>
        </p:nvSpPr>
        <p:spPr>
          <a:xfrm>
            <a:off x="6095975" y="5247044"/>
            <a:ext cx="904727" cy="646331"/>
          </a:xfrm>
          <a:prstGeom prst="rect">
            <a:avLst/>
          </a:prstGeom>
          <a:noFill/>
        </p:spPr>
        <p:txBody>
          <a:bodyPr wrap="square" rtlCol="0">
            <a:spAutoFit/>
          </a:bodyPr>
          <a:lstStyle/>
          <a:p>
            <a:r>
              <a:rPr lang="en-NL" sz="3600" dirty="0"/>
              <a:t>SQL</a:t>
            </a:r>
          </a:p>
        </p:txBody>
      </p:sp>
      <p:sp>
        <p:nvSpPr>
          <p:cNvPr id="68" name="TextBox 67">
            <a:extLst>
              <a:ext uri="{FF2B5EF4-FFF2-40B4-BE49-F238E27FC236}">
                <a16:creationId xmlns:a16="http://schemas.microsoft.com/office/drawing/2014/main" id="{B06363EF-C01A-4933-D15A-CADE8169CDFB}"/>
              </a:ext>
            </a:extLst>
          </p:cNvPr>
          <p:cNvSpPr txBox="1"/>
          <p:nvPr/>
        </p:nvSpPr>
        <p:spPr>
          <a:xfrm>
            <a:off x="5059915" y="1049085"/>
            <a:ext cx="1382565" cy="646331"/>
          </a:xfrm>
          <a:prstGeom prst="rect">
            <a:avLst/>
          </a:prstGeom>
          <a:noFill/>
        </p:spPr>
        <p:txBody>
          <a:bodyPr wrap="square" rtlCol="0">
            <a:spAutoFit/>
          </a:bodyPr>
          <a:lstStyle/>
          <a:p>
            <a:r>
              <a:rPr lang="en-NL" sz="3600" dirty="0"/>
              <a:t>SQLite</a:t>
            </a:r>
            <a:endParaRPr lang="en-NL" dirty="0"/>
          </a:p>
        </p:txBody>
      </p:sp>
      <p:sp>
        <p:nvSpPr>
          <p:cNvPr id="69" name="TextBox 68">
            <a:extLst>
              <a:ext uri="{FF2B5EF4-FFF2-40B4-BE49-F238E27FC236}">
                <a16:creationId xmlns:a16="http://schemas.microsoft.com/office/drawing/2014/main" id="{D47EF3C0-2C79-7C81-BCCB-6129C043FDAB}"/>
              </a:ext>
            </a:extLst>
          </p:cNvPr>
          <p:cNvSpPr txBox="1"/>
          <p:nvPr/>
        </p:nvSpPr>
        <p:spPr>
          <a:xfrm>
            <a:off x="5403273" y="554182"/>
            <a:ext cx="5789405" cy="369332"/>
          </a:xfrm>
          <a:prstGeom prst="rect">
            <a:avLst/>
          </a:prstGeom>
          <a:noFill/>
        </p:spPr>
        <p:txBody>
          <a:bodyPr wrap="none" rtlCol="0">
            <a:spAutoFit/>
          </a:bodyPr>
          <a:lstStyle/>
          <a:p>
            <a:r>
              <a:rPr lang="en-NL" dirty="0"/>
              <a:t>(maybe instead of the name sql and lite the images/logos? )</a:t>
            </a:r>
          </a:p>
        </p:txBody>
      </p:sp>
    </p:spTree>
    <p:extLst>
      <p:ext uri="{BB962C8B-B14F-4D97-AF65-F5344CB8AC3E}">
        <p14:creationId xmlns:p14="http://schemas.microsoft.com/office/powerpoint/2010/main" val="397973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grpSp>
        <p:nvGrpSpPr>
          <p:cNvPr id="114" name="Google Shape;114;p16"/>
          <p:cNvGrpSpPr/>
          <p:nvPr/>
        </p:nvGrpSpPr>
        <p:grpSpPr>
          <a:xfrm>
            <a:off x="934134" y="1364434"/>
            <a:ext cx="10271081" cy="4770481"/>
            <a:chOff x="700600" y="1023325"/>
            <a:chExt cx="7703311" cy="3577861"/>
          </a:xfrm>
        </p:grpSpPr>
        <p:grpSp>
          <p:nvGrpSpPr>
            <p:cNvPr id="115" name="Google Shape;115;p16"/>
            <p:cNvGrpSpPr/>
            <p:nvPr/>
          </p:nvGrpSpPr>
          <p:grpSpPr>
            <a:xfrm>
              <a:off x="6101697" y="1646325"/>
              <a:ext cx="2302214" cy="2241600"/>
              <a:chOff x="6101697" y="1646325"/>
              <a:chExt cx="2302214" cy="2241600"/>
            </a:xfrm>
          </p:grpSpPr>
          <p:sp>
            <p:nvSpPr>
              <p:cNvPr id="116" name="Google Shape;116;p16"/>
              <p:cNvSpPr/>
              <p:nvPr/>
            </p:nvSpPr>
            <p:spPr>
              <a:xfrm>
                <a:off x="6101697" y="1646325"/>
                <a:ext cx="2302214" cy="328538"/>
              </a:xfrm>
              <a:custGeom>
                <a:avLst/>
                <a:gdLst/>
                <a:ahLst/>
                <a:cxnLst/>
                <a:rect l="l" t="t" r="r" b="b"/>
                <a:pathLst>
                  <a:path w="16009" h="2988" extrusionOk="0">
                    <a:moveTo>
                      <a:pt x="1" y="1"/>
                    </a:moveTo>
                    <a:lnTo>
                      <a:pt x="1" y="2987"/>
                    </a:lnTo>
                    <a:lnTo>
                      <a:pt x="14587" y="2987"/>
                    </a:lnTo>
                    <a:cubicBezTo>
                      <a:pt x="15355" y="2987"/>
                      <a:pt x="16008" y="2363"/>
                      <a:pt x="16008" y="1566"/>
                    </a:cubicBezTo>
                    <a:lnTo>
                      <a:pt x="16008" y="1422"/>
                    </a:lnTo>
                    <a:cubicBezTo>
                      <a:pt x="16008" y="630"/>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17" name="Google Shape;117;p16"/>
              <p:cNvSpPr/>
              <p:nvPr/>
            </p:nvSpPr>
            <p:spPr>
              <a:xfrm>
                <a:off x="6101697" y="3562686"/>
                <a:ext cx="2302214" cy="325239"/>
              </a:xfrm>
              <a:custGeom>
                <a:avLst/>
                <a:gdLst/>
                <a:ahLst/>
                <a:cxnLst/>
                <a:rect l="l" t="t" r="r" b="b"/>
                <a:pathLst>
                  <a:path w="16009" h="2958" extrusionOk="0">
                    <a:moveTo>
                      <a:pt x="1" y="0"/>
                    </a:moveTo>
                    <a:lnTo>
                      <a:pt x="1" y="23"/>
                    </a:lnTo>
                    <a:lnTo>
                      <a:pt x="1" y="69"/>
                    </a:lnTo>
                    <a:lnTo>
                      <a:pt x="1" y="2958"/>
                    </a:lnTo>
                    <a:lnTo>
                      <a:pt x="14587" y="2958"/>
                    </a:lnTo>
                    <a:cubicBezTo>
                      <a:pt x="15355" y="2958"/>
                      <a:pt x="16008" y="2334"/>
                      <a:pt x="16008" y="1566"/>
                    </a:cubicBezTo>
                    <a:lnTo>
                      <a:pt x="16008" y="1398"/>
                    </a:lnTo>
                    <a:cubicBezTo>
                      <a:pt x="16008" y="624"/>
                      <a:pt x="15355" y="0"/>
                      <a:pt x="14587" y="0"/>
                    </a:cubicBezTo>
                    <a:close/>
                  </a:path>
                </a:pathLst>
              </a:custGeom>
              <a:solidFill>
                <a:srgbClr val="EFEFEF"/>
              </a:solidFill>
              <a:ln>
                <a:noFill/>
              </a:ln>
            </p:spPr>
            <p:txBody>
              <a:bodyPr spcFirstLastPara="1" wrap="square" lIns="121900" tIns="121900" rIns="121900" bIns="121900" anchor="ctr" anchorCtr="0">
                <a:noAutofit/>
              </a:bodyPr>
              <a:lstStyle/>
              <a:p>
                <a:endParaRPr sz="2400" dirty="0"/>
              </a:p>
            </p:txBody>
          </p:sp>
          <p:sp>
            <p:nvSpPr>
              <p:cNvPr id="118" name="Google Shape;118;p16"/>
              <p:cNvSpPr/>
              <p:nvPr/>
            </p:nvSpPr>
            <p:spPr>
              <a:xfrm>
                <a:off x="6101697" y="2604780"/>
                <a:ext cx="2302214" cy="327878"/>
              </a:xfrm>
              <a:custGeom>
                <a:avLst/>
                <a:gdLst/>
                <a:ahLst/>
                <a:cxnLst/>
                <a:rect l="l" t="t" r="r" b="b"/>
                <a:pathLst>
                  <a:path w="16009" h="2982" extrusionOk="0">
                    <a:moveTo>
                      <a:pt x="1" y="1"/>
                    </a:moveTo>
                    <a:lnTo>
                      <a:pt x="1" y="47"/>
                    </a:lnTo>
                    <a:lnTo>
                      <a:pt x="1" y="2982"/>
                    </a:lnTo>
                    <a:lnTo>
                      <a:pt x="14587" y="2982"/>
                    </a:lnTo>
                    <a:cubicBezTo>
                      <a:pt x="15355" y="2982"/>
                      <a:pt x="16008" y="2335"/>
                      <a:pt x="16008" y="1560"/>
                    </a:cubicBezTo>
                    <a:lnTo>
                      <a:pt x="16008" y="1393"/>
                    </a:lnTo>
                    <a:cubicBezTo>
                      <a:pt x="16008" y="625"/>
                      <a:pt x="15355" y="1"/>
                      <a:pt x="14587" y="1"/>
                    </a:cubicBez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grpSp>
          <p:nvGrpSpPr>
            <p:cNvPr id="119" name="Google Shape;119;p16"/>
            <p:cNvGrpSpPr/>
            <p:nvPr/>
          </p:nvGrpSpPr>
          <p:grpSpPr>
            <a:xfrm>
              <a:off x="700600" y="1023325"/>
              <a:ext cx="5438958" cy="3577861"/>
              <a:chOff x="700600" y="1023325"/>
              <a:chExt cx="5438958" cy="3577861"/>
            </a:xfrm>
          </p:grpSpPr>
          <p:sp>
            <p:nvSpPr>
              <p:cNvPr id="120" name="Google Shape;120;p16"/>
              <p:cNvSpPr/>
              <p:nvPr/>
            </p:nvSpPr>
            <p:spPr>
              <a:xfrm>
                <a:off x="708222" y="1754975"/>
                <a:ext cx="2373146" cy="325899"/>
              </a:xfrm>
              <a:custGeom>
                <a:avLst/>
                <a:gdLst/>
                <a:ahLst/>
                <a:cxnLst/>
                <a:rect l="l" t="t" r="r" b="b"/>
                <a:pathLst>
                  <a:path w="16008" h="2964" extrusionOk="0">
                    <a:moveTo>
                      <a:pt x="1421" y="0"/>
                    </a:moveTo>
                    <a:cubicBezTo>
                      <a:pt x="630" y="0"/>
                      <a:pt x="0" y="624"/>
                      <a:pt x="0" y="1398"/>
                    </a:cubicBezTo>
                    <a:lnTo>
                      <a:pt x="0" y="1566"/>
                    </a:lnTo>
                    <a:cubicBezTo>
                      <a:pt x="0" y="2334"/>
                      <a:pt x="630" y="2964"/>
                      <a:pt x="1421" y="2964"/>
                    </a:cubicBezTo>
                    <a:lnTo>
                      <a:pt x="16008" y="2964"/>
                    </a:lnTo>
                    <a:lnTo>
                      <a:pt x="16008" y="2912"/>
                    </a:lnTo>
                    <a:lnTo>
                      <a:pt x="15938" y="2889"/>
                    </a:lnTo>
                    <a:lnTo>
                      <a:pt x="1593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1" name="Google Shape;121;p16"/>
              <p:cNvSpPr/>
              <p:nvPr/>
            </p:nvSpPr>
            <p:spPr>
              <a:xfrm>
                <a:off x="708298" y="2710224"/>
                <a:ext cx="2373146" cy="328538"/>
              </a:xfrm>
              <a:custGeom>
                <a:avLst/>
                <a:gdLst/>
                <a:ahLst/>
                <a:cxnLst/>
                <a:rect l="l" t="t" r="r" b="b"/>
                <a:pathLst>
                  <a:path w="16008" h="2988" extrusionOk="0">
                    <a:moveTo>
                      <a:pt x="1421" y="1"/>
                    </a:moveTo>
                    <a:cubicBezTo>
                      <a:pt x="630" y="1"/>
                      <a:pt x="0" y="653"/>
                      <a:pt x="0" y="1422"/>
                    </a:cubicBezTo>
                    <a:lnTo>
                      <a:pt x="0" y="1589"/>
                    </a:lnTo>
                    <a:cubicBezTo>
                      <a:pt x="0" y="2363"/>
                      <a:pt x="630" y="2987"/>
                      <a:pt x="1421" y="2987"/>
                    </a:cubicBezTo>
                    <a:lnTo>
                      <a:pt x="16008" y="2987"/>
                    </a:lnTo>
                    <a:lnTo>
                      <a:pt x="15938" y="2941"/>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22" name="Google Shape;122;p16"/>
              <p:cNvSpPr/>
              <p:nvPr/>
            </p:nvSpPr>
            <p:spPr>
              <a:xfrm>
                <a:off x="700600" y="3668697"/>
                <a:ext cx="2373078" cy="327878"/>
              </a:xfrm>
              <a:custGeom>
                <a:avLst/>
                <a:gdLst/>
                <a:ahLst/>
                <a:cxnLst/>
                <a:rect l="l" t="t" r="r" b="b"/>
                <a:pathLst>
                  <a:path w="15939" h="2982" extrusionOk="0">
                    <a:moveTo>
                      <a:pt x="1421" y="1"/>
                    </a:moveTo>
                    <a:cubicBezTo>
                      <a:pt x="630" y="1"/>
                      <a:pt x="0" y="625"/>
                      <a:pt x="0" y="1416"/>
                    </a:cubicBezTo>
                    <a:lnTo>
                      <a:pt x="0" y="1561"/>
                    </a:lnTo>
                    <a:cubicBezTo>
                      <a:pt x="0" y="2358"/>
                      <a:pt x="630" y="2982"/>
                      <a:pt x="1421" y="2982"/>
                    </a:cubicBezTo>
                    <a:lnTo>
                      <a:pt x="15938" y="2982"/>
                    </a:lnTo>
                    <a:lnTo>
                      <a:pt x="15938"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grpSp>
            <p:nvGrpSpPr>
              <p:cNvPr id="123" name="Google Shape;123;p16"/>
              <p:cNvGrpSpPr/>
              <p:nvPr/>
            </p:nvGrpSpPr>
            <p:grpSpPr>
              <a:xfrm>
                <a:off x="3036000" y="1023325"/>
                <a:ext cx="3103558" cy="3577861"/>
                <a:chOff x="3036000" y="1023325"/>
                <a:chExt cx="3103558" cy="3577861"/>
              </a:xfrm>
            </p:grpSpPr>
            <p:sp>
              <p:nvSpPr>
                <p:cNvPr id="124" name="Google Shape;124;p16"/>
                <p:cNvSpPr/>
                <p:nvPr/>
              </p:nvSpPr>
              <p:spPr>
                <a:xfrm>
                  <a:off x="3036000" y="3666001"/>
                  <a:ext cx="1102867" cy="935185"/>
                </a:xfrm>
                <a:custGeom>
                  <a:avLst/>
                  <a:gdLst/>
                  <a:ahLst/>
                  <a:cxnLst/>
                  <a:rect l="l" t="t" r="r" b="b"/>
                  <a:pathLst>
                    <a:path w="12490" h="10591" extrusionOk="0">
                      <a:moveTo>
                        <a:pt x="0" y="1"/>
                      </a:moveTo>
                      <a:lnTo>
                        <a:pt x="0" y="37"/>
                      </a:lnTo>
                      <a:lnTo>
                        <a:pt x="58" y="37"/>
                      </a:lnTo>
                      <a:lnTo>
                        <a:pt x="0" y="1"/>
                      </a:lnTo>
                      <a:close/>
                      <a:moveTo>
                        <a:pt x="88" y="37"/>
                      </a:moveTo>
                      <a:lnTo>
                        <a:pt x="88" y="3793"/>
                      </a:lnTo>
                      <a:lnTo>
                        <a:pt x="0" y="3793"/>
                      </a:lnTo>
                      <a:lnTo>
                        <a:pt x="12490" y="10591"/>
                      </a:lnTo>
                      <a:lnTo>
                        <a:pt x="12490" y="6799"/>
                      </a:lnTo>
                      <a:lnTo>
                        <a:pt x="88" y="37"/>
                      </a:lnTo>
                      <a:close/>
                    </a:path>
                  </a:pathLst>
                </a:custGeom>
                <a:solidFill>
                  <a:srgbClr val="534590"/>
                </a:solidFill>
                <a:ln>
                  <a:noFill/>
                </a:ln>
              </p:spPr>
              <p:txBody>
                <a:bodyPr spcFirstLastPara="1" wrap="square" lIns="121900" tIns="121900" rIns="121900" bIns="121900" anchor="ctr" anchorCtr="0">
                  <a:noAutofit/>
                </a:bodyPr>
                <a:lstStyle/>
                <a:p>
                  <a:endParaRPr sz="2400"/>
                </a:p>
              </p:txBody>
            </p:sp>
            <p:sp>
              <p:nvSpPr>
                <p:cNvPr id="125" name="Google Shape;125;p16"/>
                <p:cNvSpPr/>
                <p:nvPr/>
              </p:nvSpPr>
              <p:spPr>
                <a:xfrm>
                  <a:off x="3036000" y="3451967"/>
                  <a:ext cx="2631870" cy="814391"/>
                </a:xfrm>
                <a:custGeom>
                  <a:avLst/>
                  <a:gdLst/>
                  <a:ahLst/>
                  <a:cxnLst/>
                  <a:rect l="l" t="t" r="r" b="b"/>
                  <a:pathLst>
                    <a:path w="29806" h="9223" extrusionOk="0">
                      <a:moveTo>
                        <a:pt x="17286" y="1"/>
                      </a:moveTo>
                      <a:lnTo>
                        <a:pt x="0" y="2425"/>
                      </a:lnTo>
                      <a:lnTo>
                        <a:pt x="12490" y="9223"/>
                      </a:lnTo>
                      <a:lnTo>
                        <a:pt x="29805" y="6792"/>
                      </a:lnTo>
                      <a:lnTo>
                        <a:pt x="17286" y="1"/>
                      </a:lnTo>
                      <a:close/>
                    </a:path>
                  </a:pathLst>
                </a:custGeom>
                <a:solidFill>
                  <a:srgbClr val="FCDDD2"/>
                </a:solidFill>
                <a:ln>
                  <a:noFill/>
                </a:ln>
              </p:spPr>
              <p:txBody>
                <a:bodyPr spcFirstLastPara="1" wrap="square" lIns="121900" tIns="121900" rIns="121900" bIns="121900" anchor="ctr" anchorCtr="0">
                  <a:noAutofit/>
                </a:bodyPr>
                <a:lstStyle/>
                <a:p>
                  <a:endParaRPr sz="2400"/>
                </a:p>
              </p:txBody>
            </p:sp>
            <p:sp>
              <p:nvSpPr>
                <p:cNvPr id="126" name="Google Shape;126;p16"/>
                <p:cNvSpPr/>
                <p:nvPr/>
              </p:nvSpPr>
              <p:spPr>
                <a:xfrm>
                  <a:off x="4138755" y="4051599"/>
                  <a:ext cx="1529091" cy="549579"/>
                </a:xfrm>
                <a:custGeom>
                  <a:avLst/>
                  <a:gdLst/>
                  <a:ahLst/>
                  <a:cxnLst/>
                  <a:rect l="l" t="t" r="r" b="b"/>
                  <a:pathLst>
                    <a:path w="17317" h="6224" extrusionOk="0">
                      <a:moveTo>
                        <a:pt x="17316" y="1"/>
                      </a:moveTo>
                      <a:lnTo>
                        <a:pt x="1" y="2432"/>
                      </a:lnTo>
                      <a:lnTo>
                        <a:pt x="1" y="6224"/>
                      </a:lnTo>
                      <a:lnTo>
                        <a:pt x="17287" y="3793"/>
                      </a:lnTo>
                      <a:lnTo>
                        <a:pt x="17316" y="1"/>
                      </a:lnTo>
                      <a:close/>
                    </a:path>
                  </a:pathLst>
                </a:custGeom>
                <a:solidFill>
                  <a:srgbClr val="D39272"/>
                </a:solidFill>
                <a:ln>
                  <a:noFill/>
                </a:ln>
              </p:spPr>
              <p:txBody>
                <a:bodyPr spcFirstLastPara="1" wrap="square" lIns="121900" tIns="121900" rIns="121900" bIns="121900" anchor="ctr" anchorCtr="0">
                  <a:noAutofit/>
                </a:bodyPr>
                <a:lstStyle/>
                <a:p>
                  <a:endParaRPr sz="2400"/>
                </a:p>
              </p:txBody>
            </p:sp>
            <p:sp>
              <p:nvSpPr>
                <p:cNvPr id="127" name="Google Shape;127;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4A2073"/>
                </a:solidFill>
                <a:ln>
                  <a:noFill/>
                </a:ln>
              </p:spPr>
              <p:txBody>
                <a:bodyPr spcFirstLastPara="1" wrap="square" lIns="121900" tIns="121900" rIns="121900" bIns="121900" anchor="ctr" anchorCtr="0">
                  <a:noAutofit/>
                </a:bodyPr>
                <a:lstStyle/>
                <a:p>
                  <a:endParaRPr sz="2400"/>
                </a:p>
              </p:txBody>
            </p:sp>
            <p:sp>
              <p:nvSpPr>
                <p:cNvPr id="128" name="Google Shape;128;p16"/>
                <p:cNvSpPr/>
                <p:nvPr/>
              </p:nvSpPr>
              <p:spPr>
                <a:xfrm>
                  <a:off x="3507071" y="2964826"/>
                  <a:ext cx="2632488" cy="813773"/>
                </a:xfrm>
                <a:custGeom>
                  <a:avLst/>
                  <a:gdLst/>
                  <a:ahLst/>
                  <a:cxnLst/>
                  <a:rect l="l" t="t" r="r" b="b"/>
                  <a:pathLst>
                    <a:path w="29813" h="9216" extrusionOk="0">
                      <a:moveTo>
                        <a:pt x="17316" y="1"/>
                      </a:moveTo>
                      <a:lnTo>
                        <a:pt x="0" y="2425"/>
                      </a:lnTo>
                      <a:lnTo>
                        <a:pt x="12497" y="9215"/>
                      </a:lnTo>
                      <a:lnTo>
                        <a:pt x="29813" y="6792"/>
                      </a:lnTo>
                      <a:lnTo>
                        <a:pt x="17316" y="1"/>
                      </a:lnTo>
                      <a:close/>
                    </a:path>
                  </a:pathLst>
                </a:custGeom>
                <a:solidFill>
                  <a:srgbClr val="E3C7A3"/>
                </a:solidFill>
                <a:ln>
                  <a:noFill/>
                </a:ln>
              </p:spPr>
              <p:txBody>
                <a:bodyPr spcFirstLastPara="1" wrap="square" lIns="121900" tIns="121900" rIns="121900" bIns="121900" anchor="ctr" anchorCtr="0">
                  <a:noAutofit/>
                </a:bodyPr>
                <a:lstStyle/>
                <a:p>
                  <a:endParaRPr sz="2400"/>
                </a:p>
              </p:txBody>
            </p:sp>
            <p:sp>
              <p:nvSpPr>
                <p:cNvPr id="129" name="Google Shape;129;p16"/>
                <p:cNvSpPr/>
                <p:nvPr/>
              </p:nvSpPr>
              <p:spPr>
                <a:xfrm>
                  <a:off x="4610532" y="3564458"/>
                  <a:ext cx="1529003" cy="548961"/>
                </a:xfrm>
                <a:custGeom>
                  <a:avLst/>
                  <a:gdLst/>
                  <a:ahLst/>
                  <a:cxnLst/>
                  <a:rect l="l" t="t" r="r" b="b"/>
                  <a:pathLst>
                    <a:path w="17316" h="6217" extrusionOk="0">
                      <a:moveTo>
                        <a:pt x="17316" y="1"/>
                      </a:moveTo>
                      <a:lnTo>
                        <a:pt x="0" y="2424"/>
                      </a:lnTo>
                      <a:lnTo>
                        <a:pt x="0" y="6216"/>
                      </a:lnTo>
                      <a:lnTo>
                        <a:pt x="17316" y="3793"/>
                      </a:lnTo>
                      <a:lnTo>
                        <a:pt x="17316" y="1"/>
                      </a:lnTo>
                      <a:close/>
                    </a:path>
                  </a:pathLst>
                </a:custGeom>
                <a:solidFill>
                  <a:srgbClr val="D88462"/>
                </a:solidFill>
                <a:ln>
                  <a:noFill/>
                </a:ln>
              </p:spPr>
              <p:txBody>
                <a:bodyPr spcFirstLastPara="1" wrap="square" lIns="121900" tIns="121900" rIns="121900" bIns="121900" anchor="ctr" anchorCtr="0">
                  <a:noAutofit/>
                </a:bodyPr>
                <a:lstStyle/>
                <a:p>
                  <a:endParaRPr sz="2400"/>
                </a:p>
              </p:txBody>
            </p:sp>
            <p:sp>
              <p:nvSpPr>
                <p:cNvPr id="130" name="Google Shape;130;p16"/>
                <p:cNvSpPr/>
                <p:nvPr/>
              </p:nvSpPr>
              <p:spPr>
                <a:xfrm>
                  <a:off x="3036000" y="3666001"/>
                  <a:ext cx="1102867" cy="935185"/>
                </a:xfrm>
                <a:custGeom>
                  <a:avLst/>
                  <a:gdLst/>
                  <a:ahLst/>
                  <a:cxnLst/>
                  <a:rect l="l" t="t" r="r" b="b"/>
                  <a:pathLst>
                    <a:path w="12490" h="10591" extrusionOk="0">
                      <a:moveTo>
                        <a:pt x="0" y="1"/>
                      </a:moveTo>
                      <a:lnTo>
                        <a:pt x="0" y="3793"/>
                      </a:lnTo>
                      <a:lnTo>
                        <a:pt x="12490" y="10591"/>
                      </a:lnTo>
                      <a:lnTo>
                        <a:pt x="12490" y="6799"/>
                      </a:lnTo>
                      <a:lnTo>
                        <a:pt x="0" y="1"/>
                      </a:lnTo>
                      <a:close/>
                    </a:path>
                  </a:pathLst>
                </a:custGeom>
                <a:solidFill>
                  <a:srgbClr val="FF9C83"/>
                </a:solidFill>
                <a:ln>
                  <a:noFill/>
                </a:ln>
              </p:spPr>
              <p:txBody>
                <a:bodyPr spcFirstLastPara="1" wrap="square" lIns="121900" tIns="121900" rIns="121900" bIns="121900" anchor="ctr" anchorCtr="0">
                  <a:noAutofit/>
                </a:bodyPr>
                <a:lstStyle/>
                <a:p>
                  <a:endParaRPr sz="2400"/>
                </a:p>
              </p:txBody>
            </p:sp>
            <p:sp>
              <p:nvSpPr>
                <p:cNvPr id="131" name="Google Shape;131;p16"/>
                <p:cNvSpPr/>
                <p:nvPr/>
              </p:nvSpPr>
              <p:spPr>
                <a:xfrm>
                  <a:off x="3507071" y="3178860"/>
                  <a:ext cx="1103573" cy="934567"/>
                </a:xfrm>
                <a:custGeom>
                  <a:avLst/>
                  <a:gdLst/>
                  <a:ahLst/>
                  <a:cxnLst/>
                  <a:rect l="l" t="t" r="r" b="b"/>
                  <a:pathLst>
                    <a:path w="12498" h="10584" extrusionOk="0">
                      <a:moveTo>
                        <a:pt x="0" y="1"/>
                      </a:moveTo>
                      <a:lnTo>
                        <a:pt x="0" y="3793"/>
                      </a:lnTo>
                      <a:lnTo>
                        <a:pt x="12497" y="10583"/>
                      </a:lnTo>
                      <a:lnTo>
                        <a:pt x="12497" y="6791"/>
                      </a:lnTo>
                      <a:lnTo>
                        <a:pt x="0" y="1"/>
                      </a:lnTo>
                      <a:close/>
                    </a:path>
                  </a:pathLst>
                </a:custGeom>
                <a:solidFill>
                  <a:srgbClr val="D0AA84"/>
                </a:solidFill>
                <a:ln>
                  <a:noFill/>
                </a:ln>
              </p:spPr>
              <p:txBody>
                <a:bodyPr spcFirstLastPara="1" wrap="square" lIns="121900" tIns="121900" rIns="121900" bIns="121900" anchor="ctr" anchorCtr="0">
                  <a:noAutofit/>
                </a:bodyPr>
                <a:lstStyle/>
                <a:p>
                  <a:endParaRPr sz="2400"/>
                </a:p>
              </p:txBody>
            </p:sp>
            <p:sp>
              <p:nvSpPr>
                <p:cNvPr id="132" name="Google Shape;132;p16"/>
                <p:cNvSpPr/>
                <p:nvPr/>
              </p:nvSpPr>
              <p:spPr>
                <a:xfrm>
                  <a:off x="3036000" y="2477066"/>
                  <a:ext cx="2631870" cy="816952"/>
                </a:xfrm>
                <a:custGeom>
                  <a:avLst/>
                  <a:gdLst/>
                  <a:ahLst/>
                  <a:cxnLst/>
                  <a:rect l="l" t="t" r="r" b="b"/>
                  <a:pathLst>
                    <a:path w="29806" h="9252" extrusionOk="0">
                      <a:moveTo>
                        <a:pt x="17286" y="1"/>
                      </a:moveTo>
                      <a:lnTo>
                        <a:pt x="0" y="2432"/>
                      </a:lnTo>
                      <a:lnTo>
                        <a:pt x="12490" y="9251"/>
                      </a:lnTo>
                      <a:lnTo>
                        <a:pt x="29805" y="6799"/>
                      </a:lnTo>
                      <a:lnTo>
                        <a:pt x="17286" y="1"/>
                      </a:lnTo>
                      <a:close/>
                    </a:path>
                  </a:pathLst>
                </a:custGeom>
                <a:solidFill>
                  <a:srgbClr val="6FC1BC"/>
                </a:solidFill>
                <a:ln>
                  <a:noFill/>
                </a:ln>
              </p:spPr>
              <p:txBody>
                <a:bodyPr spcFirstLastPara="1" wrap="square" lIns="121900" tIns="121900" rIns="121900" bIns="121900" anchor="ctr" anchorCtr="0">
                  <a:noAutofit/>
                </a:bodyPr>
                <a:lstStyle/>
                <a:p>
                  <a:endParaRPr sz="2400"/>
                </a:p>
              </p:txBody>
            </p:sp>
            <p:sp>
              <p:nvSpPr>
                <p:cNvPr id="133" name="Google Shape;133;p16"/>
                <p:cNvSpPr/>
                <p:nvPr/>
              </p:nvSpPr>
              <p:spPr>
                <a:xfrm>
                  <a:off x="4138755" y="3077317"/>
                  <a:ext cx="1529091" cy="548961"/>
                </a:xfrm>
                <a:custGeom>
                  <a:avLst/>
                  <a:gdLst/>
                  <a:ahLst/>
                  <a:cxnLst/>
                  <a:rect l="l" t="t" r="r" b="b"/>
                  <a:pathLst>
                    <a:path w="17317" h="6217" extrusionOk="0">
                      <a:moveTo>
                        <a:pt x="17316" y="1"/>
                      </a:moveTo>
                      <a:lnTo>
                        <a:pt x="1" y="2453"/>
                      </a:lnTo>
                      <a:lnTo>
                        <a:pt x="1" y="6216"/>
                      </a:lnTo>
                      <a:lnTo>
                        <a:pt x="17287" y="3793"/>
                      </a:lnTo>
                      <a:lnTo>
                        <a:pt x="17316" y="1"/>
                      </a:lnTo>
                      <a:close/>
                    </a:path>
                  </a:pathLst>
                </a:custGeom>
                <a:solidFill>
                  <a:srgbClr val="087A92"/>
                </a:solidFill>
                <a:ln>
                  <a:noFill/>
                </a:ln>
              </p:spPr>
              <p:txBody>
                <a:bodyPr spcFirstLastPara="1" wrap="square" lIns="121900" tIns="121900" rIns="121900" bIns="121900" anchor="ctr" anchorCtr="0">
                  <a:noAutofit/>
                </a:bodyPr>
                <a:lstStyle/>
                <a:p>
                  <a:endParaRPr sz="2400"/>
                </a:p>
              </p:txBody>
            </p:sp>
            <p:sp>
              <p:nvSpPr>
                <p:cNvPr id="134" name="Google Shape;134;p16"/>
                <p:cNvSpPr/>
                <p:nvPr/>
              </p:nvSpPr>
              <p:spPr>
                <a:xfrm>
                  <a:off x="3036000" y="2691719"/>
                  <a:ext cx="808563" cy="591963"/>
                </a:xfrm>
                <a:custGeom>
                  <a:avLst/>
                  <a:gdLst/>
                  <a:ahLst/>
                  <a:cxnLst/>
                  <a:rect l="l" t="t" r="r" b="b"/>
                  <a:pathLst>
                    <a:path w="9157" h="6704" extrusionOk="0">
                      <a:moveTo>
                        <a:pt x="0" y="1"/>
                      </a:moveTo>
                      <a:lnTo>
                        <a:pt x="0" y="88"/>
                      </a:lnTo>
                      <a:lnTo>
                        <a:pt x="88" y="88"/>
                      </a:lnTo>
                      <a:lnTo>
                        <a:pt x="88" y="3851"/>
                      </a:lnTo>
                      <a:lnTo>
                        <a:pt x="5335" y="6704"/>
                      </a:lnTo>
                      <a:lnTo>
                        <a:pt x="5335" y="5518"/>
                      </a:lnTo>
                      <a:lnTo>
                        <a:pt x="9156" y="5001"/>
                      </a:lnTo>
                      <a:lnTo>
                        <a:pt x="0" y="1"/>
                      </a:lnTo>
                      <a:close/>
                    </a:path>
                  </a:pathLst>
                </a:custGeom>
                <a:solidFill>
                  <a:srgbClr val="3492B4"/>
                </a:solidFill>
                <a:ln>
                  <a:noFill/>
                </a:ln>
              </p:spPr>
              <p:txBody>
                <a:bodyPr spcFirstLastPara="1" wrap="square" lIns="121900" tIns="121900" rIns="121900" bIns="121900" anchor="ctr" anchorCtr="0">
                  <a:noAutofit/>
                </a:bodyPr>
                <a:lstStyle/>
                <a:p>
                  <a:endParaRPr sz="2400"/>
                </a:p>
              </p:txBody>
            </p:sp>
            <p:sp>
              <p:nvSpPr>
                <p:cNvPr id="135" name="Google Shape;135;p16"/>
                <p:cNvSpPr/>
                <p:nvPr/>
              </p:nvSpPr>
              <p:spPr>
                <a:xfrm>
                  <a:off x="3507071" y="3133210"/>
                  <a:ext cx="631786" cy="388255"/>
                </a:xfrm>
                <a:custGeom>
                  <a:avLst/>
                  <a:gdLst/>
                  <a:ahLst/>
                  <a:cxnLst/>
                  <a:rect l="l" t="t" r="r" b="b"/>
                  <a:pathLst>
                    <a:path w="7155" h="4397" extrusionOk="0">
                      <a:moveTo>
                        <a:pt x="3821" y="1"/>
                      </a:moveTo>
                      <a:lnTo>
                        <a:pt x="0" y="518"/>
                      </a:lnTo>
                      <a:lnTo>
                        <a:pt x="7155" y="4397"/>
                      </a:lnTo>
                      <a:lnTo>
                        <a:pt x="7155" y="1820"/>
                      </a:lnTo>
                      <a:lnTo>
                        <a:pt x="3821"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6" name="Google Shape;136;p16"/>
                <p:cNvSpPr/>
                <p:nvPr/>
              </p:nvSpPr>
              <p:spPr>
                <a:xfrm>
                  <a:off x="3507071" y="3178860"/>
                  <a:ext cx="631786" cy="447416"/>
                </a:xfrm>
                <a:custGeom>
                  <a:avLst/>
                  <a:gdLst/>
                  <a:ahLst/>
                  <a:cxnLst/>
                  <a:rect l="l" t="t" r="r" b="b"/>
                  <a:pathLst>
                    <a:path w="7155" h="5067" extrusionOk="0">
                      <a:moveTo>
                        <a:pt x="0" y="1"/>
                      </a:moveTo>
                      <a:lnTo>
                        <a:pt x="0" y="1187"/>
                      </a:lnTo>
                      <a:lnTo>
                        <a:pt x="7155" y="5066"/>
                      </a:lnTo>
                      <a:lnTo>
                        <a:pt x="7155" y="3880"/>
                      </a:lnTo>
                      <a:lnTo>
                        <a:pt x="0" y="1"/>
                      </a:lnTo>
                      <a:close/>
                    </a:path>
                  </a:pathLst>
                </a:custGeom>
                <a:solidFill>
                  <a:srgbClr val="3391B3"/>
                </a:solidFill>
                <a:ln>
                  <a:noFill/>
                </a:ln>
              </p:spPr>
              <p:txBody>
                <a:bodyPr spcFirstLastPara="1" wrap="square" lIns="121900" tIns="121900" rIns="121900" bIns="121900" anchor="ctr" anchorCtr="0">
                  <a:noAutofit/>
                </a:bodyPr>
                <a:lstStyle/>
                <a:p>
                  <a:endParaRPr sz="2400"/>
                </a:p>
              </p:txBody>
            </p:sp>
            <p:sp>
              <p:nvSpPr>
                <p:cNvPr id="137" name="Google Shape;137;p16"/>
                <p:cNvSpPr/>
                <p:nvPr/>
              </p:nvSpPr>
              <p:spPr>
                <a:xfrm>
                  <a:off x="3507071" y="1992486"/>
                  <a:ext cx="2632488" cy="814391"/>
                </a:xfrm>
                <a:custGeom>
                  <a:avLst/>
                  <a:gdLst/>
                  <a:ahLst/>
                  <a:cxnLst/>
                  <a:rect l="l" t="t" r="r" b="b"/>
                  <a:pathLst>
                    <a:path w="29813" h="9223" extrusionOk="0">
                      <a:moveTo>
                        <a:pt x="17316" y="1"/>
                      </a:moveTo>
                      <a:lnTo>
                        <a:pt x="0" y="2432"/>
                      </a:lnTo>
                      <a:lnTo>
                        <a:pt x="12497" y="9222"/>
                      </a:lnTo>
                      <a:lnTo>
                        <a:pt x="29813" y="6799"/>
                      </a:lnTo>
                      <a:lnTo>
                        <a:pt x="17316" y="1"/>
                      </a:lnTo>
                      <a:close/>
                    </a:path>
                  </a:pathLst>
                </a:custGeom>
                <a:solidFill>
                  <a:srgbClr val="F6D5C7"/>
                </a:solidFill>
                <a:ln>
                  <a:noFill/>
                </a:ln>
              </p:spPr>
              <p:txBody>
                <a:bodyPr spcFirstLastPara="1" wrap="square" lIns="121900" tIns="121900" rIns="121900" bIns="121900" anchor="ctr" anchorCtr="0">
                  <a:noAutofit/>
                </a:bodyPr>
                <a:lstStyle/>
                <a:p>
                  <a:endParaRPr sz="2400"/>
                </a:p>
              </p:txBody>
            </p:sp>
            <p:sp>
              <p:nvSpPr>
                <p:cNvPr id="138" name="Google Shape;138;p16"/>
                <p:cNvSpPr/>
                <p:nvPr/>
              </p:nvSpPr>
              <p:spPr>
                <a:xfrm>
                  <a:off x="4610532" y="2592737"/>
                  <a:ext cx="1529003" cy="548961"/>
                </a:xfrm>
                <a:custGeom>
                  <a:avLst/>
                  <a:gdLst/>
                  <a:ahLst/>
                  <a:cxnLst/>
                  <a:rect l="l" t="t" r="r" b="b"/>
                  <a:pathLst>
                    <a:path w="17316" h="6217" extrusionOk="0">
                      <a:moveTo>
                        <a:pt x="17316" y="1"/>
                      </a:moveTo>
                      <a:lnTo>
                        <a:pt x="0" y="2424"/>
                      </a:lnTo>
                      <a:lnTo>
                        <a:pt x="0" y="6216"/>
                      </a:lnTo>
                      <a:lnTo>
                        <a:pt x="17316" y="3785"/>
                      </a:lnTo>
                      <a:lnTo>
                        <a:pt x="17316" y="1"/>
                      </a:lnTo>
                      <a:close/>
                    </a:path>
                  </a:pathLst>
                </a:custGeom>
                <a:solidFill>
                  <a:srgbClr val="C4A4C3"/>
                </a:solidFill>
                <a:ln>
                  <a:noFill/>
                </a:ln>
              </p:spPr>
              <p:txBody>
                <a:bodyPr spcFirstLastPara="1" wrap="square" lIns="121900" tIns="121900" rIns="121900" bIns="121900" anchor="ctr" anchorCtr="0">
                  <a:noAutofit/>
                </a:bodyPr>
                <a:lstStyle/>
                <a:p>
                  <a:endParaRPr sz="2400"/>
                </a:p>
              </p:txBody>
            </p:sp>
            <p:sp>
              <p:nvSpPr>
                <p:cNvPr id="139" name="Google Shape;139;p16"/>
                <p:cNvSpPr/>
                <p:nvPr/>
              </p:nvSpPr>
              <p:spPr>
                <a:xfrm>
                  <a:off x="3507071" y="2311242"/>
                  <a:ext cx="463487" cy="297659"/>
                </a:xfrm>
                <a:custGeom>
                  <a:avLst/>
                  <a:gdLst/>
                  <a:ahLst/>
                  <a:cxnLst/>
                  <a:rect l="l" t="t" r="r" b="b"/>
                  <a:pathLst>
                    <a:path w="5249" h="3371" extrusionOk="0">
                      <a:moveTo>
                        <a:pt x="0" y="1"/>
                      </a:moveTo>
                      <a:lnTo>
                        <a:pt x="0" y="2606"/>
                      </a:lnTo>
                      <a:lnTo>
                        <a:pt x="1427" y="3371"/>
                      </a:lnTo>
                      <a:lnTo>
                        <a:pt x="5248" y="2825"/>
                      </a:lnTo>
                      <a:lnTo>
                        <a:pt x="0"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0" name="Google Shape;140;p16"/>
                <p:cNvSpPr/>
                <p:nvPr/>
              </p:nvSpPr>
              <p:spPr>
                <a:xfrm>
                  <a:off x="3632984" y="2560596"/>
                  <a:ext cx="977658" cy="581102"/>
                </a:xfrm>
                <a:custGeom>
                  <a:avLst/>
                  <a:gdLst/>
                  <a:ahLst/>
                  <a:cxnLst/>
                  <a:rect l="l" t="t" r="r" b="b"/>
                  <a:pathLst>
                    <a:path w="11072" h="6581" extrusionOk="0">
                      <a:moveTo>
                        <a:pt x="3822" y="1"/>
                      </a:moveTo>
                      <a:lnTo>
                        <a:pt x="1" y="547"/>
                      </a:lnTo>
                      <a:lnTo>
                        <a:pt x="11071" y="6580"/>
                      </a:lnTo>
                      <a:lnTo>
                        <a:pt x="11071" y="2788"/>
                      </a:lnTo>
                      <a:lnTo>
                        <a:pt x="7461" y="816"/>
                      </a:lnTo>
                      <a:lnTo>
                        <a:pt x="5729" y="1056"/>
                      </a:lnTo>
                      <a:lnTo>
                        <a:pt x="3822" y="1"/>
                      </a:lnTo>
                      <a:close/>
                    </a:path>
                  </a:pathLst>
                </a:custGeom>
                <a:solidFill>
                  <a:srgbClr val="EEADA8"/>
                </a:solidFill>
                <a:ln>
                  <a:noFill/>
                </a:ln>
              </p:spPr>
              <p:txBody>
                <a:bodyPr spcFirstLastPara="1" wrap="square" lIns="121900" tIns="121900" rIns="121900" bIns="121900" anchor="ctr" anchorCtr="0">
                  <a:noAutofit/>
                </a:bodyPr>
                <a:lstStyle/>
                <a:p>
                  <a:endParaRPr sz="2400"/>
                </a:p>
              </p:txBody>
            </p:sp>
            <p:sp>
              <p:nvSpPr>
                <p:cNvPr id="141" name="Google Shape;141;p16"/>
                <p:cNvSpPr/>
                <p:nvPr/>
              </p:nvSpPr>
              <p:spPr>
                <a:xfrm>
                  <a:off x="3036000" y="1505345"/>
                  <a:ext cx="2631870" cy="814391"/>
                </a:xfrm>
                <a:custGeom>
                  <a:avLst/>
                  <a:gdLst/>
                  <a:ahLst/>
                  <a:cxnLst/>
                  <a:rect l="l" t="t" r="r" b="b"/>
                  <a:pathLst>
                    <a:path w="29806" h="9223" extrusionOk="0">
                      <a:moveTo>
                        <a:pt x="17286" y="1"/>
                      </a:moveTo>
                      <a:lnTo>
                        <a:pt x="0" y="2424"/>
                      </a:lnTo>
                      <a:lnTo>
                        <a:pt x="12490" y="9222"/>
                      </a:lnTo>
                      <a:lnTo>
                        <a:pt x="29805" y="6791"/>
                      </a:lnTo>
                      <a:lnTo>
                        <a:pt x="17286" y="1"/>
                      </a:lnTo>
                      <a:close/>
                    </a:path>
                  </a:pathLst>
                </a:custGeom>
                <a:solidFill>
                  <a:srgbClr val="FFE594"/>
                </a:solidFill>
                <a:ln>
                  <a:noFill/>
                </a:ln>
              </p:spPr>
              <p:txBody>
                <a:bodyPr spcFirstLastPara="1" wrap="square" lIns="121900" tIns="121900" rIns="121900" bIns="121900" anchor="ctr" anchorCtr="0">
                  <a:noAutofit/>
                </a:bodyPr>
                <a:lstStyle/>
                <a:p>
                  <a:endParaRPr sz="2400"/>
                </a:p>
              </p:txBody>
            </p:sp>
            <p:sp>
              <p:nvSpPr>
                <p:cNvPr id="142" name="Google Shape;142;p16"/>
                <p:cNvSpPr/>
                <p:nvPr/>
              </p:nvSpPr>
              <p:spPr>
                <a:xfrm>
                  <a:off x="4138755" y="2104978"/>
                  <a:ext cx="1529091" cy="548961"/>
                </a:xfrm>
                <a:custGeom>
                  <a:avLst/>
                  <a:gdLst/>
                  <a:ahLst/>
                  <a:cxnLst/>
                  <a:rect l="l" t="t" r="r" b="b"/>
                  <a:pathLst>
                    <a:path w="17317" h="6217" extrusionOk="0">
                      <a:moveTo>
                        <a:pt x="17316" y="0"/>
                      </a:moveTo>
                      <a:lnTo>
                        <a:pt x="1" y="2431"/>
                      </a:lnTo>
                      <a:lnTo>
                        <a:pt x="1" y="6216"/>
                      </a:lnTo>
                      <a:lnTo>
                        <a:pt x="17287" y="3792"/>
                      </a:lnTo>
                      <a:lnTo>
                        <a:pt x="17316" y="0"/>
                      </a:lnTo>
                      <a:close/>
                    </a:path>
                  </a:pathLst>
                </a:custGeom>
                <a:solidFill>
                  <a:srgbClr val="F2A150"/>
                </a:solidFill>
                <a:ln>
                  <a:noFill/>
                </a:ln>
              </p:spPr>
              <p:txBody>
                <a:bodyPr spcFirstLastPara="1" wrap="square" lIns="121900" tIns="121900" rIns="121900" bIns="121900" anchor="ctr" anchorCtr="0">
                  <a:noAutofit/>
                </a:bodyPr>
                <a:lstStyle/>
                <a:p>
                  <a:endParaRPr sz="2400"/>
                </a:p>
              </p:txBody>
            </p:sp>
            <p:sp>
              <p:nvSpPr>
                <p:cNvPr id="143" name="Google Shape;143;p16"/>
                <p:cNvSpPr/>
                <p:nvPr/>
              </p:nvSpPr>
              <p:spPr>
                <a:xfrm>
                  <a:off x="3036000" y="1719380"/>
                  <a:ext cx="808563" cy="591963"/>
                </a:xfrm>
                <a:custGeom>
                  <a:avLst/>
                  <a:gdLst/>
                  <a:ahLst/>
                  <a:cxnLst/>
                  <a:rect l="l" t="t" r="r" b="b"/>
                  <a:pathLst>
                    <a:path w="9157" h="6704" extrusionOk="0">
                      <a:moveTo>
                        <a:pt x="0" y="0"/>
                      </a:moveTo>
                      <a:lnTo>
                        <a:pt x="0" y="153"/>
                      </a:lnTo>
                      <a:lnTo>
                        <a:pt x="88" y="153"/>
                      </a:lnTo>
                      <a:lnTo>
                        <a:pt x="88" y="3822"/>
                      </a:lnTo>
                      <a:lnTo>
                        <a:pt x="5335" y="6704"/>
                      </a:lnTo>
                      <a:lnTo>
                        <a:pt x="5335" y="5525"/>
                      </a:lnTo>
                      <a:lnTo>
                        <a:pt x="9156" y="4979"/>
                      </a:lnTo>
                      <a:lnTo>
                        <a:pt x="0" y="0"/>
                      </a:lnTo>
                      <a:close/>
                    </a:path>
                  </a:pathLst>
                </a:custGeom>
                <a:solidFill>
                  <a:srgbClr val="F6B870"/>
                </a:solidFill>
                <a:ln>
                  <a:noFill/>
                </a:ln>
              </p:spPr>
              <p:txBody>
                <a:bodyPr spcFirstLastPara="1" wrap="square" lIns="121900" tIns="121900" rIns="121900" bIns="121900" anchor="ctr" anchorCtr="0">
                  <a:noAutofit/>
                </a:bodyPr>
                <a:lstStyle/>
                <a:p>
                  <a:endParaRPr sz="2400"/>
                </a:p>
              </p:txBody>
            </p:sp>
            <p:sp>
              <p:nvSpPr>
                <p:cNvPr id="144" name="Google Shape;144;p16"/>
                <p:cNvSpPr/>
                <p:nvPr/>
              </p:nvSpPr>
              <p:spPr>
                <a:xfrm>
                  <a:off x="3507071" y="2158928"/>
                  <a:ext cx="631786" cy="390904"/>
                </a:xfrm>
                <a:custGeom>
                  <a:avLst/>
                  <a:gdLst/>
                  <a:ahLst/>
                  <a:cxnLst/>
                  <a:rect l="l" t="t" r="r" b="b"/>
                  <a:pathLst>
                    <a:path w="7155" h="4427" extrusionOk="0">
                      <a:moveTo>
                        <a:pt x="3821" y="1"/>
                      </a:moveTo>
                      <a:lnTo>
                        <a:pt x="0" y="547"/>
                      </a:lnTo>
                      <a:lnTo>
                        <a:pt x="7155" y="4426"/>
                      </a:lnTo>
                      <a:lnTo>
                        <a:pt x="7155" y="1820"/>
                      </a:lnTo>
                      <a:lnTo>
                        <a:pt x="3821" y="1"/>
                      </a:lnTo>
                      <a:close/>
                    </a:path>
                  </a:pathLst>
                </a:custGeom>
                <a:solidFill>
                  <a:srgbClr val="F6B770"/>
                </a:solidFill>
                <a:ln>
                  <a:noFill/>
                </a:ln>
              </p:spPr>
              <p:txBody>
                <a:bodyPr spcFirstLastPara="1" wrap="square" lIns="121900" tIns="121900" rIns="121900" bIns="121900" anchor="ctr" anchorCtr="0">
                  <a:noAutofit/>
                </a:bodyPr>
                <a:lstStyle/>
                <a:p>
                  <a:endParaRPr sz="2400"/>
                </a:p>
              </p:txBody>
            </p:sp>
            <p:sp>
              <p:nvSpPr>
                <p:cNvPr id="145" name="Google Shape;145;p16"/>
                <p:cNvSpPr/>
                <p:nvPr/>
              </p:nvSpPr>
              <p:spPr>
                <a:xfrm>
                  <a:off x="3507071" y="2207139"/>
                  <a:ext cx="615716" cy="353553"/>
                </a:xfrm>
                <a:custGeom>
                  <a:avLst/>
                  <a:gdLst/>
                  <a:ahLst/>
                  <a:cxnLst/>
                  <a:rect l="l" t="t" r="r" b="b"/>
                  <a:pathLst>
                    <a:path w="6973" h="4004" extrusionOk="0">
                      <a:moveTo>
                        <a:pt x="0" y="1"/>
                      </a:moveTo>
                      <a:lnTo>
                        <a:pt x="0" y="1180"/>
                      </a:lnTo>
                      <a:lnTo>
                        <a:pt x="5248" y="4004"/>
                      </a:lnTo>
                      <a:lnTo>
                        <a:pt x="6973" y="3756"/>
                      </a:lnTo>
                      <a:lnTo>
                        <a:pt x="0" y="1"/>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6" name="Google Shape;146;p16"/>
                <p:cNvSpPr/>
                <p:nvPr/>
              </p:nvSpPr>
              <p:spPr>
                <a:xfrm>
                  <a:off x="3970459" y="2538787"/>
                  <a:ext cx="168388" cy="115143"/>
                </a:xfrm>
                <a:custGeom>
                  <a:avLst/>
                  <a:gdLst/>
                  <a:ahLst/>
                  <a:cxnLst/>
                  <a:rect l="l" t="t" r="r" b="b"/>
                  <a:pathLst>
                    <a:path w="1907" h="1304" extrusionOk="0">
                      <a:moveTo>
                        <a:pt x="1725" y="0"/>
                      </a:moveTo>
                      <a:lnTo>
                        <a:pt x="0" y="248"/>
                      </a:lnTo>
                      <a:lnTo>
                        <a:pt x="1907" y="1303"/>
                      </a:lnTo>
                      <a:lnTo>
                        <a:pt x="1907" y="124"/>
                      </a:lnTo>
                      <a:lnTo>
                        <a:pt x="1725" y="0"/>
                      </a:lnTo>
                      <a:close/>
                    </a:path>
                  </a:pathLst>
                </a:custGeom>
                <a:solidFill>
                  <a:srgbClr val="F6B76F"/>
                </a:solidFill>
                <a:ln>
                  <a:noFill/>
                </a:ln>
              </p:spPr>
              <p:txBody>
                <a:bodyPr spcFirstLastPara="1" wrap="square" lIns="121900" tIns="121900" rIns="121900" bIns="121900" anchor="ctr" anchorCtr="0">
                  <a:noAutofit/>
                </a:bodyPr>
                <a:lstStyle/>
                <a:p>
                  <a:endParaRPr sz="2400"/>
                </a:p>
              </p:txBody>
            </p:sp>
            <p:sp>
              <p:nvSpPr>
                <p:cNvPr id="147" name="Google Shape;147;p16"/>
                <p:cNvSpPr/>
                <p:nvPr/>
              </p:nvSpPr>
              <p:spPr>
                <a:xfrm>
                  <a:off x="3507071" y="1237360"/>
                  <a:ext cx="608034" cy="399204"/>
                </a:xfrm>
                <a:custGeom>
                  <a:avLst/>
                  <a:gdLst/>
                  <a:ahLst/>
                  <a:cxnLst/>
                  <a:rect l="l" t="t" r="r" b="b"/>
                  <a:pathLst>
                    <a:path w="6886" h="4521" extrusionOk="0">
                      <a:moveTo>
                        <a:pt x="0" y="1"/>
                      </a:moveTo>
                      <a:lnTo>
                        <a:pt x="0" y="3793"/>
                      </a:lnTo>
                      <a:lnTo>
                        <a:pt x="1361" y="4520"/>
                      </a:lnTo>
                      <a:lnTo>
                        <a:pt x="6886" y="3734"/>
                      </a:lnTo>
                      <a:lnTo>
                        <a:pt x="0" y="1"/>
                      </a:lnTo>
                      <a:close/>
                    </a:path>
                  </a:pathLst>
                </a:custGeom>
                <a:solidFill>
                  <a:srgbClr val="65B8C6"/>
                </a:solidFill>
                <a:ln>
                  <a:noFill/>
                </a:ln>
              </p:spPr>
              <p:txBody>
                <a:bodyPr spcFirstLastPara="1" wrap="square" lIns="121900" tIns="121900" rIns="121900" bIns="121900" anchor="ctr" anchorCtr="0">
                  <a:noAutofit/>
                </a:bodyPr>
                <a:lstStyle/>
                <a:p>
                  <a:endParaRPr sz="2400"/>
                </a:p>
              </p:txBody>
            </p:sp>
            <p:sp>
              <p:nvSpPr>
                <p:cNvPr id="148" name="Google Shape;148;p16"/>
                <p:cNvSpPr/>
                <p:nvPr/>
              </p:nvSpPr>
              <p:spPr>
                <a:xfrm>
                  <a:off x="3627244" y="1567065"/>
                  <a:ext cx="983397" cy="604855"/>
                </a:xfrm>
                <a:custGeom>
                  <a:avLst/>
                  <a:gdLst/>
                  <a:ahLst/>
                  <a:cxnLst/>
                  <a:rect l="l" t="t" r="r" b="b"/>
                  <a:pathLst>
                    <a:path w="11137" h="6850" extrusionOk="0">
                      <a:moveTo>
                        <a:pt x="5525" y="0"/>
                      </a:moveTo>
                      <a:lnTo>
                        <a:pt x="0" y="786"/>
                      </a:lnTo>
                      <a:lnTo>
                        <a:pt x="11136" y="6849"/>
                      </a:lnTo>
                      <a:lnTo>
                        <a:pt x="11136" y="3065"/>
                      </a:lnTo>
                      <a:lnTo>
                        <a:pt x="5525" y="0"/>
                      </a:lnTo>
                      <a:close/>
                    </a:path>
                  </a:pathLst>
                </a:custGeom>
                <a:solidFill>
                  <a:srgbClr val="66B7C5"/>
                </a:solidFill>
                <a:ln>
                  <a:noFill/>
                </a:ln>
              </p:spPr>
              <p:txBody>
                <a:bodyPr spcFirstLastPara="1" wrap="square" lIns="121900" tIns="121900" rIns="121900" bIns="121900" anchor="ctr" anchorCtr="0">
                  <a:noAutofit/>
                </a:bodyPr>
                <a:lstStyle/>
                <a:p>
                  <a:endParaRPr sz="2400"/>
                </a:p>
              </p:txBody>
            </p:sp>
            <p:sp>
              <p:nvSpPr>
                <p:cNvPr id="149" name="Google Shape;149;p16"/>
                <p:cNvSpPr/>
                <p:nvPr/>
              </p:nvSpPr>
              <p:spPr>
                <a:xfrm>
                  <a:off x="3507071" y="1023325"/>
                  <a:ext cx="2632488" cy="814391"/>
                </a:xfrm>
                <a:custGeom>
                  <a:avLst/>
                  <a:gdLst/>
                  <a:ahLst/>
                  <a:cxnLst/>
                  <a:rect l="l" t="t" r="r" b="b"/>
                  <a:pathLst>
                    <a:path w="29813" h="9223" extrusionOk="0">
                      <a:moveTo>
                        <a:pt x="17316" y="1"/>
                      </a:moveTo>
                      <a:lnTo>
                        <a:pt x="0" y="2425"/>
                      </a:lnTo>
                      <a:lnTo>
                        <a:pt x="12497" y="9223"/>
                      </a:lnTo>
                      <a:lnTo>
                        <a:pt x="29813" y="6792"/>
                      </a:lnTo>
                      <a:lnTo>
                        <a:pt x="17316" y="1"/>
                      </a:lnTo>
                      <a:close/>
                    </a:path>
                  </a:pathLst>
                </a:custGeom>
                <a:solidFill>
                  <a:srgbClr val="A1D8D8"/>
                </a:solidFill>
                <a:ln>
                  <a:noFill/>
                </a:ln>
              </p:spPr>
              <p:txBody>
                <a:bodyPr spcFirstLastPara="1" wrap="square" lIns="121900" tIns="121900" rIns="121900" bIns="121900" anchor="ctr" anchorCtr="0">
                  <a:noAutofit/>
                </a:bodyPr>
                <a:lstStyle/>
                <a:p>
                  <a:endParaRPr sz="2400"/>
                </a:p>
              </p:txBody>
            </p:sp>
            <p:sp>
              <p:nvSpPr>
                <p:cNvPr id="150" name="Google Shape;150;p16"/>
                <p:cNvSpPr/>
                <p:nvPr/>
              </p:nvSpPr>
              <p:spPr>
                <a:xfrm>
                  <a:off x="4610532" y="1622958"/>
                  <a:ext cx="1529003" cy="548961"/>
                </a:xfrm>
                <a:custGeom>
                  <a:avLst/>
                  <a:gdLst/>
                  <a:ahLst/>
                  <a:cxnLst/>
                  <a:rect l="l" t="t" r="r" b="b"/>
                  <a:pathLst>
                    <a:path w="17316" h="6217" extrusionOk="0">
                      <a:moveTo>
                        <a:pt x="17316" y="1"/>
                      </a:moveTo>
                      <a:lnTo>
                        <a:pt x="0" y="2432"/>
                      </a:lnTo>
                      <a:lnTo>
                        <a:pt x="0" y="6216"/>
                      </a:lnTo>
                      <a:lnTo>
                        <a:pt x="17316" y="3793"/>
                      </a:lnTo>
                      <a:lnTo>
                        <a:pt x="17316" y="1"/>
                      </a:lnTo>
                      <a:close/>
                    </a:path>
                  </a:pathLst>
                </a:custGeom>
                <a:solidFill>
                  <a:srgbClr val="66758B"/>
                </a:solidFill>
                <a:ln>
                  <a:noFill/>
                </a:ln>
              </p:spPr>
              <p:txBody>
                <a:bodyPr spcFirstLastPara="1" wrap="square" lIns="121900" tIns="121900" rIns="121900" bIns="121900" anchor="ctr" anchorCtr="0">
                  <a:noAutofit/>
                </a:bodyPr>
                <a:lstStyle/>
                <a:p>
                  <a:endParaRPr sz="2400"/>
                </a:p>
              </p:txBody>
            </p:sp>
          </p:grpSp>
        </p:grpSp>
      </p:grpSp>
      <p:sp>
        <p:nvSpPr>
          <p:cNvPr id="151" name="Google Shape;151;p16"/>
          <p:cNvSpPr txBox="1">
            <a:spLocks noGrp="1"/>
          </p:cNvSpPr>
          <p:nvPr>
            <p:ph type="title"/>
          </p:nvPr>
        </p:nvSpPr>
        <p:spPr>
          <a:xfrm>
            <a:off x="240000" y="409933"/>
            <a:ext cx="11712000" cy="763600"/>
          </a:xfrm>
          <a:prstGeom prst="rect">
            <a:avLst/>
          </a:prstGeom>
        </p:spPr>
        <p:txBody>
          <a:bodyPr spcFirstLastPara="1" vert="horz" wrap="square" lIns="121900" tIns="121900" rIns="121900" bIns="121900" rtlCol="0" anchor="t" anchorCtr="0">
            <a:noAutofit/>
          </a:bodyPr>
          <a:lstStyle/>
          <a:p>
            <a:pPr algn="ctr">
              <a:spcBef>
                <a:spcPts val="0"/>
              </a:spcBef>
            </a:pPr>
            <a:r>
              <a:rPr lang="en" b="1" dirty="0"/>
              <a:t>SQLite Principles</a:t>
            </a:r>
            <a:endParaRPr b="1" dirty="0"/>
          </a:p>
        </p:txBody>
      </p:sp>
      <p:sp>
        <p:nvSpPr>
          <p:cNvPr id="152" name="Google Shape;152;p16"/>
          <p:cNvSpPr/>
          <p:nvPr/>
        </p:nvSpPr>
        <p:spPr>
          <a:xfrm>
            <a:off x="8135612" y="4753635"/>
            <a:ext cx="147" cy="6891"/>
          </a:xfrm>
          <a:custGeom>
            <a:avLst/>
            <a:gdLst/>
            <a:ahLst/>
            <a:cxnLst/>
            <a:rect l="l" t="t" r="r" b="b"/>
            <a:pathLst>
              <a:path w="1" h="47" extrusionOk="0">
                <a:moveTo>
                  <a:pt x="1" y="0"/>
                </a:moveTo>
                <a:lnTo>
                  <a:pt x="1" y="46"/>
                </a:lnTo>
                <a:lnTo>
                  <a:pt x="1" y="46"/>
                </a:lnTo>
                <a:close/>
              </a:path>
            </a:pathLst>
          </a:custGeom>
          <a:solidFill>
            <a:srgbClr val="BAA2D5"/>
          </a:solidFill>
          <a:ln>
            <a:noFill/>
          </a:ln>
        </p:spPr>
        <p:txBody>
          <a:bodyPr spcFirstLastPara="1" wrap="square" lIns="121900" tIns="121900" rIns="121900" bIns="121900" anchor="ctr" anchorCtr="0">
            <a:noAutofit/>
          </a:bodyPr>
          <a:lstStyle/>
          <a:p>
            <a:endParaRPr sz="2400"/>
          </a:p>
        </p:txBody>
      </p:sp>
      <p:sp>
        <p:nvSpPr>
          <p:cNvPr id="154" name="Google Shape;154;p16"/>
          <p:cNvSpPr txBox="1"/>
          <p:nvPr/>
        </p:nvSpPr>
        <p:spPr>
          <a:xfrm>
            <a:off x="9625200" y="2184833"/>
            <a:ext cx="1580000"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Serverless</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5" name="Google Shape;155;p16"/>
          <p:cNvSpPr txBox="1"/>
          <p:nvPr/>
        </p:nvSpPr>
        <p:spPr>
          <a:xfrm>
            <a:off x="9091029" y="3469167"/>
            <a:ext cx="2114171"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Cross-Platform</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7" name="Google Shape;157;p16"/>
          <p:cNvSpPr txBox="1"/>
          <p:nvPr/>
        </p:nvSpPr>
        <p:spPr>
          <a:xfrm>
            <a:off x="9403492" y="4737533"/>
            <a:ext cx="1801708" cy="456400"/>
          </a:xfrm>
          <a:prstGeom prst="rect">
            <a:avLst/>
          </a:prstGeom>
          <a:noFill/>
          <a:ln>
            <a:noFill/>
          </a:ln>
        </p:spPr>
        <p:txBody>
          <a:bodyPr spcFirstLastPara="1" wrap="square" lIns="121900" tIns="121900" rIns="121900" bIns="121900" anchor="ctr" anchorCtr="0">
            <a:noAutofit/>
          </a:bodyPr>
          <a:lstStyle/>
          <a:p>
            <a:pPr algn="r"/>
            <a:r>
              <a:rPr lang="en" sz="2267" dirty="0">
                <a:solidFill>
                  <a:schemeClr val="dk2"/>
                </a:solidFill>
                <a:latin typeface="Fira Sans Extra Condensed Medium"/>
                <a:ea typeface="Fira Sans Extra Condensed Medium"/>
                <a:cs typeface="Fira Sans Extra Condensed Medium"/>
                <a:sym typeface="Fira Sans Extra Condensed Medium"/>
              </a:rPr>
              <a:t>Performance</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59" name="Google Shape;159;p16"/>
          <p:cNvSpPr txBox="1"/>
          <p:nvPr/>
        </p:nvSpPr>
        <p:spPr>
          <a:xfrm>
            <a:off x="934133" y="4891200"/>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Lightweight</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1" name="Google Shape;161;p16"/>
          <p:cNvSpPr txBox="1"/>
          <p:nvPr/>
        </p:nvSpPr>
        <p:spPr>
          <a:xfrm>
            <a:off x="934133" y="2334233"/>
            <a:ext cx="1982062"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Transactional</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
        <p:nvSpPr>
          <p:cNvPr id="163" name="Google Shape;163;p16"/>
          <p:cNvSpPr txBox="1"/>
          <p:nvPr/>
        </p:nvSpPr>
        <p:spPr>
          <a:xfrm>
            <a:off x="934133" y="3622833"/>
            <a:ext cx="1580000" cy="456400"/>
          </a:xfrm>
          <a:prstGeom prst="rect">
            <a:avLst/>
          </a:prstGeom>
          <a:noFill/>
          <a:ln>
            <a:noFill/>
          </a:ln>
        </p:spPr>
        <p:txBody>
          <a:bodyPr spcFirstLastPara="1" wrap="square" lIns="121900" tIns="121900" rIns="121900" bIns="121900" anchor="ctr" anchorCtr="0">
            <a:noAutofit/>
          </a:bodyPr>
          <a:lstStyle/>
          <a:p>
            <a:r>
              <a:rPr lang="en" sz="2267" dirty="0">
                <a:solidFill>
                  <a:schemeClr val="dk2"/>
                </a:solidFill>
                <a:latin typeface="Fira Sans Extra Condensed Medium"/>
                <a:ea typeface="Fira Sans Extra Condensed Medium"/>
                <a:cs typeface="Fira Sans Extra Condensed Medium"/>
                <a:sym typeface="Fira Sans Extra Condensed Medium"/>
              </a:rPr>
              <a:t>Tested</a:t>
            </a:r>
            <a:endParaRPr sz="2267" dirty="0">
              <a:solidFill>
                <a:schemeClr val="dk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normAutofit fontScale="90000"/>
          </a:bodyPr>
          <a:lstStyle/>
          <a:p>
            <a:pPr algn="ctr"/>
            <a:r>
              <a:rPr lang="en-GB" b="1" dirty="0"/>
              <a:t>Principles of SQLite – Serverless &amp; Cross-Platform</a:t>
            </a:r>
            <a:br>
              <a:rPr lang="en-GB" b="1" dirty="0"/>
            </a:br>
            <a:endParaRPr lang="en-GB" b="1" dirty="0"/>
          </a:p>
        </p:txBody>
      </p:sp>
      <p:graphicFrame>
        <p:nvGraphicFramePr>
          <p:cNvPr id="15" name="Table 15">
            <a:extLst>
              <a:ext uri="{FF2B5EF4-FFF2-40B4-BE49-F238E27FC236}">
                <a16:creationId xmlns:a16="http://schemas.microsoft.com/office/drawing/2014/main" id="{DD534A08-EE2A-3961-61F2-22B3E79815FC}"/>
              </a:ext>
            </a:extLst>
          </p:cNvPr>
          <p:cNvGraphicFramePr>
            <a:graphicFrameLocks noGrp="1"/>
          </p:cNvGraphicFramePr>
          <p:nvPr>
            <p:extLst>
              <p:ext uri="{D42A27DB-BD31-4B8C-83A1-F6EECF244321}">
                <p14:modId xmlns:p14="http://schemas.microsoft.com/office/powerpoint/2010/main" val="3010461711"/>
              </p:ext>
            </p:extLst>
          </p:nvPr>
        </p:nvGraphicFramePr>
        <p:xfrm>
          <a:off x="2032000" y="1996386"/>
          <a:ext cx="8128000" cy="1188720"/>
        </p:xfrm>
        <a:graphic>
          <a:graphicData uri="http://schemas.openxmlformats.org/drawingml/2006/table">
            <a:tbl>
              <a:tblPr bandRow="1">
                <a:tableStyleId>{0505E3EF-67EA-436B-97B2-0124C06EBD24}</a:tableStyleId>
              </a:tblPr>
              <a:tblGrid>
                <a:gridCol w="8128000">
                  <a:extLst>
                    <a:ext uri="{9D8B030D-6E8A-4147-A177-3AD203B41FA5}">
                      <a16:colId xmlns:a16="http://schemas.microsoft.com/office/drawing/2014/main" val="4098515874"/>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database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engine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runs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within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same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process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thread</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and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address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space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as</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application</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There is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no</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message</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passing</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or</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network</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r>
                        <a:rPr lang="en-NL" sz="1800" b="1"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activity</a:t>
                      </a:r>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endParaRPr lang="en-GB" dirty="0"/>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E79"/>
                    </a:solidFill>
                  </a:tcPr>
                </a:tc>
                <a:extLst>
                  <a:ext uri="{0D108BD9-81ED-4DB2-BD59-A6C34878D82A}">
                    <a16:rowId xmlns:a16="http://schemas.microsoft.com/office/drawing/2014/main" val="1853785764"/>
                  </a:ext>
                </a:extLst>
              </a:tr>
            </a:tbl>
          </a:graphicData>
        </a:graphic>
      </p:graphicFrame>
      <p:sp>
        <p:nvSpPr>
          <p:cNvPr id="18" name="TextBox 17">
            <a:extLst>
              <a:ext uri="{FF2B5EF4-FFF2-40B4-BE49-F238E27FC236}">
                <a16:creationId xmlns:a16="http://schemas.microsoft.com/office/drawing/2014/main" id="{5FC66B3D-ED3D-6678-218F-5B9BE549D8EE}"/>
              </a:ext>
            </a:extLst>
          </p:cNvPr>
          <p:cNvSpPr txBox="1"/>
          <p:nvPr/>
        </p:nvSpPr>
        <p:spPr>
          <a:xfrm>
            <a:off x="3235374" y="3490804"/>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Any program that is able to access the disk is able to use an SQLite database.</a:t>
            </a:r>
            <a:r>
              <a:rPr lang="en-NL" dirty="0">
                <a:effectLst/>
              </a:rPr>
              <a:t> =&gt; no configuration</a:t>
            </a:r>
            <a:endParaRPr lang="en-NL" dirty="0"/>
          </a:p>
        </p:txBody>
      </p:sp>
      <p:grpSp>
        <p:nvGrpSpPr>
          <p:cNvPr id="19" name="Google Shape;4751;p70">
            <a:extLst>
              <a:ext uri="{FF2B5EF4-FFF2-40B4-BE49-F238E27FC236}">
                <a16:creationId xmlns:a16="http://schemas.microsoft.com/office/drawing/2014/main" id="{012E9DB3-5473-C2DD-F5A1-93EDBF932BC8}"/>
              </a:ext>
            </a:extLst>
          </p:cNvPr>
          <p:cNvGrpSpPr/>
          <p:nvPr/>
        </p:nvGrpSpPr>
        <p:grpSpPr>
          <a:xfrm>
            <a:off x="2299853" y="3472261"/>
            <a:ext cx="729613" cy="648001"/>
            <a:chOff x="3338019" y="4118208"/>
            <a:chExt cx="416502" cy="400510"/>
          </a:xfrm>
          <a:solidFill>
            <a:schemeClr val="accent6">
              <a:lumMod val="60000"/>
              <a:lumOff val="40000"/>
            </a:schemeClr>
          </a:solidFill>
        </p:grpSpPr>
        <p:sp>
          <p:nvSpPr>
            <p:cNvPr id="20" name="Google Shape;4752;p70">
              <a:extLst>
                <a:ext uri="{FF2B5EF4-FFF2-40B4-BE49-F238E27FC236}">
                  <a16:creationId xmlns:a16="http://schemas.microsoft.com/office/drawing/2014/main" id="{82762BF8-8DF4-4D45-417C-65308B50FF75}"/>
                </a:ext>
              </a:extLst>
            </p:cNvPr>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53;p70">
              <a:extLst>
                <a:ext uri="{FF2B5EF4-FFF2-40B4-BE49-F238E27FC236}">
                  <a16:creationId xmlns:a16="http://schemas.microsoft.com/office/drawing/2014/main" id="{CC3F17F0-0A18-A678-CA63-BD89663174E1}"/>
                </a:ext>
              </a:extLst>
            </p:cNvPr>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754;p70">
              <a:extLst>
                <a:ext uri="{FF2B5EF4-FFF2-40B4-BE49-F238E27FC236}">
                  <a16:creationId xmlns:a16="http://schemas.microsoft.com/office/drawing/2014/main" id="{CEF550A8-D6D0-D483-8453-64B57E0886BE}"/>
                </a:ext>
              </a:extLst>
            </p:cNvPr>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55;p70">
              <a:extLst>
                <a:ext uri="{FF2B5EF4-FFF2-40B4-BE49-F238E27FC236}">
                  <a16:creationId xmlns:a16="http://schemas.microsoft.com/office/drawing/2014/main" id="{79875DC2-D0AB-AFB5-BE90-582ABA1C68E7}"/>
                </a:ext>
              </a:extLst>
            </p:cNvPr>
            <p:cNvSpPr/>
            <p:nvPr/>
          </p:nvSpPr>
          <p:spPr>
            <a:xfrm>
              <a:off x="3338019" y="4118208"/>
              <a:ext cx="416490" cy="400510"/>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756;p70">
              <a:extLst>
                <a:ext uri="{FF2B5EF4-FFF2-40B4-BE49-F238E27FC236}">
                  <a16:creationId xmlns:a16="http://schemas.microsoft.com/office/drawing/2014/main" id="{68E2E514-C996-D078-3399-C64BDB053976}"/>
                </a:ext>
              </a:extLst>
            </p:cNvPr>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757;p70">
              <a:extLst>
                <a:ext uri="{FF2B5EF4-FFF2-40B4-BE49-F238E27FC236}">
                  <a16:creationId xmlns:a16="http://schemas.microsoft.com/office/drawing/2014/main" id="{2B3DF471-4067-7E79-6C21-DF8C45631464}"/>
                </a:ext>
              </a:extLst>
            </p:cNvPr>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758;p70">
              <a:extLst>
                <a:ext uri="{FF2B5EF4-FFF2-40B4-BE49-F238E27FC236}">
                  <a16:creationId xmlns:a16="http://schemas.microsoft.com/office/drawing/2014/main" id="{6F525BFD-CDC9-5E53-F0D5-CA1524C7934B}"/>
                </a:ext>
              </a:extLst>
            </p:cNvPr>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 name="Google Shape;4788;p70">
            <a:extLst>
              <a:ext uri="{FF2B5EF4-FFF2-40B4-BE49-F238E27FC236}">
                <a16:creationId xmlns:a16="http://schemas.microsoft.com/office/drawing/2014/main" id="{C1A8C01A-ED55-727C-2A19-47D301CBE372}"/>
              </a:ext>
            </a:extLst>
          </p:cNvPr>
          <p:cNvGrpSpPr/>
          <p:nvPr/>
        </p:nvGrpSpPr>
        <p:grpSpPr>
          <a:xfrm>
            <a:off x="2126986" y="4849091"/>
            <a:ext cx="840615" cy="747875"/>
            <a:chOff x="1181536" y="3407083"/>
            <a:chExt cx="417352" cy="416501"/>
          </a:xfrm>
        </p:grpSpPr>
        <p:sp>
          <p:nvSpPr>
            <p:cNvPr id="28" name="Google Shape;4789;p70">
              <a:extLst>
                <a:ext uri="{FF2B5EF4-FFF2-40B4-BE49-F238E27FC236}">
                  <a16:creationId xmlns:a16="http://schemas.microsoft.com/office/drawing/2014/main" id="{03EF72AF-E78F-EF90-EE35-2C28C46B92C8}"/>
                </a:ext>
              </a:extLst>
            </p:cNvPr>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790;p70">
              <a:extLst>
                <a:ext uri="{FF2B5EF4-FFF2-40B4-BE49-F238E27FC236}">
                  <a16:creationId xmlns:a16="http://schemas.microsoft.com/office/drawing/2014/main" id="{4A04B2DB-E89A-51AA-61B9-F6AFA888930F}"/>
                </a:ext>
              </a:extLst>
            </p:cNvPr>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791;p70">
              <a:extLst>
                <a:ext uri="{FF2B5EF4-FFF2-40B4-BE49-F238E27FC236}">
                  <a16:creationId xmlns:a16="http://schemas.microsoft.com/office/drawing/2014/main" id="{F037FA03-A028-A481-DED7-0DFC38E9C4A7}"/>
                </a:ext>
              </a:extLst>
            </p:cNvPr>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792;p70">
              <a:extLst>
                <a:ext uri="{FF2B5EF4-FFF2-40B4-BE49-F238E27FC236}">
                  <a16:creationId xmlns:a16="http://schemas.microsoft.com/office/drawing/2014/main" id="{04AFA706-B8F6-FC01-19BD-A9ABCEAB5072}"/>
                </a:ext>
              </a:extLst>
            </p:cNvPr>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793;p70">
              <a:extLst>
                <a:ext uri="{FF2B5EF4-FFF2-40B4-BE49-F238E27FC236}">
                  <a16:creationId xmlns:a16="http://schemas.microsoft.com/office/drawing/2014/main" id="{0125BF95-ED5A-2AB2-B654-5A4A82839E74}"/>
                </a:ext>
              </a:extLst>
            </p:cNvPr>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TextBox 32">
            <a:extLst>
              <a:ext uri="{FF2B5EF4-FFF2-40B4-BE49-F238E27FC236}">
                <a16:creationId xmlns:a16="http://schemas.microsoft.com/office/drawing/2014/main" id="{AE389067-A1B1-4A55-1003-52DDF228B2DD}"/>
              </a:ext>
            </a:extLst>
          </p:cNvPr>
          <p:cNvSpPr txBox="1"/>
          <p:nvPr/>
        </p:nvSpPr>
        <p:spPr>
          <a:xfrm>
            <a:off x="3357017" y="4789723"/>
            <a:ext cx="6904182" cy="646331"/>
          </a:xfrm>
          <a:prstGeom prst="rect">
            <a:avLst/>
          </a:prstGeom>
          <a:noFill/>
        </p:spPr>
        <p:txBody>
          <a:bodyPr wrap="square" rtlCol="0">
            <a:spAutoFit/>
          </a:bodyPr>
          <a:lstStyle/>
          <a:p>
            <a:r>
              <a:rPr lang="en-NL"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Cross platform, since all machines use the same file format</a:t>
            </a:r>
            <a:endParaRPr lang="en-NL" dirty="0"/>
          </a:p>
        </p:txBody>
      </p:sp>
    </p:spTree>
    <p:extLst>
      <p:ext uri="{BB962C8B-B14F-4D97-AF65-F5344CB8AC3E}">
        <p14:creationId xmlns:p14="http://schemas.microsoft.com/office/powerpoint/2010/main" val="343191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F12F-249E-A5F2-924E-3F981ADD7706}"/>
              </a:ext>
            </a:extLst>
          </p:cNvPr>
          <p:cNvSpPr>
            <a:spLocks noGrp="1"/>
          </p:cNvSpPr>
          <p:nvPr>
            <p:ph type="title"/>
          </p:nvPr>
        </p:nvSpPr>
        <p:spPr/>
        <p:txBody>
          <a:bodyPr/>
          <a:lstStyle/>
          <a:p>
            <a:pPr algn="ctr"/>
            <a:r>
              <a:rPr lang="en-GB" b="1" dirty="0"/>
              <a:t>Principles of SQLite – Transactional (ACID)</a:t>
            </a:r>
            <a:br>
              <a:rPr lang="en-GB" b="1" dirty="0"/>
            </a:br>
            <a:endParaRPr lang="en-GB" b="1" dirty="0"/>
          </a:p>
        </p:txBody>
      </p:sp>
      <p:graphicFrame>
        <p:nvGraphicFramePr>
          <p:cNvPr id="4" name="Table 4">
            <a:extLst>
              <a:ext uri="{FF2B5EF4-FFF2-40B4-BE49-F238E27FC236}">
                <a16:creationId xmlns:a16="http://schemas.microsoft.com/office/drawing/2014/main" id="{C62F4A13-750F-1C83-86CF-43F18F91742B}"/>
              </a:ext>
            </a:extLst>
          </p:cNvPr>
          <p:cNvGraphicFramePr>
            <a:graphicFrameLocks noGrp="1"/>
          </p:cNvGraphicFramePr>
          <p:nvPr>
            <p:extLst>
              <p:ext uri="{D42A27DB-BD31-4B8C-83A1-F6EECF244321}">
                <p14:modId xmlns:p14="http://schemas.microsoft.com/office/powerpoint/2010/main" val="1495319427"/>
              </p:ext>
            </p:extLst>
          </p:nvPr>
        </p:nvGraphicFramePr>
        <p:xfrm>
          <a:off x="2032000" y="1496779"/>
          <a:ext cx="8128000" cy="11887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338579687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800" b="1" kern="1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A transactional database is one in which all changes and queries appear to be Atomic, Consistent, Isolated, and Durable.</a:t>
                      </a:r>
                      <a:endParaRPr lang="en-NL"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N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E79"/>
                    </a:solidFill>
                  </a:tcPr>
                </a:tc>
                <a:extLst>
                  <a:ext uri="{0D108BD9-81ED-4DB2-BD59-A6C34878D82A}">
                    <a16:rowId xmlns:a16="http://schemas.microsoft.com/office/drawing/2014/main" val="150677228"/>
                  </a:ext>
                </a:extLst>
              </a:tr>
            </a:tbl>
          </a:graphicData>
        </a:graphic>
      </p:graphicFrame>
      <p:sp>
        <p:nvSpPr>
          <p:cNvPr id="22" name="Google Shape;330;p23">
            <a:extLst>
              <a:ext uri="{FF2B5EF4-FFF2-40B4-BE49-F238E27FC236}">
                <a16:creationId xmlns:a16="http://schemas.microsoft.com/office/drawing/2014/main" id="{17884313-5109-39FF-B44C-29CF58EA3DA0}"/>
              </a:ext>
            </a:extLst>
          </p:cNvPr>
          <p:cNvSpPr/>
          <p:nvPr/>
        </p:nvSpPr>
        <p:spPr>
          <a:xfrm rot="5400000">
            <a:off x="3548305" y="3684113"/>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1;p23">
            <a:extLst>
              <a:ext uri="{FF2B5EF4-FFF2-40B4-BE49-F238E27FC236}">
                <a16:creationId xmlns:a16="http://schemas.microsoft.com/office/drawing/2014/main" id="{A86D21A8-5CBC-4B90-C87E-803A19798FF8}"/>
              </a:ext>
            </a:extLst>
          </p:cNvPr>
          <p:cNvSpPr/>
          <p:nvPr/>
        </p:nvSpPr>
        <p:spPr>
          <a:xfrm rot="5400000">
            <a:off x="3548305" y="2377676"/>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3;p23">
            <a:extLst>
              <a:ext uri="{FF2B5EF4-FFF2-40B4-BE49-F238E27FC236}">
                <a16:creationId xmlns:a16="http://schemas.microsoft.com/office/drawing/2014/main" id="{DC020641-55E4-548E-5348-FA40D1D8DEB3}"/>
              </a:ext>
            </a:extLst>
          </p:cNvPr>
          <p:cNvSpPr/>
          <p:nvPr/>
        </p:nvSpPr>
        <p:spPr>
          <a:xfrm rot="-5400000">
            <a:off x="1452500" y="4265518"/>
            <a:ext cx="811314" cy="1680466"/>
          </a:xfrm>
          <a:prstGeom prst="round2SameRect">
            <a:avLst>
              <a:gd name="adj1" fmla="val 50000"/>
              <a:gd name="adj2" fmla="val 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6;p23">
            <a:extLst>
              <a:ext uri="{FF2B5EF4-FFF2-40B4-BE49-F238E27FC236}">
                <a16:creationId xmlns:a16="http://schemas.microsoft.com/office/drawing/2014/main" id="{5DE35B61-B4EE-E35C-563C-377DE1EA7544}"/>
              </a:ext>
            </a:extLst>
          </p:cNvPr>
          <p:cNvSpPr/>
          <p:nvPr/>
        </p:nvSpPr>
        <p:spPr>
          <a:xfrm rot="-5400000">
            <a:off x="1452500" y="2959081"/>
            <a:ext cx="811314" cy="1680466"/>
          </a:xfrm>
          <a:prstGeom prst="round2SameRect">
            <a:avLst>
              <a:gd name="adj1" fmla="val 50000"/>
              <a:gd name="adj2" fmla="val 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3;p23">
            <a:extLst>
              <a:ext uri="{FF2B5EF4-FFF2-40B4-BE49-F238E27FC236}">
                <a16:creationId xmlns:a16="http://schemas.microsoft.com/office/drawing/2014/main" id="{14155A06-4515-7489-21E6-77BCAE062176}"/>
              </a:ext>
            </a:extLst>
          </p:cNvPr>
          <p:cNvSpPr txBox="1"/>
          <p:nvPr/>
        </p:nvSpPr>
        <p:spPr>
          <a:xfrm flipH="1">
            <a:off x="2695447" y="3403380"/>
            <a:ext cx="2843274"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solidFill>
                  <a:srgbClr val="000000"/>
                </a:solidFill>
                <a:latin typeface="Roboto"/>
                <a:ea typeface="Roboto"/>
                <a:cs typeface="Roboto"/>
                <a:sym typeface="Roboto"/>
              </a:rPr>
              <a:t>All </a:t>
            </a:r>
            <a:r>
              <a:rPr lang="en-US" sz="1200">
                <a:solidFill>
                  <a:srgbClr val="000000"/>
                </a:solidFill>
                <a:latin typeface="Roboto"/>
                <a:ea typeface="Roboto"/>
                <a:cs typeface="Roboto"/>
                <a:sym typeface="Wingdings" pitchFamily="2" charset="2"/>
              </a:rPr>
              <a:t>changes to data are performed together, either all succeed, or all fail  “All or nothing”</a:t>
            </a:r>
            <a:r>
              <a:rPr lang="en-US" sz="1200">
                <a:solidFill>
                  <a:srgbClr val="000000"/>
                </a:solidFill>
                <a:latin typeface="Roboto"/>
                <a:ea typeface="Roboto"/>
                <a:cs typeface="Roboto"/>
                <a:sym typeface="Roboto"/>
              </a:rPr>
              <a:t> </a:t>
            </a:r>
            <a:endParaRPr lang="en-US" sz="1200" dirty="0">
              <a:solidFill>
                <a:srgbClr val="000000"/>
              </a:solidFill>
              <a:latin typeface="Roboto"/>
              <a:ea typeface="Roboto"/>
              <a:cs typeface="Roboto"/>
              <a:sym typeface="Roboto"/>
            </a:endParaRPr>
          </a:p>
        </p:txBody>
      </p:sp>
      <p:sp>
        <p:nvSpPr>
          <p:cNvPr id="27" name="Google Shape;354;p23">
            <a:extLst>
              <a:ext uri="{FF2B5EF4-FFF2-40B4-BE49-F238E27FC236}">
                <a16:creationId xmlns:a16="http://schemas.microsoft.com/office/drawing/2014/main" id="{ADAE06D8-793D-732F-96F8-79FD3F0E9D53}"/>
              </a:ext>
            </a:extLst>
          </p:cNvPr>
          <p:cNvSpPr txBox="1"/>
          <p:nvPr/>
        </p:nvSpPr>
        <p:spPr>
          <a:xfrm flipH="1">
            <a:off x="2695448" y="4709836"/>
            <a:ext cx="2742075" cy="786509"/>
          </a:xfrm>
          <a:prstGeom prst="rect">
            <a:avLst/>
          </a:prstGeom>
          <a:noFill/>
          <a:ln>
            <a:noFill/>
          </a:ln>
        </p:spPr>
        <p:txBody>
          <a:bodyPr spcFirstLastPara="1" wrap="square" lIns="182875" tIns="91425" rIns="182875" bIns="91425" anchor="ctr" anchorCtr="0">
            <a:noAutofit/>
          </a:bodyPr>
          <a:lstStyle/>
          <a:p>
            <a:pPr>
              <a:lnSpc>
                <a:spcPct val="115000"/>
              </a:lnSpc>
            </a:pPr>
            <a:r>
              <a:rPr lang="en-US" sz="1200">
                <a:solidFill>
                  <a:srgbClr val="000000"/>
                </a:solidFill>
                <a:latin typeface="Roboto"/>
                <a:ea typeface="Roboto"/>
                <a:cs typeface="Roboto"/>
                <a:sym typeface="Roboto"/>
              </a:rPr>
              <a:t>Ensures concurrent transactions do not interfere, but appear to be executing in isolation</a:t>
            </a:r>
            <a:endParaRPr lang="en-US" sz="1200" dirty="0">
              <a:solidFill>
                <a:srgbClr val="000000"/>
              </a:solidFill>
              <a:latin typeface="Roboto"/>
              <a:ea typeface="Roboto"/>
              <a:cs typeface="Roboto"/>
              <a:sym typeface="Roboto"/>
            </a:endParaRPr>
          </a:p>
        </p:txBody>
      </p:sp>
      <p:sp>
        <p:nvSpPr>
          <p:cNvPr id="28" name="Google Shape;358;p23">
            <a:extLst>
              <a:ext uri="{FF2B5EF4-FFF2-40B4-BE49-F238E27FC236}">
                <a16:creationId xmlns:a16="http://schemas.microsoft.com/office/drawing/2014/main" id="{F924F76E-FCA4-D4E4-F6D4-73047E0B1E02}"/>
              </a:ext>
            </a:extLst>
          </p:cNvPr>
          <p:cNvSpPr txBox="1"/>
          <p:nvPr/>
        </p:nvSpPr>
        <p:spPr>
          <a:xfrm>
            <a:off x="1251275" y="4852534"/>
            <a:ext cx="121912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Isolated</a:t>
            </a:r>
            <a:endParaRPr lang="en-GB" b="1" dirty="0">
              <a:solidFill>
                <a:schemeClr val="lt1"/>
              </a:solidFill>
              <a:latin typeface="Fira Sans"/>
              <a:ea typeface="Fira Sans"/>
              <a:cs typeface="Fira Sans"/>
              <a:sym typeface="Fira Sans"/>
            </a:endParaRPr>
          </a:p>
        </p:txBody>
      </p:sp>
      <p:sp>
        <p:nvSpPr>
          <p:cNvPr id="29" name="Google Shape;360;p23">
            <a:extLst>
              <a:ext uri="{FF2B5EF4-FFF2-40B4-BE49-F238E27FC236}">
                <a16:creationId xmlns:a16="http://schemas.microsoft.com/office/drawing/2014/main" id="{B92DE8EC-5AC5-C895-7CAE-7EADA0717337}"/>
              </a:ext>
            </a:extLst>
          </p:cNvPr>
          <p:cNvSpPr txBox="1"/>
          <p:nvPr/>
        </p:nvSpPr>
        <p:spPr>
          <a:xfrm>
            <a:off x="1251275" y="3542208"/>
            <a:ext cx="1272358"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Atomic</a:t>
            </a:r>
            <a:endParaRPr lang="en-GB" b="1" dirty="0">
              <a:solidFill>
                <a:schemeClr val="lt1"/>
              </a:solidFill>
              <a:latin typeface="Fira Sans"/>
              <a:ea typeface="Fira Sans"/>
              <a:cs typeface="Fira Sans"/>
              <a:sym typeface="Fira Sans"/>
            </a:endParaRPr>
          </a:p>
        </p:txBody>
      </p:sp>
      <p:sp>
        <p:nvSpPr>
          <p:cNvPr id="30" name="Google Shape;330;p23">
            <a:extLst>
              <a:ext uri="{FF2B5EF4-FFF2-40B4-BE49-F238E27FC236}">
                <a16:creationId xmlns:a16="http://schemas.microsoft.com/office/drawing/2014/main" id="{0AFFDD54-4AF0-2058-8994-2B2DE936E047}"/>
              </a:ext>
            </a:extLst>
          </p:cNvPr>
          <p:cNvSpPr/>
          <p:nvPr/>
        </p:nvSpPr>
        <p:spPr>
          <a:xfrm rot="5400000">
            <a:off x="9198008" y="3693855"/>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1;p23">
            <a:extLst>
              <a:ext uri="{FF2B5EF4-FFF2-40B4-BE49-F238E27FC236}">
                <a16:creationId xmlns:a16="http://schemas.microsoft.com/office/drawing/2014/main" id="{5D5BE181-3D4D-EE7F-5832-CA28405ED15F}"/>
              </a:ext>
            </a:extLst>
          </p:cNvPr>
          <p:cNvSpPr/>
          <p:nvPr/>
        </p:nvSpPr>
        <p:spPr>
          <a:xfrm rot="5400000">
            <a:off x="9198008" y="2392758"/>
            <a:ext cx="811314" cy="2843276"/>
          </a:xfrm>
          <a:prstGeom prst="round2SameRect">
            <a:avLst>
              <a:gd name="adj1" fmla="val 50000"/>
              <a:gd name="adj2" fmla="val 0"/>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3;p23">
            <a:extLst>
              <a:ext uri="{FF2B5EF4-FFF2-40B4-BE49-F238E27FC236}">
                <a16:creationId xmlns:a16="http://schemas.microsoft.com/office/drawing/2014/main" id="{1763E5B1-C8A0-1BAB-E7B9-F9587EB41364}"/>
              </a:ext>
            </a:extLst>
          </p:cNvPr>
          <p:cNvSpPr/>
          <p:nvPr/>
        </p:nvSpPr>
        <p:spPr>
          <a:xfrm rot="-5400000">
            <a:off x="7102203" y="4275260"/>
            <a:ext cx="811314" cy="1680466"/>
          </a:xfrm>
          <a:prstGeom prst="round2SameRect">
            <a:avLst>
              <a:gd name="adj1" fmla="val 50000"/>
              <a:gd name="adj2" fmla="val 0"/>
            </a:avLst>
          </a:pr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3">
            <a:extLst>
              <a:ext uri="{FF2B5EF4-FFF2-40B4-BE49-F238E27FC236}">
                <a16:creationId xmlns:a16="http://schemas.microsoft.com/office/drawing/2014/main" id="{02F72C62-4CED-6CD0-47A7-7C0F6CB1709F}"/>
              </a:ext>
            </a:extLst>
          </p:cNvPr>
          <p:cNvSpPr/>
          <p:nvPr/>
        </p:nvSpPr>
        <p:spPr>
          <a:xfrm rot="-5400000">
            <a:off x="7102203" y="2974163"/>
            <a:ext cx="811314" cy="1680466"/>
          </a:xfrm>
          <a:prstGeom prst="round2SameRect">
            <a:avLst>
              <a:gd name="adj1" fmla="val 50000"/>
              <a:gd name="adj2" fmla="val 0"/>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3;p23">
            <a:extLst>
              <a:ext uri="{FF2B5EF4-FFF2-40B4-BE49-F238E27FC236}">
                <a16:creationId xmlns:a16="http://schemas.microsoft.com/office/drawing/2014/main" id="{09FF3A0A-9F40-B2C4-8A0C-53A5FA5DDAA9}"/>
              </a:ext>
            </a:extLst>
          </p:cNvPr>
          <p:cNvSpPr txBox="1"/>
          <p:nvPr/>
        </p:nvSpPr>
        <p:spPr>
          <a:xfrm flipH="1">
            <a:off x="8345151" y="3418462"/>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solidFill>
                  <a:srgbClr val="000000"/>
                </a:solidFill>
                <a:latin typeface="Roboto"/>
                <a:ea typeface="Roboto"/>
                <a:cs typeface="Roboto"/>
                <a:sym typeface="Roboto"/>
              </a:rPr>
              <a:t>Data is in a consistent state at the beginning and end of a transaction</a:t>
            </a:r>
            <a:endParaRPr lang="en-US" sz="1200" dirty="0">
              <a:solidFill>
                <a:srgbClr val="000000"/>
              </a:solidFill>
              <a:latin typeface="Roboto"/>
              <a:ea typeface="Roboto"/>
              <a:cs typeface="Roboto"/>
              <a:sym typeface="Roboto"/>
            </a:endParaRPr>
          </a:p>
        </p:txBody>
      </p:sp>
      <p:sp>
        <p:nvSpPr>
          <p:cNvPr id="35" name="Google Shape;354;p23">
            <a:extLst>
              <a:ext uri="{FF2B5EF4-FFF2-40B4-BE49-F238E27FC236}">
                <a16:creationId xmlns:a16="http://schemas.microsoft.com/office/drawing/2014/main" id="{35E47495-4DC4-ED92-4B98-CF5E481920E2}"/>
              </a:ext>
            </a:extLst>
          </p:cNvPr>
          <p:cNvSpPr txBox="1"/>
          <p:nvPr/>
        </p:nvSpPr>
        <p:spPr>
          <a:xfrm flipH="1">
            <a:off x="8345151" y="4719578"/>
            <a:ext cx="2742075" cy="786509"/>
          </a:xfrm>
          <a:prstGeom prst="rect">
            <a:avLst/>
          </a:prstGeom>
          <a:noFill/>
          <a:ln>
            <a:noFill/>
          </a:ln>
        </p:spPr>
        <p:txBody>
          <a:bodyPr spcFirstLastPara="1" wrap="square" lIns="182875" tIns="91425" rIns="182875" bIns="91425" anchor="ctr" anchorCtr="0">
            <a:noAutofit/>
          </a:bodyPr>
          <a:lstStyle/>
          <a:p>
            <a:pPr marL="0" lvl="0" indent="0" algn="l" rtl="0">
              <a:lnSpc>
                <a:spcPct val="115000"/>
              </a:lnSpc>
              <a:spcBef>
                <a:spcPts val="0"/>
              </a:spcBef>
              <a:spcAft>
                <a:spcPts val="0"/>
              </a:spcAft>
              <a:buNone/>
            </a:pPr>
            <a:r>
              <a:rPr lang="en-US" sz="1200">
                <a:latin typeface="Roboto" panose="02000000000000000000" pitchFamily="2" charset="0"/>
                <a:ea typeface="Roboto" panose="02000000000000000000" pitchFamily="2" charset="0"/>
                <a:cs typeface="Roboto" panose="02000000000000000000" pitchFamily="2" charset="0"/>
                <a:sym typeface="Roboto"/>
              </a:rPr>
              <a:t>Ensures changes made to data persist, even after system failure</a:t>
            </a:r>
            <a:endParaRPr lang="en-US" sz="1200" dirty="0">
              <a:latin typeface="Roboto" panose="02000000000000000000" pitchFamily="2" charset="0"/>
              <a:ea typeface="Roboto" panose="02000000000000000000" pitchFamily="2" charset="0"/>
              <a:cs typeface="Roboto" panose="02000000000000000000" pitchFamily="2" charset="0"/>
              <a:sym typeface="Roboto"/>
            </a:endParaRPr>
          </a:p>
        </p:txBody>
      </p:sp>
      <p:sp>
        <p:nvSpPr>
          <p:cNvPr id="36" name="Google Shape;358;p23">
            <a:extLst>
              <a:ext uri="{FF2B5EF4-FFF2-40B4-BE49-F238E27FC236}">
                <a16:creationId xmlns:a16="http://schemas.microsoft.com/office/drawing/2014/main" id="{5F0AED1C-BF2E-D20A-2BE1-E31927A8894F}"/>
              </a:ext>
            </a:extLst>
          </p:cNvPr>
          <p:cNvSpPr txBox="1"/>
          <p:nvPr/>
        </p:nvSpPr>
        <p:spPr>
          <a:xfrm>
            <a:off x="6909669" y="4865121"/>
            <a:ext cx="1030317"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Durable</a:t>
            </a:r>
            <a:endParaRPr lang="en-GB" b="1" dirty="0">
              <a:solidFill>
                <a:schemeClr val="lt1"/>
              </a:solidFill>
              <a:latin typeface="Fira Sans"/>
              <a:ea typeface="Fira Sans"/>
              <a:cs typeface="Fira Sans"/>
              <a:sym typeface="Fira Sans"/>
            </a:endParaRPr>
          </a:p>
        </p:txBody>
      </p:sp>
      <p:sp>
        <p:nvSpPr>
          <p:cNvPr id="37" name="Google Shape;360;p23">
            <a:extLst>
              <a:ext uri="{FF2B5EF4-FFF2-40B4-BE49-F238E27FC236}">
                <a16:creationId xmlns:a16="http://schemas.microsoft.com/office/drawing/2014/main" id="{7BCB47E6-32B0-70A2-CA53-80E3781A3A4A}"/>
              </a:ext>
            </a:extLst>
          </p:cNvPr>
          <p:cNvSpPr txBox="1"/>
          <p:nvPr/>
        </p:nvSpPr>
        <p:spPr>
          <a:xfrm>
            <a:off x="6909669" y="3568518"/>
            <a:ext cx="1548316" cy="49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b="1">
                <a:solidFill>
                  <a:schemeClr val="lt1"/>
                </a:solidFill>
                <a:latin typeface="Fira Sans"/>
                <a:ea typeface="Fira Sans"/>
                <a:cs typeface="Fira Sans"/>
                <a:sym typeface="Fira Sans"/>
              </a:rPr>
              <a:t>Consistent</a:t>
            </a:r>
            <a:endParaRPr lang="en-GB" b="1" dirty="0">
              <a:solidFill>
                <a:schemeClr val="lt1"/>
              </a:solidFill>
              <a:latin typeface="Fira Sans"/>
              <a:ea typeface="Fira Sans"/>
              <a:cs typeface="Fira Sans"/>
              <a:sym typeface="Fira Sans"/>
            </a:endParaRPr>
          </a:p>
        </p:txBody>
      </p:sp>
    </p:spTree>
    <p:extLst>
      <p:ext uri="{BB962C8B-B14F-4D97-AF65-F5344CB8AC3E}">
        <p14:creationId xmlns:p14="http://schemas.microsoft.com/office/powerpoint/2010/main" val="242993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29A-73EA-AB6A-8E3B-8DB6C4A8DA35}"/>
              </a:ext>
            </a:extLst>
          </p:cNvPr>
          <p:cNvSpPr>
            <a:spLocks noGrp="1"/>
          </p:cNvSpPr>
          <p:nvPr>
            <p:ph type="title"/>
          </p:nvPr>
        </p:nvSpPr>
        <p:spPr/>
        <p:txBody>
          <a:bodyPr/>
          <a:lstStyle/>
          <a:p>
            <a:pPr algn="ctr"/>
            <a:r>
              <a:rPr lang="en-NL" b="1" dirty="0"/>
              <a:t>Transaction Processing 1/3</a:t>
            </a:r>
          </a:p>
        </p:txBody>
      </p:sp>
      <p:sp>
        <p:nvSpPr>
          <p:cNvPr id="3" name="Content Placeholder 2">
            <a:extLst>
              <a:ext uri="{FF2B5EF4-FFF2-40B4-BE49-F238E27FC236}">
                <a16:creationId xmlns:a16="http://schemas.microsoft.com/office/drawing/2014/main" id="{46B146DC-8D82-67F6-8703-60ADF49BA9EC}"/>
              </a:ext>
            </a:extLst>
          </p:cNvPr>
          <p:cNvSpPr>
            <a:spLocks noGrp="1"/>
          </p:cNvSpPr>
          <p:nvPr>
            <p:ph idx="1"/>
          </p:nvPr>
        </p:nvSpPr>
        <p:spPr>
          <a:xfrm>
            <a:off x="838200" y="1565346"/>
            <a:ext cx="10780776" cy="4713533"/>
          </a:xfrm>
        </p:spPr>
        <p:txBody>
          <a:bodyPr>
            <a:normAutofit/>
          </a:bodyPr>
          <a:lstStyle/>
          <a:p>
            <a:pPr marL="0" indent="0" algn="ctr">
              <a:buNone/>
            </a:pPr>
            <a:r>
              <a:rPr lang="en-GB" sz="2000" dirty="0"/>
              <a:t>SQLite implements </a:t>
            </a:r>
            <a:r>
              <a:rPr lang="en-GB" sz="2000" u="sng" dirty="0"/>
              <a:t>serializable transactions </a:t>
            </a:r>
            <a:r>
              <a:rPr lang="en-GB" sz="2000" dirty="0"/>
              <a:t>that are </a:t>
            </a:r>
            <a:r>
              <a:rPr lang="en-GB" sz="2000" b="1" dirty="0"/>
              <a:t>ACID</a:t>
            </a:r>
            <a:r>
              <a:rPr lang="en-GB" sz="2000" dirty="0"/>
              <a:t>.</a:t>
            </a:r>
          </a:p>
          <a:p>
            <a:pPr marL="0" indent="0" algn="ctr">
              <a:buNone/>
            </a:pPr>
            <a:endParaRPr lang="en-GB" sz="2000" dirty="0"/>
          </a:p>
          <a:p>
            <a:pPr marL="0" indent="0" algn="ctr">
              <a:buNone/>
            </a:pPr>
            <a:endParaRPr lang="en-GB" sz="2000" dirty="0"/>
          </a:p>
          <a:p>
            <a:pPr marL="0" indent="0" algn="ctr">
              <a:buNone/>
            </a:pPr>
            <a:r>
              <a:rPr lang="en-GB" sz="2000" dirty="0"/>
              <a:t>All changes within a single transaction in SQLite either occur completely or not at all</a:t>
            </a:r>
            <a:endParaRPr lang="en-NL" sz="2000" dirty="0"/>
          </a:p>
        </p:txBody>
      </p:sp>
      <p:pic>
        <p:nvPicPr>
          <p:cNvPr id="5" name="Picture 4" descr="Graphical user interface&#10;&#10;Description automatically generated">
            <a:extLst>
              <a:ext uri="{FF2B5EF4-FFF2-40B4-BE49-F238E27FC236}">
                <a16:creationId xmlns:a16="http://schemas.microsoft.com/office/drawing/2014/main" id="{F4437DFC-7C05-A624-291A-12F5A071D0BB}"/>
              </a:ext>
            </a:extLst>
          </p:cNvPr>
          <p:cNvPicPr>
            <a:picLocks noChangeAspect="1"/>
          </p:cNvPicPr>
          <p:nvPr/>
        </p:nvPicPr>
        <p:blipFill rotWithShape="1">
          <a:blip r:embed="rId2">
            <a:extLst>
              <a:ext uri="{28A0092B-C50C-407E-A947-70E740481C1C}">
                <a14:useLocalDpi xmlns:a14="http://schemas.microsoft.com/office/drawing/2010/main" val="0"/>
              </a:ext>
            </a:extLst>
          </a:blip>
          <a:srcRect l="37165" t="59283" r="15026" b="22952"/>
          <a:stretch/>
        </p:blipFill>
        <p:spPr>
          <a:xfrm>
            <a:off x="1769918" y="3283292"/>
            <a:ext cx="8652164" cy="2009362"/>
          </a:xfrm>
          <a:prstGeom prst="rect">
            <a:avLst/>
          </a:prstGeom>
        </p:spPr>
      </p:pic>
      <p:sp>
        <p:nvSpPr>
          <p:cNvPr id="6" name="TextBox 5">
            <a:extLst>
              <a:ext uri="{FF2B5EF4-FFF2-40B4-BE49-F238E27FC236}">
                <a16:creationId xmlns:a16="http://schemas.microsoft.com/office/drawing/2014/main" id="{6E8F511B-5767-285E-E731-C664594071C1}"/>
              </a:ext>
            </a:extLst>
          </p:cNvPr>
          <p:cNvSpPr txBox="1"/>
          <p:nvPr/>
        </p:nvSpPr>
        <p:spPr>
          <a:xfrm>
            <a:off x="5131537" y="5779008"/>
            <a:ext cx="1736822" cy="338554"/>
          </a:xfrm>
          <a:prstGeom prst="rect">
            <a:avLst/>
          </a:prstGeom>
          <a:noFill/>
        </p:spPr>
        <p:txBody>
          <a:bodyPr wrap="none" rtlCol="0">
            <a:spAutoFit/>
          </a:bodyPr>
          <a:lstStyle/>
          <a:p>
            <a:r>
              <a:rPr lang="en-NL" sz="1600" dirty="0"/>
              <a:t>How does it work?</a:t>
            </a:r>
          </a:p>
        </p:txBody>
      </p:sp>
      <p:sp>
        <p:nvSpPr>
          <p:cNvPr id="7" name="TextBox 6">
            <a:extLst>
              <a:ext uri="{FF2B5EF4-FFF2-40B4-BE49-F238E27FC236}">
                <a16:creationId xmlns:a16="http://schemas.microsoft.com/office/drawing/2014/main" id="{251AEB1D-1B61-0ABF-314C-8EE61695E178}"/>
              </a:ext>
            </a:extLst>
          </p:cNvPr>
          <p:cNvSpPr txBox="1"/>
          <p:nvPr/>
        </p:nvSpPr>
        <p:spPr>
          <a:xfrm>
            <a:off x="4500751" y="5292654"/>
            <a:ext cx="3190498" cy="276999"/>
          </a:xfrm>
          <a:prstGeom prst="rect">
            <a:avLst/>
          </a:prstGeom>
          <a:noFill/>
        </p:spPr>
        <p:txBody>
          <a:bodyPr wrap="square" rtlCol="0">
            <a:spAutoFit/>
          </a:bodyPr>
          <a:lstStyle/>
          <a:p>
            <a:r>
              <a:rPr lang="en-NL" sz="1200" i="1" dirty="0"/>
              <a:t>Taken from </a:t>
            </a:r>
            <a:r>
              <a:rPr lang="en-GB" sz="1200" i="1" dirty="0"/>
              <a:t>DBS2_7_TxnProc_ConcurControl.pdf</a:t>
            </a:r>
          </a:p>
        </p:txBody>
      </p:sp>
      <p:sp>
        <p:nvSpPr>
          <p:cNvPr id="8" name="TextBox 7">
            <a:extLst>
              <a:ext uri="{FF2B5EF4-FFF2-40B4-BE49-F238E27FC236}">
                <a16:creationId xmlns:a16="http://schemas.microsoft.com/office/drawing/2014/main" id="{496BC3CA-007E-1E39-1F65-8706721629E2}"/>
              </a:ext>
            </a:extLst>
          </p:cNvPr>
          <p:cNvSpPr txBox="1"/>
          <p:nvPr/>
        </p:nvSpPr>
        <p:spPr>
          <a:xfrm>
            <a:off x="1649460" y="2010054"/>
            <a:ext cx="915825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GB" sz="1800" dirty="0"/>
              <a:t>Serializable schedule: A schedule S of a number of transactions is serializable if it is equivalent to</a:t>
            </a:r>
            <a:br>
              <a:rPr lang="en-GB" sz="1800" dirty="0"/>
            </a:br>
            <a:r>
              <a:rPr lang="en-GB" sz="1800" dirty="0"/>
              <a:t>some serial schedule of the same transactions.</a:t>
            </a:r>
          </a:p>
        </p:txBody>
      </p:sp>
    </p:spTree>
    <p:extLst>
      <p:ext uri="{BB962C8B-B14F-4D97-AF65-F5344CB8AC3E}">
        <p14:creationId xmlns:p14="http://schemas.microsoft.com/office/powerpoint/2010/main" val="15470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19042</TotalTime>
  <Words>1585</Words>
  <Application>Microsoft Macintosh PowerPoint</Application>
  <PresentationFormat>Widescreen</PresentationFormat>
  <Paragraphs>209</Paragraphs>
  <Slides>22</Slides>
  <Notes>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22</vt:i4>
      </vt:variant>
    </vt:vector>
  </HeadingPairs>
  <TitlesOfParts>
    <vt:vector size="41" baseType="lpstr">
      <vt:lpstr>Arial</vt:lpstr>
      <vt:lpstr>Bebas Neue</vt:lpstr>
      <vt:lpstr>Calibri</vt:lpstr>
      <vt:lpstr>Calibri Light</vt:lpstr>
      <vt:lpstr>Courier New</vt:lpstr>
      <vt:lpstr>Fira Sans</vt:lpstr>
      <vt:lpstr>Fira Sans Condensed ExtraBold</vt:lpstr>
      <vt:lpstr>Fira Sans Condensed SemiBold</vt:lpstr>
      <vt:lpstr>Fira Sans Extra Condensed</vt:lpstr>
      <vt:lpstr>Fira Sans Extra Condensed Medium</vt:lpstr>
      <vt:lpstr>Helvetica Neue</vt:lpstr>
      <vt:lpstr>inter-regular</vt:lpstr>
      <vt:lpstr>Lato Light</vt:lpstr>
      <vt:lpstr>Roboto</vt:lpstr>
      <vt:lpstr>Roboto Medium</vt:lpstr>
      <vt:lpstr>Segoe UI</vt:lpstr>
      <vt:lpstr>Times</vt:lpstr>
      <vt:lpstr>Verdana</vt:lpstr>
      <vt:lpstr>Office Theme</vt:lpstr>
      <vt:lpstr>SQLite</vt:lpstr>
      <vt:lpstr>Content Overview</vt:lpstr>
      <vt:lpstr>PowerPoint Presentation</vt:lpstr>
      <vt:lpstr>History of SQLite</vt:lpstr>
      <vt:lpstr>Serverless(Local?)</vt:lpstr>
      <vt:lpstr>SQLite Principles</vt:lpstr>
      <vt:lpstr>Principles of SQLite – Serverless &amp; Cross-Platform </vt:lpstr>
      <vt:lpstr>Principles of SQLite – Transactional (ACID) </vt:lpstr>
      <vt:lpstr>Transaction Processing 1/3</vt:lpstr>
      <vt:lpstr>Transaction Processing 2/3</vt:lpstr>
      <vt:lpstr>Transaction Processing 3/3</vt:lpstr>
      <vt:lpstr>Testing</vt:lpstr>
      <vt:lpstr>Performance</vt:lpstr>
      <vt:lpstr>PowerPoint Presentation</vt:lpstr>
      <vt:lpstr>Reliable, Lightweight and Secure</vt:lpstr>
      <vt:lpstr>PowerPoint Presentation</vt:lpstr>
      <vt:lpstr>PowerPoint Presentation</vt:lpstr>
      <vt:lpstr>SQLite Database Key Features</vt:lpstr>
      <vt:lpstr>Famous Examples</vt:lpstr>
      <vt:lpstr>Ranking</vt:lpstr>
      <vt:lpstr>Pros and Cons Infographics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Pirani,Antonio A.</cp:lastModifiedBy>
  <cp:revision>189</cp:revision>
  <dcterms:created xsi:type="dcterms:W3CDTF">2023-03-07T14:58:17Z</dcterms:created>
  <dcterms:modified xsi:type="dcterms:W3CDTF">2023-05-16T09:28:32Z</dcterms:modified>
</cp:coreProperties>
</file>