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5"/>
  </p:notesMasterIdLst>
  <p:sldIdLst>
    <p:sldId id="256" r:id="rId2"/>
    <p:sldId id="271" r:id="rId3"/>
    <p:sldId id="273" r:id="rId4"/>
    <p:sldId id="257" r:id="rId5"/>
    <p:sldId id="261" r:id="rId6"/>
    <p:sldId id="274" r:id="rId7"/>
    <p:sldId id="259" r:id="rId8"/>
    <p:sldId id="268" r:id="rId9"/>
    <p:sldId id="264" r:id="rId10"/>
    <p:sldId id="262" r:id="rId11"/>
    <p:sldId id="269" r:id="rId12"/>
    <p:sldId id="260" r:id="rId13"/>
    <p:sldId id="266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D6250A-F69E-E049-8704-36B265A1615F}">
          <p14:sldIdLst>
            <p14:sldId id="256"/>
            <p14:sldId id="271"/>
            <p14:sldId id="273"/>
            <p14:sldId id="257"/>
            <p14:sldId id="261"/>
            <p14:sldId id="274"/>
            <p14:sldId id="259"/>
            <p14:sldId id="268"/>
            <p14:sldId id="264"/>
            <p14:sldId id="262"/>
            <p14:sldId id="269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AFF2F-A0AF-1541-9E92-48C0E89E80AE}" v="63" dt="2023-03-19T19:00:40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5728"/>
  </p:normalViewPr>
  <p:slideViewPr>
    <p:cSldViewPr snapToGrid="0">
      <p:cViewPr>
        <p:scale>
          <a:sx n="100" d="100"/>
          <a:sy n="100" d="100"/>
        </p:scale>
        <p:origin x="7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ani,Antonio A." userId="b27b35d6-1459-4bed-af76-eef7aff762d7" providerId="ADAL" clId="{D07AFF2F-A0AF-1541-9E92-48C0E89E80AE}"/>
    <pc:docChg chg="undo redo custSel addSld delSld modSld sldOrd modSection">
      <pc:chgData name="Pirani,Antonio A." userId="b27b35d6-1459-4bed-af76-eef7aff762d7" providerId="ADAL" clId="{D07AFF2F-A0AF-1541-9E92-48C0E89E80AE}" dt="2023-03-19T19:00:40.050" v="1214" actId="20577"/>
      <pc:docMkLst>
        <pc:docMk/>
      </pc:docMkLst>
      <pc:sldChg chg="addSp modSp mod">
        <pc:chgData name="Pirani,Antonio A." userId="b27b35d6-1459-4bed-af76-eef7aff762d7" providerId="ADAL" clId="{D07AFF2F-A0AF-1541-9E92-48C0E89E80AE}" dt="2023-03-19T18:09:38.552" v="587" actId="1076"/>
        <pc:sldMkLst>
          <pc:docMk/>
          <pc:sldMk cId="109857222" sldId="256"/>
        </pc:sldMkLst>
        <pc:picChg chg="add mod">
          <ac:chgData name="Pirani,Antonio A." userId="b27b35d6-1459-4bed-af76-eef7aff762d7" providerId="ADAL" clId="{D07AFF2F-A0AF-1541-9E92-48C0E89E80AE}" dt="2023-03-19T18:09:38.552" v="587" actId="1076"/>
          <ac:picMkLst>
            <pc:docMk/>
            <pc:sldMk cId="109857222" sldId="256"/>
            <ac:picMk id="4" creationId="{E3D91542-8E2C-1CCC-ACB1-6A7263B4723E}"/>
          </ac:picMkLst>
        </pc:picChg>
      </pc:sldChg>
      <pc:sldChg chg="delSp modSp add mod">
        <pc:chgData name="Pirani,Antonio A." userId="b27b35d6-1459-4bed-af76-eef7aff762d7" providerId="ADAL" clId="{D07AFF2F-A0AF-1541-9E92-48C0E89E80AE}" dt="2023-03-19T18:15:10.721" v="641" actId="20577"/>
        <pc:sldMkLst>
          <pc:docMk/>
          <pc:sldMk cId="0" sldId="257"/>
        </pc:sldMkLst>
        <pc:spChg chg="mod">
          <ac:chgData name="Pirani,Antonio A." userId="b27b35d6-1459-4bed-af76-eef7aff762d7" providerId="ADAL" clId="{D07AFF2F-A0AF-1541-9E92-48C0E89E80AE}" dt="2023-03-19T17:36:00.607" v="77" actId="113"/>
          <ac:spMkLst>
            <pc:docMk/>
            <pc:sldMk cId="0" sldId="257"/>
            <ac:spMk id="15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39.527" v="113" actId="21"/>
          <ac:spMkLst>
            <pc:docMk/>
            <pc:sldMk cId="0" sldId="257"/>
            <ac:spMk id="153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36:20.624" v="91" actId="20577"/>
          <ac:spMkLst>
            <pc:docMk/>
            <pc:sldMk cId="0" sldId="257"/>
            <ac:spMk id="154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36:52.372" v="128" actId="14100"/>
          <ac:spMkLst>
            <pc:docMk/>
            <pc:sldMk cId="0" sldId="257"/>
            <ac:spMk id="15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54.896" v="129" actId="21"/>
          <ac:spMkLst>
            <pc:docMk/>
            <pc:sldMk cId="0" sldId="257"/>
            <ac:spMk id="15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15:04.395" v="628" actId="20577"/>
          <ac:spMkLst>
            <pc:docMk/>
            <pc:sldMk cId="0" sldId="257"/>
            <ac:spMk id="15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56.746" v="130" actId="21"/>
          <ac:spMkLst>
            <pc:docMk/>
            <pc:sldMk cId="0" sldId="257"/>
            <ac:spMk id="15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15:10.721" v="641" actId="20577"/>
          <ac:spMkLst>
            <pc:docMk/>
            <pc:sldMk cId="0" sldId="257"/>
            <ac:spMk id="15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58.721" v="131" actId="21"/>
          <ac:spMkLst>
            <pc:docMk/>
            <pc:sldMk cId="0" sldId="257"/>
            <ac:spMk id="160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36:34.857" v="111" actId="14100"/>
          <ac:spMkLst>
            <pc:docMk/>
            <pc:sldMk cId="0" sldId="257"/>
            <ac:spMk id="16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37.654" v="112" actId="21"/>
          <ac:spMkLst>
            <pc:docMk/>
            <pc:sldMk cId="0" sldId="257"/>
            <ac:spMk id="162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37:09.789" v="138" actId="20577"/>
          <ac:spMkLst>
            <pc:docMk/>
            <pc:sldMk cId="0" sldId="257"/>
            <ac:spMk id="16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7:00.281" v="132" actId="21"/>
          <ac:spMkLst>
            <pc:docMk/>
            <pc:sldMk cId="0" sldId="257"/>
            <ac:spMk id="164" creationId="{00000000-0000-0000-0000-000000000000}"/>
          </ac:spMkLst>
        </pc:spChg>
      </pc:sldChg>
      <pc:sldChg chg="del">
        <pc:chgData name="Pirani,Antonio A." userId="b27b35d6-1459-4bed-af76-eef7aff762d7" providerId="ADAL" clId="{D07AFF2F-A0AF-1541-9E92-48C0E89E80AE}" dt="2023-03-19T17:38:00.592" v="165" actId="2696"/>
        <pc:sldMkLst>
          <pc:docMk/>
          <pc:sldMk cId="3823489692" sldId="258"/>
        </pc:sldMkLst>
      </pc:sldChg>
      <pc:sldChg chg="addSp delSp modSp add mod">
        <pc:chgData name="Pirani,Antonio A." userId="b27b35d6-1459-4bed-af76-eef7aff762d7" providerId="ADAL" clId="{D07AFF2F-A0AF-1541-9E92-48C0E89E80AE}" dt="2023-03-19T19:00:40.050" v="1214" actId="20577"/>
        <pc:sldMkLst>
          <pc:docMk/>
          <pc:sldMk cId="0" sldId="259"/>
        </pc:sldMkLst>
        <pc:spChg chg="add mod">
          <ac:chgData name="Pirani,Antonio A." userId="b27b35d6-1459-4bed-af76-eef7aff762d7" providerId="ADAL" clId="{D07AFF2F-A0AF-1541-9E92-48C0E89E80AE}" dt="2023-03-19T18:28:47.035" v="799" actId="167"/>
          <ac:spMkLst>
            <pc:docMk/>
            <pc:sldMk cId="0" sldId="259"/>
            <ac:spMk id="2" creationId="{7DC52532-7FCB-C962-6A8D-88E8A81EB6C5}"/>
          </ac:spMkLst>
        </pc:spChg>
        <pc:spChg chg="add mod">
          <ac:chgData name="Pirani,Antonio A." userId="b27b35d6-1459-4bed-af76-eef7aff762d7" providerId="ADAL" clId="{D07AFF2F-A0AF-1541-9E92-48C0E89E80AE}" dt="2023-03-19T18:28:51.299" v="800" actId="167"/>
          <ac:spMkLst>
            <pc:docMk/>
            <pc:sldMk cId="0" sldId="259"/>
            <ac:spMk id="3" creationId="{66C0E35F-7784-6FDF-5E5D-CF3D42B81AF0}"/>
          </ac:spMkLst>
        </pc:spChg>
        <pc:spChg chg="add mod">
          <ac:chgData name="Pirani,Antonio A." userId="b27b35d6-1459-4bed-af76-eef7aff762d7" providerId="ADAL" clId="{D07AFF2F-A0AF-1541-9E92-48C0E89E80AE}" dt="2023-03-19T18:29:02.858" v="802" actId="1076"/>
          <ac:spMkLst>
            <pc:docMk/>
            <pc:sldMk cId="0" sldId="259"/>
            <ac:spMk id="4" creationId="{80E3063B-F3B6-C1C0-3CAB-B2A33A19D730}"/>
          </ac:spMkLst>
        </pc:spChg>
        <pc:spChg chg="add mod">
          <ac:chgData name="Pirani,Antonio A." userId="b27b35d6-1459-4bed-af76-eef7aff762d7" providerId="ADAL" clId="{D07AFF2F-A0AF-1541-9E92-48C0E89E80AE}" dt="2023-03-19T18:29:02.858" v="802" actId="1076"/>
          <ac:spMkLst>
            <pc:docMk/>
            <pc:sldMk cId="0" sldId="259"/>
            <ac:spMk id="5" creationId="{CA0F54A6-5BA3-48F3-C24D-84F2BE63F44A}"/>
          </ac:spMkLst>
        </pc:spChg>
        <pc:spChg chg="add mod">
          <ac:chgData name="Pirani,Antonio A." userId="b27b35d6-1459-4bed-af76-eef7aff762d7" providerId="ADAL" clId="{D07AFF2F-A0AF-1541-9E92-48C0E89E80AE}" dt="2023-03-19T18:29:02.858" v="802" actId="1076"/>
          <ac:spMkLst>
            <pc:docMk/>
            <pc:sldMk cId="0" sldId="259"/>
            <ac:spMk id="6" creationId="{27ECB17B-AFDD-2A1E-6E64-94482C41C1FC}"/>
          </ac:spMkLst>
        </pc:spChg>
        <pc:spChg chg="add mod">
          <ac:chgData name="Pirani,Antonio A." userId="b27b35d6-1459-4bed-af76-eef7aff762d7" providerId="ADAL" clId="{D07AFF2F-A0AF-1541-9E92-48C0E89E80AE}" dt="2023-03-19T18:37:14.286" v="910" actId="1076"/>
          <ac:spMkLst>
            <pc:docMk/>
            <pc:sldMk cId="0" sldId="259"/>
            <ac:spMk id="7" creationId="{5F9AAA21-4726-96B5-7554-D91D68D6F9CC}"/>
          </ac:spMkLst>
        </pc:spChg>
        <pc:spChg chg="add mod">
          <ac:chgData name="Pirani,Antonio A." userId="b27b35d6-1459-4bed-af76-eef7aff762d7" providerId="ADAL" clId="{D07AFF2F-A0AF-1541-9E92-48C0E89E80AE}" dt="2023-03-19T18:35:14.587" v="890" actId="14100"/>
          <ac:spMkLst>
            <pc:docMk/>
            <pc:sldMk cId="0" sldId="259"/>
            <ac:spMk id="8" creationId="{A4A3E5A9-6080-C48C-973D-1EE85BEE475C}"/>
          </ac:spMkLst>
        </pc:spChg>
        <pc:spChg chg="add mod">
          <ac:chgData name="Pirani,Antonio A." userId="b27b35d6-1459-4bed-af76-eef7aff762d7" providerId="ADAL" clId="{D07AFF2F-A0AF-1541-9E92-48C0E89E80AE}" dt="2023-03-19T18:43:57.934" v="1048" actId="1076"/>
          <ac:spMkLst>
            <pc:docMk/>
            <pc:sldMk cId="0" sldId="259"/>
            <ac:spMk id="9" creationId="{89D794FB-2E3D-EAFE-6003-B1C903A7BCD1}"/>
          </ac:spMkLst>
        </pc:spChg>
        <pc:spChg chg="add mod">
          <ac:chgData name="Pirani,Antonio A." userId="b27b35d6-1459-4bed-af76-eef7aff762d7" providerId="ADAL" clId="{D07AFF2F-A0AF-1541-9E92-48C0E89E80AE}" dt="2023-03-19T18:44:02.383" v="1050" actId="1076"/>
          <ac:spMkLst>
            <pc:docMk/>
            <pc:sldMk cId="0" sldId="259"/>
            <ac:spMk id="10" creationId="{6D0467B7-F8FB-333B-D715-C90AEA6F8EC5}"/>
          </ac:spMkLst>
        </pc:spChg>
        <pc:spChg chg="add mod">
          <ac:chgData name="Pirani,Antonio A." userId="b27b35d6-1459-4bed-af76-eef7aff762d7" providerId="ADAL" clId="{D07AFF2F-A0AF-1541-9E92-48C0E89E80AE}" dt="2023-03-19T18:32:51.116" v="835" actId="1076"/>
          <ac:spMkLst>
            <pc:docMk/>
            <pc:sldMk cId="0" sldId="259"/>
            <ac:spMk id="11" creationId="{F3B55F19-7F96-102C-E2A3-082691F6CBBD}"/>
          </ac:spMkLst>
        </pc:spChg>
        <pc:spChg chg="add mod">
          <ac:chgData name="Pirani,Antonio A." userId="b27b35d6-1459-4bed-af76-eef7aff762d7" providerId="ADAL" clId="{D07AFF2F-A0AF-1541-9E92-48C0E89E80AE}" dt="2023-03-19T18:33:02.916" v="864" actId="1076"/>
          <ac:spMkLst>
            <pc:docMk/>
            <pc:sldMk cId="0" sldId="259"/>
            <ac:spMk id="12" creationId="{659994CF-E1F6-2719-28D1-02E54FF424D9}"/>
          </ac:spMkLst>
        </pc:spChg>
        <pc:spChg chg="add del mod">
          <ac:chgData name="Pirani,Antonio A." userId="b27b35d6-1459-4bed-af76-eef7aff762d7" providerId="ADAL" clId="{D07AFF2F-A0AF-1541-9E92-48C0E89E80AE}" dt="2023-03-19T18:34:55.061" v="882"/>
          <ac:spMkLst>
            <pc:docMk/>
            <pc:sldMk cId="0" sldId="259"/>
            <ac:spMk id="13" creationId="{59808F0C-374F-1CFE-4FA4-95F1C19724C1}"/>
          </ac:spMkLst>
        </pc:spChg>
        <pc:spChg chg="add del mod">
          <ac:chgData name="Pirani,Antonio A." userId="b27b35d6-1459-4bed-af76-eef7aff762d7" providerId="ADAL" clId="{D07AFF2F-A0AF-1541-9E92-48C0E89E80AE}" dt="2023-03-19T18:34:55.061" v="882"/>
          <ac:spMkLst>
            <pc:docMk/>
            <pc:sldMk cId="0" sldId="259"/>
            <ac:spMk id="14" creationId="{BF37386B-7F0D-DD42-3AB5-B99B82005F4C}"/>
          </ac:spMkLst>
        </pc:spChg>
        <pc:spChg chg="add del mod">
          <ac:chgData name="Pirani,Antonio A." userId="b27b35d6-1459-4bed-af76-eef7aff762d7" providerId="ADAL" clId="{D07AFF2F-A0AF-1541-9E92-48C0E89E80AE}" dt="2023-03-19T18:34:55.061" v="882"/>
          <ac:spMkLst>
            <pc:docMk/>
            <pc:sldMk cId="0" sldId="259"/>
            <ac:spMk id="15" creationId="{D084B31C-412A-B51A-1BAB-6F4E9A1999D3}"/>
          </ac:spMkLst>
        </pc:spChg>
        <pc:spChg chg="add mod">
          <ac:chgData name="Pirani,Antonio A." userId="b27b35d6-1459-4bed-af76-eef7aff762d7" providerId="ADAL" clId="{D07AFF2F-A0AF-1541-9E92-48C0E89E80AE}" dt="2023-03-19T18:37:49.910" v="914" actId="14100"/>
          <ac:spMkLst>
            <pc:docMk/>
            <pc:sldMk cId="0" sldId="259"/>
            <ac:spMk id="16" creationId="{5B3A5CC5-E20C-1FC8-37D8-7E7D31D42D61}"/>
          </ac:spMkLst>
        </pc:spChg>
        <pc:spChg chg="add mod">
          <ac:chgData name="Pirani,Antonio A." userId="b27b35d6-1459-4bed-af76-eef7aff762d7" providerId="ADAL" clId="{D07AFF2F-A0AF-1541-9E92-48C0E89E80AE}" dt="2023-03-19T18:44:06.914" v="1052" actId="1076"/>
          <ac:spMkLst>
            <pc:docMk/>
            <pc:sldMk cId="0" sldId="259"/>
            <ac:spMk id="17" creationId="{E99AE6CD-C3AC-DD23-8115-D6DFEDFC8A0D}"/>
          </ac:spMkLst>
        </pc:spChg>
        <pc:spChg chg="add mod">
          <ac:chgData name="Pirani,Antonio A." userId="b27b35d6-1459-4bed-af76-eef7aff762d7" providerId="ADAL" clId="{D07AFF2F-A0AF-1541-9E92-48C0E89E80AE}" dt="2023-03-19T18:44:11.771" v="1054" actId="1076"/>
          <ac:spMkLst>
            <pc:docMk/>
            <pc:sldMk cId="0" sldId="259"/>
            <ac:spMk id="18" creationId="{FE6C0E3B-66E9-DE04-F4F6-70924AAEBFE7}"/>
          </ac:spMkLst>
        </pc:spChg>
        <pc:spChg chg="add mod">
          <ac:chgData name="Pirani,Antonio A." userId="b27b35d6-1459-4bed-af76-eef7aff762d7" providerId="ADAL" clId="{D07AFF2F-A0AF-1541-9E92-48C0E89E80AE}" dt="2023-03-19T18:38:00.656" v="916" actId="1076"/>
          <ac:spMkLst>
            <pc:docMk/>
            <pc:sldMk cId="0" sldId="259"/>
            <ac:spMk id="19" creationId="{9856C110-0B52-63F4-59A0-8F69B01E99D8}"/>
          </ac:spMkLst>
        </pc:spChg>
        <pc:spChg chg="add 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20" creationId="{52EC8DA4-9866-92E0-0DA0-DD8C8F942437}"/>
          </ac:spMkLst>
        </pc:spChg>
        <pc:spChg chg="add del mod">
          <ac:chgData name="Pirani,Antonio A." userId="b27b35d6-1459-4bed-af76-eef7aff762d7" providerId="ADAL" clId="{D07AFF2F-A0AF-1541-9E92-48C0E89E80AE}" dt="2023-03-19T18:38:09.264" v="919" actId="21"/>
          <ac:spMkLst>
            <pc:docMk/>
            <pc:sldMk cId="0" sldId="259"/>
            <ac:spMk id="22" creationId="{5ECE9F0C-700D-D059-620D-6814A5E04C24}"/>
          </ac:spMkLst>
        </pc:spChg>
        <pc:spChg chg="add mod">
          <ac:chgData name="Pirani,Antonio A." userId="b27b35d6-1459-4bed-af76-eef7aff762d7" providerId="ADAL" clId="{D07AFF2F-A0AF-1541-9E92-48C0E89E80AE}" dt="2023-03-19T18:42:51.749" v="1047" actId="1076"/>
          <ac:spMkLst>
            <pc:docMk/>
            <pc:sldMk cId="0" sldId="259"/>
            <ac:spMk id="23" creationId="{4D2C83A4-67A7-AF6A-97D0-03C1F1E1A375}"/>
          </ac:spMkLst>
        </pc:spChg>
        <pc:spChg chg="add mod">
          <ac:chgData name="Pirani,Antonio A." userId="b27b35d6-1459-4bed-af76-eef7aff762d7" providerId="ADAL" clId="{D07AFF2F-A0AF-1541-9E92-48C0E89E80AE}" dt="2023-03-19T19:00:40.050" v="1214" actId="20577"/>
          <ac:spMkLst>
            <pc:docMk/>
            <pc:sldMk cId="0" sldId="259"/>
            <ac:spMk id="24" creationId="{C1E3AECE-DCAC-3034-81F0-35B5A06234DD}"/>
          </ac:spMkLst>
        </pc:spChg>
        <pc:spChg chg="add mod">
          <ac:chgData name="Pirani,Antonio A." userId="b27b35d6-1459-4bed-af76-eef7aff762d7" providerId="ADAL" clId="{D07AFF2F-A0AF-1541-9E92-48C0E89E80AE}" dt="2023-03-19T18:42:51.749" v="1047" actId="1076"/>
          <ac:spMkLst>
            <pc:docMk/>
            <pc:sldMk cId="0" sldId="259"/>
            <ac:spMk id="25" creationId="{732D7DAC-FA6C-AF16-9CD3-842634465BFD}"/>
          </ac:spMkLst>
        </pc:spChg>
        <pc:spChg chg="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4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4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50.939" v="664" actId="21"/>
          <ac:spMkLst>
            <pc:docMk/>
            <pc:sldMk cId="0" sldId="259"/>
            <ac:spMk id="143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44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8:09.628" v="920" actId="1076"/>
          <ac:spMkLst>
            <pc:docMk/>
            <pc:sldMk cId="0" sldId="259"/>
            <ac:spMk id="14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2:18.149" v="725" actId="21"/>
          <ac:spMkLst>
            <pc:docMk/>
            <pc:sldMk cId="0" sldId="259"/>
            <ac:spMk id="146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28:15.206" v="791" actId="21"/>
          <ac:spMkLst>
            <pc:docMk/>
            <pc:sldMk cId="0" sldId="259"/>
            <ac:spMk id="147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28:02.035" v="787" actId="21"/>
          <ac:spMkLst>
            <pc:docMk/>
            <pc:sldMk cId="0" sldId="259"/>
            <ac:spMk id="14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8:36.669" v="798" actId="1076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50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5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52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53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4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5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9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60" creationId="{00000000-0000-0000-0000-000000000000}"/>
          </ac:spMkLst>
        </pc:spChg>
        <pc:spChg chg="add del">
          <ac:chgData name="Pirani,Antonio A." userId="b27b35d6-1459-4bed-af76-eef7aff762d7" providerId="ADAL" clId="{D07AFF2F-A0AF-1541-9E92-48C0E89E80AE}" dt="2023-03-19T18:20:43.925" v="659" actId="21"/>
          <ac:spMkLst>
            <pc:docMk/>
            <pc:sldMk cId="0" sldId="259"/>
            <ac:spMk id="16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45.636" v="660" actId="21"/>
          <ac:spMkLst>
            <pc:docMk/>
            <pc:sldMk cId="0" sldId="259"/>
            <ac:spMk id="163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6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47.047" v="661" actId="21"/>
          <ac:spMkLst>
            <pc:docMk/>
            <pc:sldMk cId="0" sldId="259"/>
            <ac:spMk id="16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50.448" v="663" actId="21"/>
          <ac:spMkLst>
            <pc:docMk/>
            <pc:sldMk cId="0" sldId="259"/>
            <ac:spMk id="166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48.884" v="662" actId="21"/>
          <ac:spMkLst>
            <pc:docMk/>
            <pc:sldMk cId="0" sldId="259"/>
            <ac:spMk id="16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68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25:32.774" v="768" actId="21"/>
          <ac:spMkLst>
            <pc:docMk/>
            <pc:sldMk cId="0" sldId="259"/>
            <ac:spMk id="169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25:44.134" v="773" actId="21"/>
          <ac:spMkLst>
            <pc:docMk/>
            <pc:sldMk cId="0" sldId="259"/>
            <ac:spMk id="170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71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25:48.935" v="775" actId="21"/>
          <ac:spMkLst>
            <pc:docMk/>
            <pc:sldMk cId="0" sldId="259"/>
            <ac:spMk id="172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33:44.031" v="872" actId="21"/>
          <ac:spMkLst>
            <pc:docMk/>
            <pc:sldMk cId="0" sldId="259"/>
            <ac:spMk id="173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6:37.354" v="902" actId="166"/>
          <ac:spMkLst>
            <pc:docMk/>
            <pc:sldMk cId="0" sldId="259"/>
            <ac:spMk id="174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3:50.096" v="874" actId="21"/>
          <ac:spMkLst>
            <pc:docMk/>
            <pc:sldMk cId="0" sldId="259"/>
            <ac:spMk id="175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3:51.334" v="875" actId="21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7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52.848" v="665" actId="21"/>
          <ac:spMkLst>
            <pc:docMk/>
            <pc:sldMk cId="0" sldId="259"/>
            <ac:spMk id="18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44:24.766" v="1056" actId="1076"/>
          <ac:spMkLst>
            <pc:docMk/>
            <pc:sldMk cId="0" sldId="259"/>
            <ac:spMk id="189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90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9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2:17.266" v="724" actId="21"/>
          <ac:spMkLst>
            <pc:docMk/>
            <pc:sldMk cId="0" sldId="259"/>
            <ac:spMk id="192" creationId="{00000000-0000-0000-0000-000000000000}"/>
          </ac:spMkLst>
        </pc:spChg>
        <pc:grpChg chg="del">
          <ac:chgData name="Pirani,Antonio A." userId="b27b35d6-1459-4bed-af76-eef7aff762d7" providerId="ADAL" clId="{D07AFF2F-A0AF-1541-9E92-48C0E89E80AE}" dt="2023-03-19T18:21:21.933" v="692" actId="21"/>
          <ac:grpSpMkLst>
            <pc:docMk/>
            <pc:sldMk cId="0" sldId="259"/>
            <ac:grpSpMk id="178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8:21:23.163" v="693" actId="21"/>
          <ac:grpSpMkLst>
            <pc:docMk/>
            <pc:sldMk cId="0" sldId="259"/>
            <ac:grpSpMk id="182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8:21:20.686" v="691" actId="21"/>
          <ac:grpSpMkLst>
            <pc:docMk/>
            <pc:sldMk cId="0" sldId="259"/>
            <ac:grpSpMk id="186" creationId="{00000000-0000-0000-0000-000000000000}"/>
          </ac:grpSpMkLst>
        </pc:grpChg>
      </pc:sldChg>
      <pc:sldChg chg="modSp mod ord">
        <pc:chgData name="Pirani,Antonio A." userId="b27b35d6-1459-4bed-af76-eef7aff762d7" providerId="ADAL" clId="{D07AFF2F-A0AF-1541-9E92-48C0E89E80AE}" dt="2023-03-19T18:07:13.009" v="542" actId="20578"/>
        <pc:sldMkLst>
          <pc:docMk/>
          <pc:sldMk cId="920567303" sldId="261"/>
        </pc:sldMkLst>
        <pc:spChg chg="mod">
          <ac:chgData name="Pirani,Antonio A." userId="b27b35d6-1459-4bed-af76-eef7aff762d7" providerId="ADAL" clId="{D07AFF2F-A0AF-1541-9E92-48C0E89E80AE}" dt="2023-03-17T22:32:54.339" v="58" actId="20577"/>
          <ac:spMkLst>
            <pc:docMk/>
            <pc:sldMk cId="920567303" sldId="261"/>
            <ac:spMk id="3" creationId="{30F0EAF9-66AE-0DD5-0C9D-341E4053F2EB}"/>
          </ac:spMkLst>
        </pc:spChg>
      </pc:sldChg>
      <pc:sldChg chg="modSp mod">
        <pc:chgData name="Pirani,Antonio A." userId="b27b35d6-1459-4bed-af76-eef7aff762d7" providerId="ADAL" clId="{D07AFF2F-A0AF-1541-9E92-48C0E89E80AE}" dt="2023-03-19T18:46:32.346" v="1078" actId="20577"/>
        <pc:sldMkLst>
          <pc:docMk/>
          <pc:sldMk cId="2928994138" sldId="262"/>
        </pc:sldMkLst>
        <pc:spChg chg="mod">
          <ac:chgData name="Pirani,Antonio A." userId="b27b35d6-1459-4bed-af76-eef7aff762d7" providerId="ADAL" clId="{D07AFF2F-A0AF-1541-9E92-48C0E89E80AE}" dt="2023-03-19T18:46:32.346" v="1078" actId="20577"/>
          <ac:spMkLst>
            <pc:docMk/>
            <pc:sldMk cId="2928994138" sldId="262"/>
            <ac:spMk id="3" creationId="{AC51AF08-306D-8B20-7C3C-E56F7D9A0443}"/>
          </ac:spMkLst>
        </pc:spChg>
      </pc:sldChg>
      <pc:sldChg chg="addSp delSp modSp add mod modAnim">
        <pc:chgData name="Pirani,Antonio A." userId="b27b35d6-1459-4bed-af76-eef7aff762d7" providerId="ADAL" clId="{D07AFF2F-A0AF-1541-9E92-48C0E89E80AE}" dt="2023-03-19T19:00:25.498" v="1212" actId="20577"/>
        <pc:sldMkLst>
          <pc:docMk/>
          <pc:sldMk cId="0" sldId="268"/>
        </pc:sldMkLst>
        <pc:spChg chg="add mod">
          <ac:chgData name="Pirani,Antonio A." userId="b27b35d6-1459-4bed-af76-eef7aff762d7" providerId="ADAL" clId="{D07AFF2F-A0AF-1541-9E92-48C0E89E80AE}" dt="2023-03-19T18:59:35.237" v="1208" actId="404"/>
          <ac:spMkLst>
            <pc:docMk/>
            <pc:sldMk cId="0" sldId="268"/>
            <ac:spMk id="8" creationId="{9331F7F3-5980-2816-5A74-D05C05F5E2FD}"/>
          </ac:spMkLst>
        </pc:spChg>
        <pc:spChg chg="mod">
          <ac:chgData name="Pirani,Antonio A." userId="b27b35d6-1459-4bed-af76-eef7aff762d7" providerId="ADAL" clId="{D07AFF2F-A0AF-1541-9E92-48C0E89E80AE}" dt="2023-03-19T19:00:25.498" v="1212" actId="20577"/>
          <ac:spMkLst>
            <pc:docMk/>
            <pc:sldMk cId="0" sldId="268"/>
            <ac:spMk id="75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51.758" v="1137" actId="21"/>
          <ac:spMkLst>
            <pc:docMk/>
            <pc:sldMk cId="0" sldId="268"/>
            <ac:spMk id="792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57:11.064" v="1187" actId="20577"/>
          <ac:spMkLst>
            <pc:docMk/>
            <pc:sldMk cId="0" sldId="268"/>
            <ac:spMk id="79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46.731" v="1134" actId="21"/>
          <ac:spMkLst>
            <pc:docMk/>
            <pc:sldMk cId="0" sldId="268"/>
            <ac:spMk id="79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43.948" v="1133" actId="21"/>
          <ac:spMkLst>
            <pc:docMk/>
            <pc:sldMk cId="0" sldId="268"/>
            <ac:spMk id="795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56:46.318" v="1158" actId="20577"/>
          <ac:spMkLst>
            <pc:docMk/>
            <pc:sldMk cId="0" sldId="268"/>
            <ac:spMk id="79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57:04.049" v="1185" actId="20577"/>
          <ac:spMkLst>
            <pc:docMk/>
            <pc:sldMk cId="0" sldId="268"/>
            <ac:spMk id="79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48.633" v="1135" actId="21"/>
          <ac:spMkLst>
            <pc:docMk/>
            <pc:sldMk cId="0" sldId="268"/>
            <ac:spMk id="79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54.164" v="1138" actId="21"/>
          <ac:spMkLst>
            <pc:docMk/>
            <pc:sldMk cId="0" sldId="268"/>
            <ac:spMk id="79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50.269" v="1136" actId="21"/>
          <ac:spMkLst>
            <pc:docMk/>
            <pc:sldMk cId="0" sldId="268"/>
            <ac:spMk id="800" creationId="{00000000-0000-0000-0000-000000000000}"/>
          </ac:spMkLst>
        </pc:spChg>
        <pc:grpChg chg="del">
          <ac:chgData name="Pirani,Antonio A." userId="b27b35d6-1459-4bed-af76-eef7aff762d7" providerId="ADAL" clId="{D07AFF2F-A0AF-1541-9E92-48C0E89E80AE}" dt="2023-03-19T18:55:23.970" v="1127" actId="21"/>
          <ac:grpSpMkLst>
            <pc:docMk/>
            <pc:sldMk cId="0" sldId="268"/>
            <ac:grpSpMk id="783" creationId="{00000000-0000-0000-0000-000000000000}"/>
          </ac:grpSpMkLst>
        </pc:grpChg>
        <pc:picChg chg="add mod">
          <ac:chgData name="Pirani,Antonio A." userId="b27b35d6-1459-4bed-af76-eef7aff762d7" providerId="ADAL" clId="{D07AFF2F-A0AF-1541-9E92-48C0E89E80AE}" dt="2023-03-19T18:55:39.557" v="1132" actId="1076"/>
          <ac:picMkLst>
            <pc:docMk/>
            <pc:sldMk cId="0" sldId="268"/>
            <ac:picMk id="2" creationId="{3C8C4B43-9CAD-5260-BA02-2FA71E9F4C43}"/>
          </ac:picMkLst>
        </pc:picChg>
        <pc:cxnChg chg="add mod">
          <ac:chgData name="Pirani,Antonio A." userId="b27b35d6-1459-4bed-af76-eef7aff762d7" providerId="ADAL" clId="{D07AFF2F-A0AF-1541-9E92-48C0E89E80AE}" dt="2023-03-19T18:59:17.399" v="1193" actId="14100"/>
          <ac:cxnSpMkLst>
            <pc:docMk/>
            <pc:sldMk cId="0" sldId="268"/>
            <ac:cxnSpMk id="4" creationId="{4212531D-6417-9A98-BD59-1DCE25FCD6A2}"/>
          </ac:cxnSpMkLst>
        </pc:cxnChg>
      </pc:sldChg>
      <pc:sldChg chg="del">
        <pc:chgData name="Pirani,Antonio A." userId="b27b35d6-1459-4bed-af76-eef7aff762d7" providerId="ADAL" clId="{D07AFF2F-A0AF-1541-9E92-48C0E89E80AE}" dt="2023-03-19T18:07:19.926" v="543" actId="2696"/>
        <pc:sldMkLst>
          <pc:docMk/>
          <pc:sldMk cId="1245835266" sldId="272"/>
        </pc:sldMkLst>
      </pc:sldChg>
      <pc:sldChg chg="addSp delSp modSp mod ord modAnim">
        <pc:chgData name="Pirani,Antonio A." userId="b27b35d6-1459-4bed-af76-eef7aff762d7" providerId="ADAL" clId="{D07AFF2F-A0AF-1541-9E92-48C0E89E80AE}" dt="2023-03-19T18:11:31.990" v="589"/>
        <pc:sldMkLst>
          <pc:docMk/>
          <pc:sldMk cId="0" sldId="273"/>
        </pc:sldMkLst>
        <pc:spChg chg="mod">
          <ac:chgData name="Pirani,Antonio A." userId="b27b35d6-1459-4bed-af76-eef7aff762d7" providerId="ADAL" clId="{D07AFF2F-A0AF-1541-9E92-48C0E89E80AE}" dt="2023-03-17T22:24:58.829" v="18" actId="20577"/>
          <ac:spMkLst>
            <pc:docMk/>
            <pc:sldMk cId="0" sldId="273"/>
            <ac:spMk id="3" creationId="{9D92ADC5-C034-53CA-00CF-5C4D7216EB23}"/>
          </ac:spMkLst>
        </pc:spChg>
        <pc:spChg chg="add mod">
          <ac:chgData name="Pirani,Antonio A." userId="b27b35d6-1459-4bed-af76-eef7aff762d7" providerId="ADAL" clId="{D07AFF2F-A0AF-1541-9E92-48C0E89E80AE}" dt="2023-03-17T22:31:58.105" v="48" actId="5793"/>
          <ac:spMkLst>
            <pc:docMk/>
            <pc:sldMk cId="0" sldId="273"/>
            <ac:spMk id="8" creationId="{D8D242F7-76B5-B83A-CA33-61797D7D7C1A}"/>
          </ac:spMkLst>
        </pc:spChg>
        <pc:spChg chg="del">
          <ac:chgData name="Pirani,Antonio A." userId="b27b35d6-1459-4bed-af76-eef7aff762d7" providerId="ADAL" clId="{D07AFF2F-A0AF-1541-9E92-48C0E89E80AE}" dt="2023-03-17T22:24:15.478" v="7" actId="21"/>
          <ac:spMkLst>
            <pc:docMk/>
            <pc:sldMk cId="0" sldId="273"/>
            <ac:spMk id="1526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17.667" v="8" actId="21"/>
          <ac:spMkLst>
            <pc:docMk/>
            <pc:sldMk cId="0" sldId="273"/>
            <ac:spMk id="152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19.168" v="9" actId="21"/>
          <ac:spMkLst>
            <pc:docMk/>
            <pc:sldMk cId="0" sldId="273"/>
            <ac:spMk id="152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21.432" v="10" actId="21"/>
          <ac:spMkLst>
            <pc:docMk/>
            <pc:sldMk cId="0" sldId="273"/>
            <ac:spMk id="1529" creationId="{00000000-0000-0000-0000-000000000000}"/>
          </ac:spMkLst>
        </pc:spChg>
        <pc:picChg chg="mod">
          <ac:chgData name="Pirani,Antonio A." userId="b27b35d6-1459-4bed-af76-eef7aff762d7" providerId="ADAL" clId="{D07AFF2F-A0AF-1541-9E92-48C0E89E80AE}" dt="2023-03-19T18:11:31.990" v="589"/>
          <ac:picMkLst>
            <pc:docMk/>
            <pc:sldMk cId="0" sldId="273"/>
            <ac:picMk id="5" creationId="{2B0A8218-3F36-0158-5913-ABE331A8FF5C}"/>
          </ac:picMkLst>
        </pc:picChg>
        <pc:picChg chg="add mod">
          <ac:chgData name="Pirani,Antonio A." userId="b27b35d6-1459-4bed-af76-eef7aff762d7" providerId="ADAL" clId="{D07AFF2F-A0AF-1541-9E92-48C0E89E80AE}" dt="2023-03-17T22:24:29.428" v="12" actId="1076"/>
          <ac:picMkLst>
            <pc:docMk/>
            <pc:sldMk cId="0" sldId="273"/>
            <ac:picMk id="7" creationId="{691068E9-7675-EB6E-7476-90BA6EFEA98F}"/>
          </ac:picMkLst>
        </pc:picChg>
      </pc:sldChg>
      <pc:sldChg chg="addSp delSp modSp add mod modAnim">
        <pc:chgData name="Pirani,Antonio A." userId="b27b35d6-1459-4bed-af76-eef7aff762d7" providerId="ADAL" clId="{D07AFF2F-A0AF-1541-9E92-48C0E89E80AE}" dt="2023-03-19T18:08:47.462" v="581"/>
        <pc:sldMkLst>
          <pc:docMk/>
          <pc:sldMk cId="0" sldId="274"/>
        </pc:sldMkLst>
        <pc:spChg chg="add mod">
          <ac:chgData name="Pirani,Antonio A." userId="b27b35d6-1459-4bed-af76-eef7aff762d7" providerId="ADAL" clId="{D07AFF2F-A0AF-1541-9E92-48C0E89E80AE}" dt="2023-03-19T17:49:35.605" v="267" actId="1076"/>
          <ac:spMkLst>
            <pc:docMk/>
            <pc:sldMk cId="0" sldId="274"/>
            <ac:spMk id="2" creationId="{56CACBC9-9BE8-3E9D-676A-AF2CD3D75DC9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4" creationId="{E607939D-7BB1-F0C4-D5C6-E3A0EAAA1CCD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5" creationId="{CB88CFEA-A5F6-3C2F-A524-3B8D21CE7BB6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6" creationId="{BF061FEA-AC8C-FDD7-F1C5-95EC356D608A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7" creationId="{A0B817EC-4FFC-67BF-03EF-76E3032D6A16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8" creationId="{8014C44B-5CFC-7162-9A22-0F86E6F022AE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9" creationId="{F81455E1-5325-BD6F-F3F6-66FA0E44DEB8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0" creationId="{E4C7AF85-A973-79E2-6C21-EB03E37D32FB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1" creationId="{5A040326-35CA-4E99-7AE0-5133FA97EFEF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2" creationId="{6A4C183E-BA90-5797-C0ED-88DE7BC3FF7C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3" creationId="{27214432-F629-09BC-0FA2-D51F1D9B9B5B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4" creationId="{C27FA3D5-1A3C-0D42-9EE1-C2C65EA42610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5" creationId="{435EB358-9E53-48DE-5F02-F3A57C694C16}"/>
          </ac:spMkLst>
        </pc:spChg>
        <pc:spChg chg="add del mod">
          <ac:chgData name="Pirani,Antonio A." userId="b27b35d6-1459-4bed-af76-eef7aff762d7" providerId="ADAL" clId="{D07AFF2F-A0AF-1541-9E92-48C0E89E80AE}" dt="2023-03-19T17:49:19.449" v="259"/>
          <ac:spMkLst>
            <pc:docMk/>
            <pc:sldMk cId="0" sldId="274"/>
            <ac:spMk id="16" creationId="{B0467E4D-C1C0-FF74-A754-3AD4CBA4F177}"/>
          </ac:spMkLst>
        </pc:spChg>
        <pc:spChg chg="add mod">
          <ac:chgData name="Pirani,Antonio A." userId="b27b35d6-1459-4bed-af76-eef7aff762d7" providerId="ADAL" clId="{D07AFF2F-A0AF-1541-9E92-48C0E89E80AE}" dt="2023-03-19T17:49:39.764" v="268" actId="1076"/>
          <ac:spMkLst>
            <pc:docMk/>
            <pc:sldMk cId="0" sldId="274"/>
            <ac:spMk id="17" creationId="{0E03CAC8-C271-1E82-32AC-A8C1CE54BBFE}"/>
          </ac:spMkLst>
        </pc:spChg>
        <pc:spChg chg="add del mod">
          <ac:chgData name="Pirani,Antonio A." userId="b27b35d6-1459-4bed-af76-eef7aff762d7" providerId="ADAL" clId="{D07AFF2F-A0AF-1541-9E92-48C0E89E80AE}" dt="2023-03-19T17:50:02.049" v="283"/>
          <ac:spMkLst>
            <pc:docMk/>
            <pc:sldMk cId="0" sldId="274"/>
            <ac:spMk id="18" creationId="{F2E1E24C-A94C-ADBC-484A-4AE24E473E6A}"/>
          </ac:spMkLst>
        </pc:spChg>
        <pc:spChg chg="add mod">
          <ac:chgData name="Pirani,Antonio A." userId="b27b35d6-1459-4bed-af76-eef7aff762d7" providerId="ADAL" clId="{D07AFF2F-A0AF-1541-9E92-48C0E89E80AE}" dt="2023-03-19T17:50:00.655" v="281" actId="1076"/>
          <ac:spMkLst>
            <pc:docMk/>
            <pc:sldMk cId="0" sldId="274"/>
            <ac:spMk id="19" creationId="{7FD66A41-44D9-E4FF-0D5B-23D3DC892BD2}"/>
          </ac:spMkLst>
        </pc:spChg>
        <pc:spChg chg="add del mod">
          <ac:chgData name="Pirani,Antonio A." userId="b27b35d6-1459-4bed-af76-eef7aff762d7" providerId="ADAL" clId="{D07AFF2F-A0AF-1541-9E92-48C0E89E80AE}" dt="2023-03-19T17:51:36.913" v="318" actId="1076"/>
          <ac:spMkLst>
            <pc:docMk/>
            <pc:sldMk cId="0" sldId="274"/>
            <ac:spMk id="20" creationId="{AC81A8CE-0141-60A4-DB99-29029D7E175F}"/>
          </ac:spMkLst>
        </pc:spChg>
        <pc:spChg chg="add del mod">
          <ac:chgData name="Pirani,Antonio A." userId="b27b35d6-1459-4bed-af76-eef7aff762d7" providerId="ADAL" clId="{D07AFF2F-A0AF-1541-9E92-48C0E89E80AE}" dt="2023-03-19T17:58:10.888" v="378" actId="21"/>
          <ac:spMkLst>
            <pc:docMk/>
            <pc:sldMk cId="0" sldId="274"/>
            <ac:spMk id="21" creationId="{CAD741B1-E60A-3250-D204-86DE370F5E28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2" creationId="{6185BAA1-8026-1478-B783-2645EE96CD2A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3" creationId="{3EA88E8F-E544-BE34-F071-454FD80A04F1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4" creationId="{3C8C50B0-BAE5-CFFC-0711-F7F8D143E8E2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5" creationId="{335F00B3-BD1F-9A8E-822B-2BBA6B073C35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6" creationId="{2A8F1899-93ED-C59F-2C8C-5E8D38356C37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7" creationId="{2E0C1ACB-117A-8490-321B-4AF8CC3B1F5F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8" creationId="{0B718617-8AD5-918D-5C28-C0C4FF70ACFE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9" creationId="{FED3690E-CC3E-C9F8-E3B5-DB4A80BA6F39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30" creationId="{30D31A6B-87C1-76E1-78B7-E37A2BE310C2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31" creationId="{C4F7371F-C190-F3D5-5D46-E88086530535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32" creationId="{6A0DE4D3-126D-51D5-020A-7460AE387357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35" creationId="{9669FF98-25B9-9427-D089-A0ED243ED057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36" creationId="{5E6BFB56-4C08-2725-6BB8-732C43D413E2}"/>
          </ac:spMkLst>
        </pc:spChg>
        <pc:spChg chg="mod">
          <ac:chgData name="Pirani,Antonio A." userId="b27b35d6-1459-4bed-af76-eef7aff762d7" providerId="ADAL" clId="{D07AFF2F-A0AF-1541-9E92-48C0E89E80AE}" dt="2023-03-19T17:59:01.402" v="409" actId="20577"/>
          <ac:spMkLst>
            <pc:docMk/>
            <pc:sldMk cId="0" sldId="274"/>
            <ac:spMk id="37" creationId="{FA0E7D8D-77D0-088C-B7D2-DFF0B330BE42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38" creationId="{D5CB9B7F-4C84-296C-800D-C14E6EEF4EAD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41" creationId="{D99B2164-0264-D3D1-3F01-2077C11E9757}"/>
          </ac:spMkLst>
        </pc:spChg>
        <pc:spChg chg="del mod">
          <ac:chgData name="Pirani,Antonio A." userId="b27b35d6-1459-4bed-af76-eef7aff762d7" providerId="ADAL" clId="{D07AFF2F-A0AF-1541-9E92-48C0E89E80AE}" dt="2023-03-19T18:05:27.888" v="527" actId="21"/>
          <ac:spMkLst>
            <pc:docMk/>
            <pc:sldMk cId="0" sldId="274"/>
            <ac:spMk id="42" creationId="{093E182E-358C-36BF-FED8-A9175A44681A}"/>
          </ac:spMkLst>
        </pc:spChg>
        <pc:spChg chg="mod">
          <ac:chgData name="Pirani,Antonio A." userId="b27b35d6-1459-4bed-af76-eef7aff762d7" providerId="ADAL" clId="{D07AFF2F-A0AF-1541-9E92-48C0E89E80AE}" dt="2023-03-19T17:59:41.133" v="436" actId="20577"/>
          <ac:spMkLst>
            <pc:docMk/>
            <pc:sldMk cId="0" sldId="274"/>
            <ac:spMk id="43" creationId="{5F18D741-B044-396C-23DF-D25707942614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44" creationId="{B8F1E22F-4E97-E5A9-A60A-DBE8B0E76EC3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47" creationId="{CDC9CC8F-8239-A655-48EC-3E00EFD6EAEF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48" creationId="{6CDBDC0A-8C7D-97AD-B284-455B4456EF4F}"/>
          </ac:spMkLst>
        </pc:spChg>
        <pc:spChg chg="mod">
          <ac:chgData name="Pirani,Antonio A." userId="b27b35d6-1459-4bed-af76-eef7aff762d7" providerId="ADAL" clId="{D07AFF2F-A0AF-1541-9E92-48C0E89E80AE}" dt="2023-03-19T17:59:25.769" v="417" actId="20577"/>
          <ac:spMkLst>
            <pc:docMk/>
            <pc:sldMk cId="0" sldId="274"/>
            <ac:spMk id="49" creationId="{A781B72F-4C39-D52F-7E62-20562D0989BB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50" creationId="{1F560DB3-A650-7E8E-244F-9CA80265AF38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53" creationId="{BF28819B-1F86-F0A3-6FC6-56F2807485AD}"/>
          </ac:spMkLst>
        </pc:spChg>
        <pc:spChg chg="del mod">
          <ac:chgData name="Pirani,Antonio A." userId="b27b35d6-1459-4bed-af76-eef7aff762d7" providerId="ADAL" clId="{D07AFF2F-A0AF-1541-9E92-48C0E89E80AE}" dt="2023-03-19T18:06:33.593" v="536" actId="21"/>
          <ac:spMkLst>
            <pc:docMk/>
            <pc:sldMk cId="0" sldId="274"/>
            <ac:spMk id="54" creationId="{BE4B53C4-AE32-D819-0DC0-9D80A7500550}"/>
          </ac:spMkLst>
        </pc:spChg>
        <pc:spChg chg="mod">
          <ac:chgData name="Pirani,Antonio A." userId="b27b35d6-1459-4bed-af76-eef7aff762d7" providerId="ADAL" clId="{D07AFF2F-A0AF-1541-9E92-48C0E89E80AE}" dt="2023-03-19T17:59:29.872" v="427" actId="20577"/>
          <ac:spMkLst>
            <pc:docMk/>
            <pc:sldMk cId="0" sldId="274"/>
            <ac:spMk id="55" creationId="{99E4BFF5-CAAC-CDFA-082F-B04CCB0A9BDB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56" creationId="{8D1AC449-8A01-CDB8-FDAF-0AB956F70F65}"/>
          </ac:spMkLst>
        </pc:spChg>
        <pc:spChg chg="add mod">
          <ac:chgData name="Pirani,Antonio A." userId="b27b35d6-1459-4bed-af76-eef7aff762d7" providerId="ADAL" clId="{D07AFF2F-A0AF-1541-9E92-48C0E89E80AE}" dt="2023-03-19T17:58:48.645" v="401" actId="20577"/>
          <ac:spMkLst>
            <pc:docMk/>
            <pc:sldMk cId="0" sldId="274"/>
            <ac:spMk id="57" creationId="{38421225-B655-85AC-BE35-4FBB7BD59D28}"/>
          </ac:spMkLst>
        </pc:spChg>
        <pc:spChg chg="add mod">
          <ac:chgData name="Pirani,Antonio A." userId="b27b35d6-1459-4bed-af76-eef7aff762d7" providerId="ADAL" clId="{D07AFF2F-A0AF-1541-9E92-48C0E89E80AE}" dt="2023-03-19T18:02:45.051" v="522" actId="1076"/>
          <ac:spMkLst>
            <pc:docMk/>
            <pc:sldMk cId="0" sldId="274"/>
            <ac:spMk id="58" creationId="{7A451415-9B4C-7C5B-BE40-C2FEC9082136}"/>
          </ac:spMkLst>
        </pc:spChg>
        <pc:spChg chg="del">
          <ac:chgData name="Pirani,Antonio A." userId="b27b35d6-1459-4bed-af76-eef7aff762d7" providerId="ADAL" clId="{D07AFF2F-A0AF-1541-9E92-48C0E89E80AE}" dt="2023-03-19T17:43:26.312" v="197" actId="21"/>
          <ac:spMkLst>
            <pc:docMk/>
            <pc:sldMk cId="0" sldId="274"/>
            <ac:spMk id="31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21.411" v="195" actId="21"/>
          <ac:spMkLst>
            <pc:docMk/>
            <pc:sldMk cId="0" sldId="274"/>
            <ac:spMk id="320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24.062" v="196" actId="21"/>
          <ac:spMkLst>
            <pc:docMk/>
            <pc:sldMk cId="0" sldId="274"/>
            <ac:spMk id="32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28.028" v="198" actId="21"/>
          <ac:spMkLst>
            <pc:docMk/>
            <pc:sldMk cId="0" sldId="274"/>
            <ac:spMk id="32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32.013" v="200" actId="21"/>
          <ac:spMkLst>
            <pc:docMk/>
            <pc:sldMk cId="0" sldId="274"/>
            <ac:spMk id="323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08:09.975" v="577" actId="1076"/>
          <ac:spMkLst>
            <pc:docMk/>
            <pc:sldMk cId="0" sldId="274"/>
            <ac:spMk id="32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6:45.375" v="235" actId="14100"/>
          <ac:spMkLst>
            <pc:docMk/>
            <pc:sldMk cId="0" sldId="274"/>
            <ac:spMk id="32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6:35.697" v="231" actId="14100"/>
          <ac:spMkLst>
            <pc:docMk/>
            <pc:sldMk cId="0" sldId="274"/>
            <ac:spMk id="32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5:27.618" v="209" actId="21"/>
          <ac:spMkLst>
            <pc:docMk/>
            <pc:sldMk cId="0" sldId="274"/>
            <ac:spMk id="330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5:26.249" v="208" actId="21"/>
          <ac:spMkLst>
            <pc:docMk/>
            <pc:sldMk cId="0" sldId="274"/>
            <ac:spMk id="33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9:43.915" v="269" actId="1076"/>
          <ac:spMkLst>
            <pc:docMk/>
            <pc:sldMk cId="0" sldId="274"/>
            <ac:spMk id="335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9:05.165" v="250" actId="14100"/>
          <ac:spMkLst>
            <pc:docMk/>
            <pc:sldMk cId="0" sldId="274"/>
            <ac:spMk id="33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9:22.868" v="264" actId="20577"/>
          <ac:spMkLst>
            <pc:docMk/>
            <pc:sldMk cId="0" sldId="274"/>
            <ac:spMk id="33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5:35.714" v="212" actId="21"/>
          <ac:spMkLst>
            <pc:docMk/>
            <pc:sldMk cId="0" sldId="274"/>
            <ac:spMk id="33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5:34.549" v="211" actId="21"/>
          <ac:spMkLst>
            <pc:docMk/>
            <pc:sldMk cId="0" sldId="274"/>
            <ac:spMk id="33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09.741" v="192" actId="21"/>
          <ac:spMkLst>
            <pc:docMk/>
            <pc:sldMk cId="0" sldId="274"/>
            <ac:spMk id="340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11.479" v="193" actId="21"/>
          <ac:spMkLst>
            <pc:docMk/>
            <pc:sldMk cId="0" sldId="274"/>
            <ac:spMk id="34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14.465" v="194" actId="21"/>
          <ac:spMkLst>
            <pc:docMk/>
            <pc:sldMk cId="0" sldId="274"/>
            <ac:spMk id="34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51.359" v="187" actId="21"/>
          <ac:spMkLst>
            <pc:docMk/>
            <pc:sldMk cId="0" sldId="274"/>
            <ac:spMk id="34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48.115" v="186" actId="21"/>
          <ac:spMkLst>
            <pc:docMk/>
            <pc:sldMk cId="0" sldId="274"/>
            <ac:spMk id="34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53.191" v="188" actId="21"/>
          <ac:spMkLst>
            <pc:docMk/>
            <pc:sldMk cId="0" sldId="274"/>
            <ac:spMk id="34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01.336" v="191" actId="21"/>
          <ac:spMkLst>
            <pc:docMk/>
            <pc:sldMk cId="0" sldId="274"/>
            <ac:spMk id="346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57.514" v="190" actId="21"/>
          <ac:spMkLst>
            <pc:docMk/>
            <pc:sldMk cId="0" sldId="274"/>
            <ac:spMk id="34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5:57.223" v="220" actId="20577"/>
          <ac:spMkLst>
            <pc:docMk/>
            <pc:sldMk cId="0" sldId="274"/>
            <ac:spMk id="34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42.364" v="185" actId="21"/>
          <ac:spMkLst>
            <pc:docMk/>
            <pc:sldMk cId="0" sldId="274"/>
            <ac:spMk id="37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8.768" v="183" actId="21"/>
          <ac:spMkLst>
            <pc:docMk/>
            <pc:sldMk cId="0" sldId="274"/>
            <ac:spMk id="37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41.637" v="184" actId="21"/>
          <ac:spMkLst>
            <pc:docMk/>
            <pc:sldMk cId="0" sldId="274"/>
            <ac:spMk id="37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8.052" v="182" actId="21"/>
          <ac:spMkLst>
            <pc:docMk/>
            <pc:sldMk cId="0" sldId="274"/>
            <ac:spMk id="37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3.801" v="178" actId="21"/>
          <ac:spMkLst>
            <pc:docMk/>
            <pc:sldMk cId="0" sldId="274"/>
            <ac:spMk id="37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6.246" v="180" actId="21"/>
          <ac:spMkLst>
            <pc:docMk/>
            <pc:sldMk cId="0" sldId="274"/>
            <ac:spMk id="376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7.296" v="181" actId="21"/>
          <ac:spMkLst>
            <pc:docMk/>
            <pc:sldMk cId="0" sldId="274"/>
            <ac:spMk id="37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5.458" v="179" actId="21"/>
          <ac:spMkLst>
            <pc:docMk/>
            <pc:sldMk cId="0" sldId="274"/>
            <ac:spMk id="378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7:58:12.154" v="379" actId="21"/>
          <ac:spMkLst>
            <pc:docMk/>
            <pc:sldMk cId="0" sldId="274"/>
            <ac:spMk id="379" creationId="{00000000-0000-0000-0000-000000000000}"/>
          </ac:spMkLst>
        </pc:spChg>
        <pc:spChg chg="add del">
          <ac:chgData name="Pirani,Antonio A." userId="b27b35d6-1459-4bed-af76-eef7aff762d7" providerId="ADAL" clId="{D07AFF2F-A0AF-1541-9E92-48C0E89E80AE}" dt="2023-03-19T17:51:35.580" v="312" actId="21"/>
          <ac:spMkLst>
            <pc:docMk/>
            <pc:sldMk cId="0" sldId="274"/>
            <ac:spMk id="380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15.345" v="288" actId="21"/>
          <ac:spMkLst>
            <pc:docMk/>
            <pc:sldMk cId="0" sldId="274"/>
            <ac:spMk id="381" creationId="{00000000-0000-0000-0000-000000000000}"/>
          </ac:spMkLst>
        </pc:spChg>
        <pc:spChg chg="add del">
          <ac:chgData name="Pirani,Antonio A." userId="b27b35d6-1459-4bed-af76-eef7aff762d7" providerId="ADAL" clId="{D07AFF2F-A0AF-1541-9E92-48C0E89E80AE}" dt="2023-03-19T17:51:35.412" v="311" actId="21"/>
          <ac:spMkLst>
            <pc:docMk/>
            <pc:sldMk cId="0" sldId="274"/>
            <ac:spMk id="38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11.351" v="286" actId="21"/>
          <ac:spMkLst>
            <pc:docMk/>
            <pc:sldMk cId="0" sldId="274"/>
            <ac:spMk id="38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10.447" v="285" actId="21"/>
          <ac:spMkLst>
            <pc:docMk/>
            <pc:sldMk cId="0" sldId="274"/>
            <ac:spMk id="38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12.865" v="287" actId="21"/>
          <ac:spMkLst>
            <pc:docMk/>
            <pc:sldMk cId="0" sldId="274"/>
            <ac:spMk id="38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09.563" v="284" actId="21"/>
          <ac:spMkLst>
            <pc:docMk/>
            <pc:sldMk cId="0" sldId="274"/>
            <ac:spMk id="386" creationId="{00000000-0000-0000-0000-000000000000}"/>
          </ac:spMkLst>
        </pc:spChg>
        <pc:grpChg chg="add del mod">
          <ac:chgData name="Pirani,Antonio A." userId="b27b35d6-1459-4bed-af76-eef7aff762d7" providerId="ADAL" clId="{D07AFF2F-A0AF-1541-9E92-48C0E89E80AE}" dt="2023-03-19T17:49:13.794" v="254"/>
          <ac:grpSpMkLst>
            <pc:docMk/>
            <pc:sldMk cId="0" sldId="274"/>
            <ac:grpSpMk id="3" creationId="{39E974EA-1EF1-E9CD-B972-DFD7ABD4A61B}"/>
          </ac:grpSpMkLst>
        </pc:grpChg>
        <pc:grpChg chg="add mod">
          <ac:chgData name="Pirani,Antonio A." userId="b27b35d6-1459-4bed-af76-eef7aff762d7" providerId="ADAL" clId="{D07AFF2F-A0AF-1541-9E92-48C0E89E80AE}" dt="2023-03-19T17:58:39.803" v="383" actId="1076"/>
          <ac:grpSpMkLst>
            <pc:docMk/>
            <pc:sldMk cId="0" sldId="274"/>
            <ac:grpSpMk id="33" creationId="{23CFE38D-96B7-A05C-7DBC-4C709DDDD135}"/>
          </ac:grpSpMkLst>
        </pc:grpChg>
        <pc:grpChg chg="mod">
          <ac:chgData name="Pirani,Antonio A." userId="b27b35d6-1459-4bed-af76-eef7aff762d7" providerId="ADAL" clId="{D07AFF2F-A0AF-1541-9E92-48C0E89E80AE}" dt="2023-03-19T17:58:18.520" v="380"/>
          <ac:grpSpMkLst>
            <pc:docMk/>
            <pc:sldMk cId="0" sldId="274"/>
            <ac:grpSpMk id="34" creationId="{E3EC80BE-7EAA-BDAC-B07F-6A1C66E709CB}"/>
          </ac:grpSpMkLst>
        </pc:grpChg>
        <pc:grpChg chg="add mod">
          <ac:chgData name="Pirani,Antonio A." userId="b27b35d6-1459-4bed-af76-eef7aff762d7" providerId="ADAL" clId="{D07AFF2F-A0AF-1541-9E92-48C0E89E80AE}" dt="2023-03-19T17:58:39.803" v="383" actId="1076"/>
          <ac:grpSpMkLst>
            <pc:docMk/>
            <pc:sldMk cId="0" sldId="274"/>
            <ac:grpSpMk id="39" creationId="{D865DE53-B1C0-2A59-93DF-0B92936E747A}"/>
          </ac:grpSpMkLst>
        </pc:grpChg>
        <pc:grpChg chg="mod">
          <ac:chgData name="Pirani,Antonio A." userId="b27b35d6-1459-4bed-af76-eef7aff762d7" providerId="ADAL" clId="{D07AFF2F-A0AF-1541-9E92-48C0E89E80AE}" dt="2023-03-19T17:58:18.520" v="380"/>
          <ac:grpSpMkLst>
            <pc:docMk/>
            <pc:sldMk cId="0" sldId="274"/>
            <ac:grpSpMk id="40" creationId="{E181CD2F-D873-203C-C242-8B2B2C9E4245}"/>
          </ac:grpSpMkLst>
        </pc:grpChg>
        <pc:grpChg chg="add mod">
          <ac:chgData name="Pirani,Antonio A." userId="b27b35d6-1459-4bed-af76-eef7aff762d7" providerId="ADAL" clId="{D07AFF2F-A0AF-1541-9E92-48C0E89E80AE}" dt="2023-03-19T17:58:39.803" v="383" actId="1076"/>
          <ac:grpSpMkLst>
            <pc:docMk/>
            <pc:sldMk cId="0" sldId="274"/>
            <ac:grpSpMk id="45" creationId="{5A890C48-4B75-8BE3-0350-D92EB97DDC9D}"/>
          </ac:grpSpMkLst>
        </pc:grpChg>
        <pc:grpChg chg="mod">
          <ac:chgData name="Pirani,Antonio A." userId="b27b35d6-1459-4bed-af76-eef7aff762d7" providerId="ADAL" clId="{D07AFF2F-A0AF-1541-9E92-48C0E89E80AE}" dt="2023-03-19T17:58:18.520" v="380"/>
          <ac:grpSpMkLst>
            <pc:docMk/>
            <pc:sldMk cId="0" sldId="274"/>
            <ac:grpSpMk id="46" creationId="{9BA81647-88CF-FFCB-8B35-83FDD639C90D}"/>
          </ac:grpSpMkLst>
        </pc:grpChg>
        <pc:grpChg chg="add mod">
          <ac:chgData name="Pirani,Antonio A." userId="b27b35d6-1459-4bed-af76-eef7aff762d7" providerId="ADAL" clId="{D07AFF2F-A0AF-1541-9E92-48C0E89E80AE}" dt="2023-03-19T17:58:39.803" v="383" actId="1076"/>
          <ac:grpSpMkLst>
            <pc:docMk/>
            <pc:sldMk cId="0" sldId="274"/>
            <ac:grpSpMk id="51" creationId="{E75F718F-1784-38AB-5014-BAF38AD8E180}"/>
          </ac:grpSpMkLst>
        </pc:grpChg>
        <pc:grpChg chg="mod">
          <ac:chgData name="Pirani,Antonio A." userId="b27b35d6-1459-4bed-af76-eef7aff762d7" providerId="ADAL" clId="{D07AFF2F-A0AF-1541-9E92-48C0E89E80AE}" dt="2023-03-19T17:58:18.520" v="380"/>
          <ac:grpSpMkLst>
            <pc:docMk/>
            <pc:sldMk cId="0" sldId="274"/>
            <ac:grpSpMk id="52" creationId="{185CCEC2-1AEC-421A-EC25-104584B4E9F2}"/>
          </ac:grpSpMkLst>
        </pc:grpChg>
        <pc:grpChg chg="mod">
          <ac:chgData name="Pirani,Antonio A." userId="b27b35d6-1459-4bed-af76-eef7aff762d7" providerId="ADAL" clId="{D07AFF2F-A0AF-1541-9E92-48C0E89E80AE}" dt="2023-03-19T17:48:39.020" v="244" actId="14100"/>
          <ac:grpSpMkLst>
            <pc:docMk/>
            <pc:sldMk cId="0" sldId="274"/>
            <ac:grpSpMk id="318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7:45:32.613" v="210" actId="21"/>
          <ac:grpSpMkLst>
            <pc:docMk/>
            <pc:sldMk cId="0" sldId="274"/>
            <ac:grpSpMk id="349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7:45:23.929" v="207" actId="21"/>
          <ac:grpSpMkLst>
            <pc:docMk/>
            <pc:sldMk cId="0" sldId="274"/>
            <ac:grpSpMk id="353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7:43:29.528" v="199" actId="21"/>
          <ac:grpSpMkLst>
            <pc:docMk/>
            <pc:sldMk cId="0" sldId="274"/>
            <ac:grpSpMk id="357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7:42:55.144" v="189" actId="21"/>
          <ac:grpSpMkLst>
            <pc:docMk/>
            <pc:sldMk cId="0" sldId="274"/>
            <ac:grpSpMk id="365" creationId="{00000000-0000-0000-0000-000000000000}"/>
          </ac:grpSpMkLst>
        </pc:grpChg>
        <pc:picChg chg="add mod">
          <ac:chgData name="Pirani,Antonio A." userId="b27b35d6-1459-4bed-af76-eef7aff762d7" providerId="ADAL" clId="{D07AFF2F-A0AF-1541-9E92-48C0E89E80AE}" dt="2023-03-19T18:05:38.287" v="531" actId="1076"/>
          <ac:picMkLst>
            <pc:docMk/>
            <pc:sldMk cId="0" sldId="274"/>
            <ac:picMk id="60" creationId="{EB94B726-558F-2BB0-BB0E-37EF53F1B3B1}"/>
          </ac:picMkLst>
        </pc:picChg>
        <pc:picChg chg="add mod">
          <ac:chgData name="Pirani,Antonio A." userId="b27b35d6-1459-4bed-af76-eef7aff762d7" providerId="ADAL" clId="{D07AFF2F-A0AF-1541-9E92-48C0E89E80AE}" dt="2023-03-19T18:06:41.984" v="540" actId="1076"/>
          <ac:picMkLst>
            <pc:docMk/>
            <pc:sldMk cId="0" sldId="274"/>
            <ac:picMk id="62" creationId="{27E2A243-4872-9688-431D-DB7094C5E36D}"/>
          </ac:picMkLst>
        </pc:picChg>
      </pc:sldChg>
      <pc:sldChg chg="addSp delSp modSp add del mod">
        <pc:chgData name="Pirani,Antonio A." userId="b27b35d6-1459-4bed-af76-eef7aff762d7" providerId="ADAL" clId="{D07AFF2F-A0AF-1541-9E92-48C0E89E80AE}" dt="2023-03-19T18:07:05.701" v="541" actId="2696"/>
        <pc:sldMkLst>
          <pc:docMk/>
          <pc:sldMk cId="0" sldId="277"/>
        </pc:sldMkLst>
        <pc:spChg chg="add del mod">
          <ac:chgData name="Pirani,Antonio A." userId="b27b35d6-1459-4bed-af76-eef7aff762d7" providerId="ADAL" clId="{D07AFF2F-A0AF-1541-9E92-48C0E89E80AE}" dt="2023-03-19T17:58:03.186" v="377" actId="21"/>
          <ac:spMkLst>
            <pc:docMk/>
            <pc:sldMk cId="0" sldId="277"/>
            <ac:spMk id="3" creationId="{58B2C29E-7872-D832-42E2-E6DA743783AC}"/>
          </ac:spMkLst>
        </pc:spChg>
        <pc:spChg chg="del mod">
          <ac:chgData name="Pirani,Antonio A." userId="b27b35d6-1459-4bed-af76-eef7aff762d7" providerId="ADAL" clId="{D07AFF2F-A0AF-1541-9E92-48C0E89E80AE}" dt="2023-03-19T17:58:01.036" v="376" actId="21"/>
          <ac:spMkLst>
            <pc:docMk/>
            <pc:sldMk cId="0" sldId="277"/>
            <ac:spMk id="101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7:52.989" v="371" actId="21"/>
          <ac:spMkLst>
            <pc:docMk/>
            <pc:sldMk cId="0" sldId="277"/>
            <ac:spMk id="102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7:58.459" v="374" actId="21"/>
          <ac:spMkLst>
            <pc:docMk/>
            <pc:sldMk cId="0" sldId="277"/>
            <ac:spMk id="103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7:54.982" v="372" actId="21"/>
          <ac:spMkLst>
            <pc:docMk/>
            <pc:sldMk cId="0" sldId="277"/>
            <ac:spMk id="103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7:56.447" v="373" actId="21"/>
          <ac:spMkLst>
            <pc:docMk/>
            <pc:sldMk cId="0" sldId="277"/>
            <ac:spMk id="10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2E73-F490-1C4D-8B91-A2AFB76D4979}" type="datetimeFigureOut">
              <a:rPr lang="en-NL" smtClean="0"/>
              <a:t>19/03/2023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A7F33-C387-1D4E-B7EB-678414E95F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233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3ec27b3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3ec27b3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7943ea5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37943ea5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6889ec63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6889ec63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5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3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cursive.com/066-sqlite-with-richard-hipp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1FEEE36C-F7BE-4DD0-B2D6-E5D5CE8F5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8">
            <a:extLst>
              <a:ext uri="{FF2B5EF4-FFF2-40B4-BE49-F238E27FC236}">
                <a16:creationId xmlns:a16="http://schemas.microsoft.com/office/drawing/2014/main" id="{A68CFF98-17D2-423B-B835-08CCF25C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99763">
            <a:off x="8238324" y="1935051"/>
            <a:ext cx="2987899" cy="2987899"/>
          </a:xfrm>
          <a:prstGeom prst="arc">
            <a:avLst>
              <a:gd name="adj1" fmla="val 16200000"/>
              <a:gd name="adj2" fmla="val 204546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864" y="1370171"/>
            <a:ext cx="4920523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SQLite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1864" y="3849845"/>
            <a:ext cx="4920523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dirty="0">
                <a:cs typeface="Calibri"/>
              </a:rPr>
              <a:t>Presentation and Discussion</a:t>
            </a:r>
            <a:endParaRPr lang="en-GB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EB5844A-8F6C-3197-F8FB-2D4C825D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1400832" y="1323370"/>
            <a:ext cx="3815225" cy="3815225"/>
          </a:xfrm>
          <a:custGeom>
            <a:avLst/>
            <a:gdLst/>
            <a:ahLst/>
            <a:cxnLst/>
            <a:rect l="l" t="t" r="r" b="b"/>
            <a:pathLst>
              <a:path w="2476918" h="2476918">
                <a:moveTo>
                  <a:pt x="1238459" y="0"/>
                </a:moveTo>
                <a:cubicBezTo>
                  <a:pt x="1922441" y="0"/>
                  <a:pt x="2476918" y="554477"/>
                  <a:pt x="2476918" y="1238459"/>
                </a:cubicBezTo>
                <a:cubicBezTo>
                  <a:pt x="2476918" y="1922441"/>
                  <a:pt x="1922441" y="2476918"/>
                  <a:pt x="1238459" y="2476918"/>
                </a:cubicBezTo>
                <a:cubicBezTo>
                  <a:pt x="554477" y="2476918"/>
                  <a:pt x="0" y="1922441"/>
                  <a:pt x="0" y="1238459"/>
                </a:cubicBezTo>
                <a:cubicBezTo>
                  <a:pt x="0" y="554477"/>
                  <a:pt x="554477" y="0"/>
                  <a:pt x="1238459" y="0"/>
                </a:cubicBezTo>
                <a:close/>
              </a:path>
            </a:pathLst>
          </a:custGeom>
        </p:spPr>
      </p:pic>
      <p:sp>
        <p:nvSpPr>
          <p:cNvPr id="86" name="Oval 9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683" y="1674152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7203" y="4072671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3D91542-8E2C-1CCC-ACB1-6A7263B4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16" y="2608394"/>
            <a:ext cx="1266102" cy="12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8A79-76F3-5D58-BD01-022AD7E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</a:t>
            </a:r>
            <a:r>
              <a:rPr lang="en-GB" dirty="0" err="1"/>
              <a:t>aboud</a:t>
            </a:r>
            <a:r>
              <a:rPr lang="en-GB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AF08-306D-8B20-7C3C-E56F7D9A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Short explanation</a:t>
            </a:r>
          </a:p>
          <a:p>
            <a:r>
              <a:rPr lang="en-GB" dirty="0"/>
              <a:t>Dynamic Memory Allocation</a:t>
            </a:r>
          </a:p>
          <a:p>
            <a:r>
              <a:rPr lang="en-GB" dirty="0"/>
              <a:t>Schema table</a:t>
            </a:r>
          </a:p>
        </p:txBody>
      </p:sp>
    </p:spTree>
    <p:extLst>
      <p:ext uri="{BB962C8B-B14F-4D97-AF65-F5344CB8AC3E}">
        <p14:creationId xmlns:p14="http://schemas.microsoft.com/office/powerpoint/2010/main" val="292899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956" y="318033"/>
            <a:ext cx="12192000" cy="77577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SQLite</a:t>
            </a:r>
          </a:p>
        </p:txBody>
      </p:sp>
      <p:sp>
        <p:nvSpPr>
          <p:cNvPr id="2571" name="Freeform: Shape 2570">
            <a:extLst>
              <a:ext uri="{FF2B5EF4-FFF2-40B4-BE49-F238E27FC236}">
                <a16:creationId xmlns:a16="http://schemas.microsoft.com/office/drawing/2014/main" id="{8E9CC0D2-9D97-4EB4-88D3-0943B0C35EBD}"/>
              </a:ext>
            </a:extLst>
          </p:cNvPr>
          <p:cNvSpPr/>
          <p:nvPr/>
        </p:nvSpPr>
        <p:spPr>
          <a:xfrm>
            <a:off x="10350778" y="3407267"/>
            <a:ext cx="1147259" cy="1047174"/>
          </a:xfrm>
          <a:custGeom>
            <a:avLst/>
            <a:gdLst>
              <a:gd name="connsiteX0" fmla="*/ 529143 w 1005581"/>
              <a:gd name="connsiteY0" fmla="*/ 0 h 952876"/>
              <a:gd name="connsiteX1" fmla="*/ 1005581 w 1005581"/>
              <a:gd name="connsiteY1" fmla="*/ 476438 h 952876"/>
              <a:gd name="connsiteX2" fmla="*/ 529143 w 1005581"/>
              <a:gd name="connsiteY2" fmla="*/ 952876 h 952876"/>
              <a:gd name="connsiteX3" fmla="*/ 529143 w 1005581"/>
              <a:gd name="connsiteY3" fmla="*/ 711389 h 952876"/>
              <a:gd name="connsiteX4" fmla="*/ 0 w 1005581"/>
              <a:gd name="connsiteY4" fmla="*/ 711389 h 952876"/>
              <a:gd name="connsiteX5" fmla="*/ 0 w 1005581"/>
              <a:gd name="connsiteY5" fmla="*/ 711140 h 952876"/>
              <a:gd name="connsiteX6" fmla="*/ 289516 w 1005581"/>
              <a:gd name="connsiteY6" fmla="*/ 709416 h 952876"/>
              <a:gd name="connsiteX7" fmla="*/ 117604 w 1005581"/>
              <a:gd name="connsiteY7" fmla="*/ 243081 h 952876"/>
              <a:gd name="connsiteX8" fmla="*/ 0 w 1005581"/>
              <a:gd name="connsiteY8" fmla="*/ 243782 h 952876"/>
              <a:gd name="connsiteX9" fmla="*/ 0 w 1005581"/>
              <a:gd name="connsiteY9" fmla="*/ 241487 h 952876"/>
              <a:gd name="connsiteX10" fmla="*/ 529143 w 1005581"/>
              <a:gd name="connsiteY10" fmla="*/ 241487 h 9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581" h="952876">
                <a:moveTo>
                  <a:pt x="529143" y="0"/>
                </a:moveTo>
                <a:lnTo>
                  <a:pt x="1005581" y="476438"/>
                </a:lnTo>
                <a:lnTo>
                  <a:pt x="529143" y="952876"/>
                </a:lnTo>
                <a:lnTo>
                  <a:pt x="529143" y="711389"/>
                </a:lnTo>
                <a:lnTo>
                  <a:pt x="0" y="711389"/>
                </a:lnTo>
                <a:lnTo>
                  <a:pt x="0" y="711140"/>
                </a:lnTo>
                <a:lnTo>
                  <a:pt x="289516" y="709416"/>
                </a:lnTo>
                <a:lnTo>
                  <a:pt x="117604" y="243081"/>
                </a:lnTo>
                <a:lnTo>
                  <a:pt x="0" y="243782"/>
                </a:lnTo>
                <a:lnTo>
                  <a:pt x="0" y="241487"/>
                </a:lnTo>
                <a:lnTo>
                  <a:pt x="529143" y="2414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2" name="Parallelogram 2571">
            <a:extLst>
              <a:ext uri="{FF2B5EF4-FFF2-40B4-BE49-F238E27FC236}">
                <a16:creationId xmlns:a16="http://schemas.microsoft.com/office/drawing/2014/main" id="{4C5567E8-EE71-4407-AF85-6FA1CF194596}"/>
              </a:ext>
            </a:extLst>
          </p:cNvPr>
          <p:cNvSpPr/>
          <p:nvPr/>
        </p:nvSpPr>
        <p:spPr>
          <a:xfrm rot="4231473">
            <a:off x="2784995" y="3202005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3" name="Parallelogram 2572">
            <a:extLst>
              <a:ext uri="{FF2B5EF4-FFF2-40B4-BE49-F238E27FC236}">
                <a16:creationId xmlns:a16="http://schemas.microsoft.com/office/drawing/2014/main" id="{041F102F-D5AA-41B4-B5A4-3C3E3BD63BDE}"/>
              </a:ext>
            </a:extLst>
          </p:cNvPr>
          <p:cNvSpPr/>
          <p:nvPr/>
        </p:nvSpPr>
        <p:spPr>
          <a:xfrm rot="4231473">
            <a:off x="4392186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4" name="Parallelogram 2573">
            <a:extLst>
              <a:ext uri="{FF2B5EF4-FFF2-40B4-BE49-F238E27FC236}">
                <a16:creationId xmlns:a16="http://schemas.microsoft.com/office/drawing/2014/main" id="{72FD3AE6-84D8-451A-9FF7-C06452DD7182}"/>
              </a:ext>
            </a:extLst>
          </p:cNvPr>
          <p:cNvSpPr/>
          <p:nvPr/>
        </p:nvSpPr>
        <p:spPr>
          <a:xfrm rot="4231473">
            <a:off x="6003069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5" name="Parallelogram 2574">
            <a:extLst>
              <a:ext uri="{FF2B5EF4-FFF2-40B4-BE49-F238E27FC236}">
                <a16:creationId xmlns:a16="http://schemas.microsoft.com/office/drawing/2014/main" id="{D4EE64A6-C8D3-484E-836D-7CA17A17E488}"/>
              </a:ext>
            </a:extLst>
          </p:cNvPr>
          <p:cNvSpPr/>
          <p:nvPr/>
        </p:nvSpPr>
        <p:spPr>
          <a:xfrm rot="4231473">
            <a:off x="7613950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6" name="Parallelogram 2575">
            <a:extLst>
              <a:ext uri="{FF2B5EF4-FFF2-40B4-BE49-F238E27FC236}">
                <a16:creationId xmlns:a16="http://schemas.microsoft.com/office/drawing/2014/main" id="{E873A721-1D8C-41DB-A38A-EB8F7526207B}"/>
              </a:ext>
            </a:extLst>
          </p:cNvPr>
          <p:cNvSpPr/>
          <p:nvPr/>
        </p:nvSpPr>
        <p:spPr>
          <a:xfrm rot="4231473">
            <a:off x="9224832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7" name="Parallelogram 36">
            <a:extLst>
              <a:ext uri="{FF2B5EF4-FFF2-40B4-BE49-F238E27FC236}">
                <a16:creationId xmlns:a16="http://schemas.microsoft.com/office/drawing/2014/main" id="{362F2795-89BD-435E-B67B-7D322E8C366A}"/>
              </a:ext>
            </a:extLst>
          </p:cNvPr>
          <p:cNvSpPr/>
          <p:nvPr/>
        </p:nvSpPr>
        <p:spPr>
          <a:xfrm rot="4231473">
            <a:off x="1173179" y="3208604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8" name="직사각형 113">
            <a:extLst>
              <a:ext uri="{FF2B5EF4-FFF2-40B4-BE49-F238E27FC236}">
                <a16:creationId xmlns:a16="http://schemas.microsoft.com/office/drawing/2014/main" id="{3857490D-F83E-49AD-A9CF-E2765FA2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83" y="3757050"/>
            <a:ext cx="84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charset="0"/>
              </a:rPr>
              <a:t>2001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9" name="TextBox 2578">
            <a:extLst>
              <a:ext uri="{FF2B5EF4-FFF2-40B4-BE49-F238E27FC236}">
                <a16:creationId xmlns:a16="http://schemas.microsoft.com/office/drawing/2014/main" id="{9A6BCE5D-CDB3-4BCB-88AB-571EFFD92288}"/>
              </a:ext>
            </a:extLst>
          </p:cNvPr>
          <p:cNvSpPr txBox="1"/>
          <p:nvPr/>
        </p:nvSpPr>
        <p:spPr>
          <a:xfrm>
            <a:off x="4502548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0" name="TextBox 2579">
            <a:extLst>
              <a:ext uri="{FF2B5EF4-FFF2-40B4-BE49-F238E27FC236}">
                <a16:creationId xmlns:a16="http://schemas.microsoft.com/office/drawing/2014/main" id="{DD484B91-3231-4B2C-BCE6-7E28844D5208}"/>
              </a:ext>
            </a:extLst>
          </p:cNvPr>
          <p:cNvSpPr txBox="1"/>
          <p:nvPr/>
        </p:nvSpPr>
        <p:spPr>
          <a:xfrm>
            <a:off x="611068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1" name="TextBox 2580">
            <a:extLst>
              <a:ext uri="{FF2B5EF4-FFF2-40B4-BE49-F238E27FC236}">
                <a16:creationId xmlns:a16="http://schemas.microsoft.com/office/drawing/2014/main" id="{43935AF8-79F2-4F5B-B872-78F66A779B9F}"/>
              </a:ext>
            </a:extLst>
          </p:cNvPr>
          <p:cNvSpPr txBox="1"/>
          <p:nvPr/>
        </p:nvSpPr>
        <p:spPr>
          <a:xfrm>
            <a:off x="7718830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2" name="TextBox 2581">
            <a:extLst>
              <a:ext uri="{FF2B5EF4-FFF2-40B4-BE49-F238E27FC236}">
                <a16:creationId xmlns:a16="http://schemas.microsoft.com/office/drawing/2014/main" id="{EBD0F76F-4C02-47C9-975A-8B6DAA87514C}"/>
              </a:ext>
            </a:extLst>
          </p:cNvPr>
          <p:cNvSpPr txBox="1"/>
          <p:nvPr/>
        </p:nvSpPr>
        <p:spPr>
          <a:xfrm>
            <a:off x="932696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3" name="TextBox 2582">
            <a:extLst>
              <a:ext uri="{FF2B5EF4-FFF2-40B4-BE49-F238E27FC236}">
                <a16:creationId xmlns:a16="http://schemas.microsoft.com/office/drawing/2014/main" id="{A5DEC4C3-4990-4522-BD54-03306F101CA2}"/>
              </a:ext>
            </a:extLst>
          </p:cNvPr>
          <p:cNvSpPr txBox="1"/>
          <p:nvPr/>
        </p:nvSpPr>
        <p:spPr>
          <a:xfrm>
            <a:off x="1298842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3F609862-3F23-4FC8-8919-C04366AECC11}"/>
              </a:ext>
            </a:extLst>
          </p:cNvPr>
          <p:cNvGrpSpPr/>
          <p:nvPr/>
        </p:nvGrpSpPr>
        <p:grpSpPr>
          <a:xfrm>
            <a:off x="8720922" y="4203147"/>
            <a:ext cx="2108583" cy="1890714"/>
            <a:chOff x="3517708" y="4050746"/>
            <a:chExt cx="2108583" cy="1890714"/>
          </a:xfrm>
        </p:grpSpPr>
        <p:sp>
          <p:nvSpPr>
            <p:cNvPr id="2585" name="Right Arrow 64">
              <a:extLst>
                <a:ext uri="{FF2B5EF4-FFF2-40B4-BE49-F238E27FC236}">
                  <a16:creationId xmlns:a16="http://schemas.microsoft.com/office/drawing/2014/main" id="{9B1A86A8-B2E3-4A45-A43D-19424AB13E8B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86" name="Rounded Rectangle 65">
              <a:extLst>
                <a:ext uri="{FF2B5EF4-FFF2-40B4-BE49-F238E27FC236}">
                  <a16:creationId xmlns:a16="http://schemas.microsoft.com/office/drawing/2014/main" id="{2827F646-AAC2-4F50-9793-066C3B552EF7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87" name="Group 2586">
            <a:extLst>
              <a:ext uri="{FF2B5EF4-FFF2-40B4-BE49-F238E27FC236}">
                <a16:creationId xmlns:a16="http://schemas.microsoft.com/office/drawing/2014/main" id="{905931F2-8C93-494A-B97F-777A902AF804}"/>
              </a:ext>
            </a:extLst>
          </p:cNvPr>
          <p:cNvGrpSpPr/>
          <p:nvPr/>
        </p:nvGrpSpPr>
        <p:grpSpPr>
          <a:xfrm>
            <a:off x="8755322" y="5074518"/>
            <a:ext cx="2039783" cy="923330"/>
            <a:chOff x="3305542" y="1715063"/>
            <a:chExt cx="1467971" cy="923330"/>
          </a:xfrm>
        </p:grpSpPr>
        <p:sp>
          <p:nvSpPr>
            <p:cNvPr id="2588" name="TextBox 2587">
              <a:extLst>
                <a:ext uri="{FF2B5EF4-FFF2-40B4-BE49-F238E27FC236}">
                  <a16:creationId xmlns:a16="http://schemas.microsoft.com/office/drawing/2014/main" id="{A59F0066-F79F-47C0-9C10-7607F172C683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More companies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89" name="TextBox 2588">
              <a:extLst>
                <a:ext uri="{FF2B5EF4-FFF2-40B4-BE49-F238E27FC236}">
                  <a16:creationId xmlns:a16="http://schemas.microsoft.com/office/drawing/2014/main" id="{9172CC76-7F24-4D76-BAC0-8B20BFE3D0B3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Facebook, Apple, Google and many more of todays big companies are 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using SQLite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0" name="Group 2589">
            <a:extLst>
              <a:ext uri="{FF2B5EF4-FFF2-40B4-BE49-F238E27FC236}">
                <a16:creationId xmlns:a16="http://schemas.microsoft.com/office/drawing/2014/main" id="{126B24A8-ECEF-4338-B01E-CA5AAFE54366}"/>
              </a:ext>
            </a:extLst>
          </p:cNvPr>
          <p:cNvGrpSpPr/>
          <p:nvPr/>
        </p:nvGrpSpPr>
        <p:grpSpPr>
          <a:xfrm rot="10800000">
            <a:off x="3873446" y="1848585"/>
            <a:ext cx="2108583" cy="1890287"/>
            <a:chOff x="735226" y="4050746"/>
            <a:chExt cx="2108583" cy="1890287"/>
          </a:xfrm>
        </p:grpSpPr>
        <p:sp>
          <p:nvSpPr>
            <p:cNvPr id="2591" name="Right Arrow 70">
              <a:extLst>
                <a:ext uri="{FF2B5EF4-FFF2-40B4-BE49-F238E27FC236}">
                  <a16:creationId xmlns:a16="http://schemas.microsoft.com/office/drawing/2014/main" id="{CA95F54E-0AAE-4B6F-8371-D04273E13FC4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2" name="Rounded Rectangle 71">
              <a:extLst>
                <a:ext uri="{FF2B5EF4-FFF2-40B4-BE49-F238E27FC236}">
                  <a16:creationId xmlns:a16="http://schemas.microsoft.com/office/drawing/2014/main" id="{7905345B-EFD6-46F4-AA32-D2CFC1B307F5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3" name="Group 2592">
            <a:extLst>
              <a:ext uri="{FF2B5EF4-FFF2-40B4-BE49-F238E27FC236}">
                <a16:creationId xmlns:a16="http://schemas.microsoft.com/office/drawing/2014/main" id="{2A176A51-9B5B-4F4F-98DB-A07DEA3F159C}"/>
              </a:ext>
            </a:extLst>
          </p:cNvPr>
          <p:cNvGrpSpPr/>
          <p:nvPr/>
        </p:nvGrpSpPr>
        <p:grpSpPr>
          <a:xfrm>
            <a:off x="3873447" y="1964159"/>
            <a:ext cx="2108582" cy="923330"/>
            <a:chOff x="3305542" y="1715063"/>
            <a:chExt cx="1467971" cy="923330"/>
          </a:xfrm>
        </p:grpSpPr>
        <p:sp>
          <p:nvSpPr>
            <p:cNvPr id="2594" name="TextBox 2593">
              <a:extLst>
                <a:ext uri="{FF2B5EF4-FFF2-40B4-BE49-F238E27FC236}">
                  <a16:creationId xmlns:a16="http://schemas.microsoft.com/office/drawing/2014/main" id="{ED456C14-B25E-4C4F-9D9F-2B47C1B4F581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First Big Tech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95" name="TextBox 2594">
              <a:extLst>
                <a:ext uri="{FF2B5EF4-FFF2-40B4-BE49-F238E27FC236}">
                  <a16:creationId xmlns:a16="http://schemas.microsoft.com/office/drawing/2014/main" id="{3EF43B0C-8AF0-403B-A047-7FB7714F2385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Motorola decides to start implementing SQLite in its new phone models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6" name="Group 2595">
            <a:extLst>
              <a:ext uri="{FF2B5EF4-FFF2-40B4-BE49-F238E27FC236}">
                <a16:creationId xmlns:a16="http://schemas.microsoft.com/office/drawing/2014/main" id="{DC927A7D-B04F-4014-9D8C-B16FEF616421}"/>
              </a:ext>
            </a:extLst>
          </p:cNvPr>
          <p:cNvGrpSpPr/>
          <p:nvPr/>
        </p:nvGrpSpPr>
        <p:grpSpPr>
          <a:xfrm>
            <a:off x="2257621" y="4203147"/>
            <a:ext cx="2108583" cy="1890714"/>
            <a:chOff x="735224" y="4050746"/>
            <a:chExt cx="2108583" cy="1890714"/>
          </a:xfrm>
        </p:grpSpPr>
        <p:sp>
          <p:nvSpPr>
            <p:cNvPr id="2597" name="Right Arrow 79">
              <a:extLst>
                <a:ext uri="{FF2B5EF4-FFF2-40B4-BE49-F238E27FC236}">
                  <a16:creationId xmlns:a16="http://schemas.microsoft.com/office/drawing/2014/main" id="{D110E7E1-3FB4-40CB-BAAF-01B7D81A558A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8" name="Rounded Rectangle 80">
              <a:extLst>
                <a:ext uri="{FF2B5EF4-FFF2-40B4-BE49-F238E27FC236}">
                  <a16:creationId xmlns:a16="http://schemas.microsoft.com/office/drawing/2014/main" id="{E0EB7616-0FD5-46F2-9172-D260EB1C7051}"/>
                </a:ext>
              </a:extLst>
            </p:cNvPr>
            <p:cNvSpPr/>
            <p:nvPr/>
          </p:nvSpPr>
          <p:spPr>
            <a:xfrm>
              <a:off x="735224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9" name="Group 2598">
            <a:extLst>
              <a:ext uri="{FF2B5EF4-FFF2-40B4-BE49-F238E27FC236}">
                <a16:creationId xmlns:a16="http://schemas.microsoft.com/office/drawing/2014/main" id="{1C5B56B1-03C9-4ACF-B09E-F5CA36FD86BF}"/>
              </a:ext>
            </a:extLst>
          </p:cNvPr>
          <p:cNvGrpSpPr/>
          <p:nvPr/>
        </p:nvGrpSpPr>
        <p:grpSpPr>
          <a:xfrm>
            <a:off x="2292021" y="5074518"/>
            <a:ext cx="2039783" cy="923330"/>
            <a:chOff x="3305542" y="1715063"/>
            <a:chExt cx="1467971" cy="923330"/>
          </a:xfrm>
        </p:grpSpPr>
        <p:sp>
          <p:nvSpPr>
            <p:cNvPr id="2600" name="TextBox 2599">
              <a:extLst>
                <a:ext uri="{FF2B5EF4-FFF2-40B4-BE49-F238E27FC236}">
                  <a16:creationId xmlns:a16="http://schemas.microsoft.com/office/drawing/2014/main" id="{DFA04C31-21F1-4223-A6F2-8C04A3A2F89F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gets updated to V.2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1" name="TextBox 2600">
              <a:extLst>
                <a:ext uri="{FF2B5EF4-FFF2-40B4-BE49-F238E27FC236}">
                  <a16:creationId xmlns:a16="http://schemas.microsoft.com/office/drawing/2014/main" id="{7EE90F5F-9B8D-4D74-A0A0-6B0FB9313D7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B-Tree implementation replaces the previous GNU storage manager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3" name="Group 2602">
            <a:extLst>
              <a:ext uri="{FF2B5EF4-FFF2-40B4-BE49-F238E27FC236}">
                <a16:creationId xmlns:a16="http://schemas.microsoft.com/office/drawing/2014/main" id="{7CC854F2-E98B-444D-97A4-18677E268580}"/>
              </a:ext>
            </a:extLst>
          </p:cNvPr>
          <p:cNvGrpSpPr/>
          <p:nvPr/>
        </p:nvGrpSpPr>
        <p:grpSpPr>
          <a:xfrm>
            <a:off x="5489271" y="4203147"/>
            <a:ext cx="2108583" cy="1890714"/>
            <a:chOff x="3517708" y="4050746"/>
            <a:chExt cx="2108583" cy="1890714"/>
          </a:xfrm>
        </p:grpSpPr>
        <p:sp>
          <p:nvSpPr>
            <p:cNvPr id="2604" name="Right Arrow 91">
              <a:extLst>
                <a:ext uri="{FF2B5EF4-FFF2-40B4-BE49-F238E27FC236}">
                  <a16:creationId xmlns:a16="http://schemas.microsoft.com/office/drawing/2014/main" id="{B515B9F4-2E95-4123-AAB7-D0DF4B1DF934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05" name="Rounded Rectangle 92">
              <a:extLst>
                <a:ext uri="{FF2B5EF4-FFF2-40B4-BE49-F238E27FC236}">
                  <a16:creationId xmlns:a16="http://schemas.microsoft.com/office/drawing/2014/main" id="{D65A5303-4890-498A-8AD8-4B8055DA3976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06" name="Group 2605">
            <a:extLst>
              <a:ext uri="{FF2B5EF4-FFF2-40B4-BE49-F238E27FC236}">
                <a16:creationId xmlns:a16="http://schemas.microsoft.com/office/drawing/2014/main" id="{A434F9A2-708C-4A28-AD62-98D0906C2BBE}"/>
              </a:ext>
            </a:extLst>
          </p:cNvPr>
          <p:cNvGrpSpPr/>
          <p:nvPr/>
        </p:nvGrpSpPr>
        <p:grpSpPr>
          <a:xfrm>
            <a:off x="5523672" y="5074518"/>
            <a:ext cx="2039783" cy="923330"/>
            <a:chOff x="3305542" y="1715063"/>
            <a:chExt cx="1467971" cy="923330"/>
          </a:xfrm>
        </p:grpSpPr>
        <p:sp>
          <p:nvSpPr>
            <p:cNvPr id="2607" name="TextBox 2606">
              <a:extLst>
                <a:ext uri="{FF2B5EF4-FFF2-40B4-BE49-F238E27FC236}">
                  <a16:creationId xmlns:a16="http://schemas.microsoft.com/office/drawing/2014/main" id="{14DBD814-8C67-4627-874F-060A7E1D0B6C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O'Reilly Award</a:t>
              </a:r>
            </a:p>
            <a:p>
              <a:pPr algn="ctr"/>
              <a:endPara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8" name="TextBox 2607">
              <a:extLst>
                <a:ext uri="{FF2B5EF4-FFF2-40B4-BE49-F238E27FC236}">
                  <a16:creationId xmlns:a16="http://schemas.microsoft.com/office/drawing/2014/main" id="{9BCED9B5-578C-4D0F-94B9-3B976D441A84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Hipp wins Google’s Open Source Award for best integrator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0" name="Group 2609">
            <a:extLst>
              <a:ext uri="{FF2B5EF4-FFF2-40B4-BE49-F238E27FC236}">
                <a16:creationId xmlns:a16="http://schemas.microsoft.com/office/drawing/2014/main" id="{2C9701D3-718E-410B-9F7B-BE309350CCA1}"/>
              </a:ext>
            </a:extLst>
          </p:cNvPr>
          <p:cNvGrpSpPr/>
          <p:nvPr/>
        </p:nvGrpSpPr>
        <p:grpSpPr>
          <a:xfrm rot="10800000">
            <a:off x="7105096" y="1829746"/>
            <a:ext cx="2108583" cy="1890287"/>
            <a:chOff x="735226" y="4050746"/>
            <a:chExt cx="2108583" cy="1890287"/>
          </a:xfrm>
        </p:grpSpPr>
        <p:sp>
          <p:nvSpPr>
            <p:cNvPr id="2611" name="Right Arrow 99">
              <a:extLst>
                <a:ext uri="{FF2B5EF4-FFF2-40B4-BE49-F238E27FC236}">
                  <a16:creationId xmlns:a16="http://schemas.microsoft.com/office/drawing/2014/main" id="{4132D83B-7277-4332-8045-383A14A43190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2" name="Rounded Rectangle 100">
              <a:extLst>
                <a:ext uri="{FF2B5EF4-FFF2-40B4-BE49-F238E27FC236}">
                  <a16:creationId xmlns:a16="http://schemas.microsoft.com/office/drawing/2014/main" id="{FF3EEE3D-191F-42A7-8587-C7FF13D07BC4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14" name="Group 2613">
            <a:extLst>
              <a:ext uri="{FF2B5EF4-FFF2-40B4-BE49-F238E27FC236}">
                <a16:creationId xmlns:a16="http://schemas.microsoft.com/office/drawing/2014/main" id="{B526B00B-6A91-4A32-9C23-94E32D912E10}"/>
              </a:ext>
            </a:extLst>
          </p:cNvPr>
          <p:cNvGrpSpPr/>
          <p:nvPr/>
        </p:nvGrpSpPr>
        <p:grpSpPr>
          <a:xfrm>
            <a:off x="7105096" y="1935795"/>
            <a:ext cx="2108583" cy="815518"/>
            <a:chOff x="3305541" y="1715063"/>
            <a:chExt cx="1467972" cy="815518"/>
          </a:xfrm>
        </p:grpSpPr>
        <p:sp>
          <p:nvSpPr>
            <p:cNvPr id="2615" name="TextBox 2614">
              <a:extLst>
                <a:ext uri="{FF2B5EF4-FFF2-40B4-BE49-F238E27FC236}">
                  <a16:creationId xmlns:a16="http://schemas.microsoft.com/office/drawing/2014/main" id="{AEDEED0B-529D-4D9E-A547-0306CF4696EB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Test and Coverage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6" name="TextBox 2615">
              <a:extLst>
                <a:ext uri="{FF2B5EF4-FFF2-40B4-BE49-F238E27FC236}">
                  <a16:creationId xmlns:a16="http://schemas.microsoft.com/office/drawing/2014/main" id="{3C9487F6-7250-4E5F-8634-9AAA034BD433}"/>
                </a:ext>
              </a:extLst>
            </p:cNvPr>
            <p:cNvSpPr txBox="1"/>
            <p:nvPr/>
          </p:nvSpPr>
          <p:spPr>
            <a:xfrm>
              <a:off x="3305541" y="2068916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202122"/>
                  </a:solidFill>
                  <a:effectLst/>
                </a:rPr>
                <a:t>SQLite releases have 100% branch test coverage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414E5CF7-FE0C-4B86-9ACC-4F4B7590CB88}"/>
              </a:ext>
            </a:extLst>
          </p:cNvPr>
          <p:cNvGrpSpPr/>
          <p:nvPr/>
        </p:nvGrpSpPr>
        <p:grpSpPr>
          <a:xfrm rot="10800000">
            <a:off x="675191" y="1834795"/>
            <a:ext cx="2108583" cy="1890287"/>
            <a:chOff x="735226" y="4050746"/>
            <a:chExt cx="2108583" cy="1890287"/>
          </a:xfrm>
        </p:grpSpPr>
        <p:sp>
          <p:nvSpPr>
            <p:cNvPr id="2618" name="Right Arrow 70">
              <a:extLst>
                <a:ext uri="{FF2B5EF4-FFF2-40B4-BE49-F238E27FC236}">
                  <a16:creationId xmlns:a16="http://schemas.microsoft.com/office/drawing/2014/main" id="{2E3758C6-8D75-4733-AB72-F9AE5FF79FA7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9" name="Rounded Rectangle 71">
              <a:extLst>
                <a:ext uri="{FF2B5EF4-FFF2-40B4-BE49-F238E27FC236}">
                  <a16:creationId xmlns:a16="http://schemas.microsoft.com/office/drawing/2014/main" id="{85078332-9798-4DF9-BBA5-C40E52C663B8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4881781A-291B-476B-8919-4BA3CB8988A2}"/>
              </a:ext>
            </a:extLst>
          </p:cNvPr>
          <p:cNvGrpSpPr/>
          <p:nvPr/>
        </p:nvGrpSpPr>
        <p:grpSpPr>
          <a:xfrm>
            <a:off x="675192" y="1950369"/>
            <a:ext cx="2075187" cy="923330"/>
            <a:chOff x="3305542" y="1715063"/>
            <a:chExt cx="1467971" cy="923330"/>
          </a:xfrm>
        </p:grpSpPr>
        <p:sp>
          <p:nvSpPr>
            <p:cNvPr id="2621" name="TextBox 2620">
              <a:extLst>
                <a:ext uri="{FF2B5EF4-FFF2-40B4-BE49-F238E27FC236}">
                  <a16:creationId xmlns:a16="http://schemas.microsoft.com/office/drawing/2014/main" id="{AD974D1E-2958-48C9-8301-34CDABA5F4AD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1.0 is released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22" name="TextBox 2621">
              <a:extLst>
                <a:ext uri="{FF2B5EF4-FFF2-40B4-BE49-F238E27FC236}">
                  <a16:creationId xmlns:a16="http://schemas.microsoft.com/office/drawing/2014/main" id="{8AD26A69-C5E2-4330-A290-9305DDDDF5C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333333"/>
                  </a:solidFill>
                  <a:effectLst/>
                  <a:latin typeface="inter-regular"/>
                </a:rPr>
                <a:t>In August D. Richard Hipp announces a new DB engine to manage military missiles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23" name="Rectangle 7">
            <a:extLst>
              <a:ext uri="{FF2B5EF4-FFF2-40B4-BE49-F238E27FC236}">
                <a16:creationId xmlns:a16="http://schemas.microsoft.com/office/drawing/2014/main" id="{B64C979D-CDC2-4176-B7A6-DB733AC578A1}"/>
              </a:ext>
            </a:extLst>
          </p:cNvPr>
          <p:cNvSpPr/>
          <p:nvPr/>
        </p:nvSpPr>
        <p:spPr>
          <a:xfrm>
            <a:off x="1582506" y="2920314"/>
            <a:ext cx="310253" cy="3102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25" name="Block Arc 10">
            <a:extLst>
              <a:ext uri="{FF2B5EF4-FFF2-40B4-BE49-F238E27FC236}">
                <a16:creationId xmlns:a16="http://schemas.microsoft.com/office/drawing/2014/main" id="{B736EAFD-F4EF-4B6C-9C8C-13E1FA3F1B72}"/>
              </a:ext>
            </a:extLst>
          </p:cNvPr>
          <p:cNvSpPr/>
          <p:nvPr/>
        </p:nvSpPr>
        <p:spPr>
          <a:xfrm>
            <a:off x="9601816" y="4737732"/>
            <a:ext cx="415714" cy="28158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9CB22-AD09-FDE3-EE45-85F3C5F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18" y="2869581"/>
            <a:ext cx="373937" cy="373937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E999C1-45AA-FCCE-CE07-6EA06425A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9" y="4675323"/>
            <a:ext cx="406400" cy="406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D033A33-8693-AF3A-56C1-08DA436F2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52" y="4675323"/>
            <a:ext cx="395820" cy="39582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7C4CA7C9-3685-55F1-98CF-844DCFB45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2" y="2905667"/>
            <a:ext cx="395820" cy="3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947034" y="506088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/>
              <a:t>Famous Examples</a:t>
            </a:r>
            <a:endParaRPr b="1" dirty="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4577701" y="3212368"/>
            <a:ext cx="6667265" cy="1129600"/>
            <a:chOff x="3433276" y="2409276"/>
            <a:chExt cx="5000449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tx2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Google</a:t>
              </a:r>
              <a:endParaRPr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6925" y="245799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Google uses SQLite in their Android cell-phone operating system, and in the Chrome Web Browser.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4577701" y="4727517"/>
            <a:ext cx="6667265" cy="1129600"/>
            <a:chOff x="3433276" y="3545638"/>
            <a:chExt cx="5000449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Apple</a:t>
              </a:r>
              <a:endParaRPr sz="2400" dirty="0"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6925" y="3627180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Apple uses SQLite in many of the native applications running on Mac OS-X desktops and servers and on iOS devices.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4577701" y="1697220"/>
            <a:ext cx="6778556" cy="1129600"/>
            <a:chOff x="3433276" y="1272915"/>
            <a:chExt cx="5083917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Microsoft</a:t>
              </a:r>
              <a:endParaRPr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49" y="1429065"/>
              <a:ext cx="217014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Microsoft uses SQLite as a core component of Windows 10 and 11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947034" y="2261927"/>
            <a:ext cx="3280767" cy="3030589"/>
            <a:chOff x="710275" y="1696445"/>
            <a:chExt cx="2460575" cy="2272942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79275" y="2250845"/>
              <a:ext cx="1163700" cy="116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267" b="1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SQLite</a:t>
              </a:r>
              <a:endParaRPr sz="2267" b="1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DC7D2A9E-04A3-35F0-A8AB-98415043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5085153"/>
            <a:ext cx="410400" cy="41040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E72FEF-5570-3AED-D753-82D95C90F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2088540"/>
            <a:ext cx="346774" cy="346774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A24831-F17B-64FE-5EDC-BD077C4AE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79" y="3575279"/>
            <a:ext cx="403296" cy="403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F5AACD-0FBE-4578-E0C5-297664277814}"/>
              </a:ext>
            </a:extLst>
          </p:cNvPr>
          <p:cNvSpPr txBox="1"/>
          <p:nvPr/>
        </p:nvSpPr>
        <p:spPr>
          <a:xfrm>
            <a:off x="3637573" y="6324349"/>
            <a:ext cx="41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And more: Facebook, Mozilla, Php,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28B1-AA46-0319-1D2F-EBDAAA4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9AD18-D7A3-1351-E27F-1F37517CBE2F}"/>
              </a:ext>
            </a:extLst>
          </p:cNvPr>
          <p:cNvSpPr txBox="1"/>
          <p:nvPr/>
        </p:nvSpPr>
        <p:spPr>
          <a:xfrm>
            <a:off x="1023257" y="1894114"/>
            <a:ext cx="878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https://corecursive.com/066-sqlite-with-richard-hipp/</a:t>
            </a:r>
            <a:r>
              <a:rPr lang="en-GB" dirty="0"/>
              <a:t>		Richard Hipp Interview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67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C2C55-BD17-96C4-BF59-DDEDDC87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dirty="0"/>
              <a:t>Content Overview</a:t>
            </a:r>
            <a:endParaRPr lang="en-US" sz="4800" b="1" dirty="0"/>
          </a:p>
        </p:txBody>
      </p:sp>
      <p:cxnSp>
        <p:nvCxnSpPr>
          <p:cNvPr id="5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387">
            <a:extLst>
              <a:ext uri="{FF2B5EF4-FFF2-40B4-BE49-F238E27FC236}">
                <a16:creationId xmlns:a16="http://schemas.microsoft.com/office/drawing/2014/main" id="{FCAB8665-8AF1-DC6A-6ED8-B530E4B9BF14}"/>
              </a:ext>
            </a:extLst>
          </p:cNvPr>
          <p:cNvSpPr/>
          <p:nvPr/>
        </p:nvSpPr>
        <p:spPr>
          <a:xfrm>
            <a:off x="655283" y="3106654"/>
            <a:ext cx="11068670" cy="3694017"/>
          </a:xfrm>
          <a:custGeom>
            <a:avLst/>
            <a:gdLst>
              <a:gd name="connsiteX0" fmla="*/ 0 w 11068670"/>
              <a:gd name="connsiteY0" fmla="*/ 0 h 3694017"/>
              <a:gd name="connsiteX1" fmla="*/ 5579724 w 11068670"/>
              <a:gd name="connsiteY1" fmla="*/ 1051291 h 3694017"/>
              <a:gd name="connsiteX2" fmla="*/ 4000171 w 11068670"/>
              <a:gd name="connsiteY2" fmla="*/ 1993485 h 3694017"/>
              <a:gd name="connsiteX3" fmla="*/ 10347309 w 11068670"/>
              <a:gd name="connsiteY3" fmla="*/ 3089790 h 3694017"/>
              <a:gd name="connsiteX4" fmla="*/ 10461160 w 11068670"/>
              <a:gd name="connsiteY4" fmla="*/ 2846776 h 3694017"/>
              <a:gd name="connsiteX5" fmla="*/ 11068670 w 11068670"/>
              <a:gd name="connsiteY5" fmla="*/ 3451222 h 3694017"/>
              <a:gd name="connsiteX6" fmla="*/ 10064229 w 11068670"/>
              <a:gd name="connsiteY6" fmla="*/ 3694017 h 3694017"/>
              <a:gd name="connsiteX7" fmla="*/ 10182751 w 11068670"/>
              <a:gd name="connsiteY7" fmla="*/ 3441035 h 3694017"/>
              <a:gd name="connsiteX8" fmla="*/ 3559126 w 11068670"/>
              <a:gd name="connsiteY8" fmla="*/ 2132335 h 3694017"/>
              <a:gd name="connsiteX9" fmla="*/ 5333561 w 11068670"/>
              <a:gd name="connsiteY9" fmla="*/ 1031453 h 3694017"/>
              <a:gd name="connsiteX10" fmla="*/ 20516 w 11068670"/>
              <a:gd name="connsiteY10" fmla="*/ 39672 h 369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670" h="3694017">
                <a:moveTo>
                  <a:pt x="0" y="0"/>
                </a:moveTo>
                <a:cubicBezTo>
                  <a:pt x="2639428" y="82650"/>
                  <a:pt x="6622502" y="502505"/>
                  <a:pt x="5579724" y="1051291"/>
                </a:cubicBezTo>
                <a:cubicBezTo>
                  <a:pt x="5029274" y="1345521"/>
                  <a:pt x="2837729" y="1848022"/>
                  <a:pt x="4000171" y="1993485"/>
                </a:cubicBezTo>
                <a:lnTo>
                  <a:pt x="10347309" y="3089790"/>
                </a:lnTo>
                <a:lnTo>
                  <a:pt x="10461160" y="2846776"/>
                </a:lnTo>
                <a:lnTo>
                  <a:pt x="11068670" y="3451222"/>
                </a:lnTo>
                <a:lnTo>
                  <a:pt x="10064229" y="3694017"/>
                </a:lnTo>
                <a:lnTo>
                  <a:pt x="10182751" y="3441035"/>
                </a:lnTo>
                <a:lnTo>
                  <a:pt x="3559126" y="2132335"/>
                </a:lnTo>
                <a:cubicBezTo>
                  <a:pt x="2328305" y="1818270"/>
                  <a:pt x="4666866" y="1295929"/>
                  <a:pt x="5333561" y="1031453"/>
                </a:cubicBezTo>
                <a:cubicBezTo>
                  <a:pt x="6393436" y="575232"/>
                  <a:pt x="2212062" y="128931"/>
                  <a:pt x="20516" y="39672"/>
                </a:cubicBez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0B9D-4C0C-53EB-E745-2A7F03B5EED8}"/>
              </a:ext>
            </a:extLst>
          </p:cNvPr>
          <p:cNvSpPr txBox="1"/>
          <p:nvPr/>
        </p:nvSpPr>
        <p:spPr>
          <a:xfrm>
            <a:off x="9426622" y="5384222"/>
            <a:ext cx="247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Pros &amp; Cons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43970-E4E5-292D-8357-77EC05E533A5}"/>
              </a:ext>
            </a:extLst>
          </p:cNvPr>
          <p:cNvSpPr txBox="1"/>
          <p:nvPr/>
        </p:nvSpPr>
        <p:spPr>
          <a:xfrm>
            <a:off x="6082949" y="4483853"/>
            <a:ext cx="1728884" cy="85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History and Examples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2079-8CE4-F5B1-84D5-849DB62AD8EC}"/>
              </a:ext>
            </a:extLst>
          </p:cNvPr>
          <p:cNvSpPr txBox="1"/>
          <p:nvPr/>
        </p:nvSpPr>
        <p:spPr>
          <a:xfrm>
            <a:off x="2840208" y="5494436"/>
            <a:ext cx="104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Demo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C2765-ACAE-477A-6BF3-EB3F6150A00B}"/>
              </a:ext>
            </a:extLst>
          </p:cNvPr>
          <p:cNvSpPr txBox="1"/>
          <p:nvPr/>
        </p:nvSpPr>
        <p:spPr>
          <a:xfrm>
            <a:off x="3662137" y="3695088"/>
            <a:ext cx="172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Principles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68F38-E0DA-34E3-C5E9-AE82DC1C5D22}"/>
              </a:ext>
            </a:extLst>
          </p:cNvPr>
          <p:cNvSpPr txBox="1"/>
          <p:nvPr/>
        </p:nvSpPr>
        <p:spPr>
          <a:xfrm>
            <a:off x="1346369" y="3414145"/>
            <a:ext cx="144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Why SQLite?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A14B1879-6096-84E7-D51F-0701D19D89D4}"/>
              </a:ext>
            </a:extLst>
          </p:cNvPr>
          <p:cNvSpPr/>
          <p:nvPr/>
        </p:nvSpPr>
        <p:spPr>
          <a:xfrm>
            <a:off x="10025229" y="3414145"/>
            <a:ext cx="1250406" cy="1988784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solidFill>
            <a:schemeClr val="accent5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8968903C-9B7A-5D45-19AF-9384BA54D5A7}"/>
              </a:ext>
            </a:extLst>
          </p:cNvPr>
          <p:cNvSpPr/>
          <p:nvPr/>
        </p:nvSpPr>
        <p:spPr>
          <a:xfrm>
            <a:off x="6471007" y="2820408"/>
            <a:ext cx="1017348" cy="1618104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80F396A-301B-62B7-F64A-0F765655D82C}"/>
              </a:ext>
            </a:extLst>
          </p:cNvPr>
          <p:cNvSpPr/>
          <p:nvPr/>
        </p:nvSpPr>
        <p:spPr>
          <a:xfrm>
            <a:off x="2879738" y="3818939"/>
            <a:ext cx="989815" cy="157431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2BB3668-472C-AB79-4756-1832BA7E6AD7}"/>
              </a:ext>
            </a:extLst>
          </p:cNvPr>
          <p:cNvSpPr/>
          <p:nvPr/>
        </p:nvSpPr>
        <p:spPr>
          <a:xfrm>
            <a:off x="4010066" y="2250979"/>
            <a:ext cx="892462" cy="1419473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3FFD354F-61B3-4E66-88F6-2F6798F0EE71}"/>
              </a:ext>
            </a:extLst>
          </p:cNvPr>
          <p:cNvSpPr/>
          <p:nvPr/>
        </p:nvSpPr>
        <p:spPr>
          <a:xfrm>
            <a:off x="1729183" y="2125114"/>
            <a:ext cx="713937" cy="1135525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 flipH="1">
            <a:off x="3580592" y="719932"/>
            <a:ext cx="4074931" cy="5418157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18"/>
            <p:cNvSpPr/>
            <p:nvPr/>
          </p:nvSpPr>
          <p:spPr>
            <a:xfrm flipH="1" flipV="1"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42" name="Google Shape;1542;p18"/>
          <p:cNvSpPr txBox="1"/>
          <p:nvPr/>
        </p:nvSpPr>
        <p:spPr>
          <a:xfrm>
            <a:off x="240317" y="1554639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 – Open Source</a:t>
            </a:r>
            <a:endParaRPr sz="3067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240327" y="2913805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 – Lightweight</a:t>
            </a:r>
            <a:endParaRPr sz="3067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240327" y="4243805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03 - RDBMS </a:t>
            </a:r>
            <a:endParaRPr sz="3067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240317" y="5573805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04 - Embedded</a:t>
            </a:r>
            <a:endParaRPr sz="3067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297235" y="1996108"/>
            <a:ext cx="396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334651" y="3387405"/>
            <a:ext cx="3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334651" y="4717405"/>
            <a:ext cx="3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334651" y="6047405"/>
            <a:ext cx="3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92ADC5-C034-53CA-00CF-5C4D7216EB23}"/>
              </a:ext>
            </a:extLst>
          </p:cNvPr>
          <p:cNvSpPr txBox="1"/>
          <p:nvPr/>
        </p:nvSpPr>
        <p:spPr>
          <a:xfrm>
            <a:off x="363792" y="554605"/>
            <a:ext cx="321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Fira Sans Medium"/>
                <a:ea typeface="Fira Sans Medium"/>
                <a:cs typeface="Fira Sans Medium"/>
                <a:sym typeface="Fira Sans Medium"/>
              </a:rPr>
              <a:t>Why SQLite?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2B0A8218-3F36-0158-5913-ABE331A8FF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34" y="4985124"/>
            <a:ext cx="356400" cy="356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91068E9-7675-EB6E-7476-90BA6EFE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35" y="2654050"/>
            <a:ext cx="1544457" cy="1544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D242F7-76B5-B83A-CA33-61797D7D7C1A}"/>
              </a:ext>
            </a:extLst>
          </p:cNvPr>
          <p:cNvSpPr txBox="1"/>
          <p:nvPr/>
        </p:nvSpPr>
        <p:spPr>
          <a:xfrm>
            <a:off x="8010987" y="2031594"/>
            <a:ext cx="3187918" cy="28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Helvetica Neue" panose="02000503000000020004" pitchFamily="2" charset="0"/>
              </a:rPr>
              <a:t>Often used in: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Helvetica Neue" panose="02000503000000020004" pitchFamily="2" charset="0"/>
              </a:rPr>
              <a:t>M</a:t>
            </a:r>
            <a:r>
              <a:rPr lang="en-GB" dirty="0">
                <a:effectLst/>
                <a:latin typeface="Helvetica Neue" panose="02000503000000020004" pitchFamily="2" charset="0"/>
              </a:rPr>
              <a:t>obile applications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Helvetica Neue" panose="02000503000000020004" pitchFamily="2" charset="0"/>
              </a:rPr>
              <a:t>Web development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Helvetica Neue" panose="02000503000000020004" pitchFamily="2" charset="0"/>
              </a:rPr>
              <a:t>Embedded systems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Helvetica Neue" panose="02000503000000020004" pitchFamily="2" charset="0"/>
              </a:rPr>
              <a:t>Desktop applications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6"/>
          <p:cNvGrpSpPr/>
          <p:nvPr/>
        </p:nvGrpSpPr>
        <p:grpSpPr>
          <a:xfrm>
            <a:off x="934134" y="1364434"/>
            <a:ext cx="10271081" cy="4770481"/>
            <a:chOff x="700600" y="1023325"/>
            <a:chExt cx="7703311" cy="3577861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6101697" y="1646325"/>
              <a:ext cx="2302214" cy="2241600"/>
              <a:chOff x="6101697" y="1646325"/>
              <a:chExt cx="2302214" cy="2241600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6101697" y="1646325"/>
                <a:ext cx="2302214" cy="328538"/>
              </a:xfrm>
              <a:custGeom>
                <a:avLst/>
                <a:gdLst/>
                <a:ahLst/>
                <a:cxnLst/>
                <a:rect l="l" t="t" r="r" b="b"/>
                <a:pathLst>
                  <a:path w="16009" h="2988" extrusionOk="0">
                    <a:moveTo>
                      <a:pt x="1" y="1"/>
                    </a:moveTo>
                    <a:lnTo>
                      <a:pt x="1" y="2987"/>
                    </a:lnTo>
                    <a:lnTo>
                      <a:pt x="14587" y="2987"/>
                    </a:lnTo>
                    <a:cubicBezTo>
                      <a:pt x="15355" y="2987"/>
                      <a:pt x="16008" y="2363"/>
                      <a:pt x="16008" y="1566"/>
                    </a:cubicBezTo>
                    <a:lnTo>
                      <a:pt x="16008" y="1422"/>
                    </a:lnTo>
                    <a:cubicBezTo>
                      <a:pt x="16008" y="630"/>
                      <a:pt x="15355" y="1"/>
                      <a:pt x="14587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6101697" y="3562686"/>
                <a:ext cx="2302214" cy="325239"/>
              </a:xfrm>
              <a:custGeom>
                <a:avLst/>
                <a:gdLst/>
                <a:ahLst/>
                <a:cxnLst/>
                <a:rect l="l" t="t" r="r" b="b"/>
                <a:pathLst>
                  <a:path w="16009" h="2958" extrusionOk="0">
                    <a:moveTo>
                      <a:pt x="1" y="0"/>
                    </a:moveTo>
                    <a:lnTo>
                      <a:pt x="1" y="23"/>
                    </a:lnTo>
                    <a:lnTo>
                      <a:pt x="1" y="69"/>
                    </a:lnTo>
                    <a:lnTo>
                      <a:pt x="1" y="2958"/>
                    </a:lnTo>
                    <a:lnTo>
                      <a:pt x="14587" y="2958"/>
                    </a:lnTo>
                    <a:cubicBezTo>
                      <a:pt x="15355" y="2958"/>
                      <a:pt x="16008" y="2334"/>
                      <a:pt x="16008" y="1566"/>
                    </a:cubicBezTo>
                    <a:lnTo>
                      <a:pt x="16008" y="1398"/>
                    </a:lnTo>
                    <a:cubicBezTo>
                      <a:pt x="16008" y="624"/>
                      <a:pt x="15355" y="0"/>
                      <a:pt x="14587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101697" y="2604780"/>
                <a:ext cx="2302214" cy="327878"/>
              </a:xfrm>
              <a:custGeom>
                <a:avLst/>
                <a:gdLst/>
                <a:ahLst/>
                <a:cxnLst/>
                <a:rect l="l" t="t" r="r" b="b"/>
                <a:pathLst>
                  <a:path w="16009" h="2982" extrusionOk="0">
                    <a:moveTo>
                      <a:pt x="1" y="1"/>
                    </a:moveTo>
                    <a:lnTo>
                      <a:pt x="1" y="47"/>
                    </a:lnTo>
                    <a:lnTo>
                      <a:pt x="1" y="2982"/>
                    </a:lnTo>
                    <a:lnTo>
                      <a:pt x="14587" y="2982"/>
                    </a:lnTo>
                    <a:cubicBezTo>
                      <a:pt x="15355" y="2982"/>
                      <a:pt x="16008" y="2335"/>
                      <a:pt x="16008" y="1560"/>
                    </a:cubicBezTo>
                    <a:lnTo>
                      <a:pt x="16008" y="1393"/>
                    </a:lnTo>
                    <a:cubicBezTo>
                      <a:pt x="16008" y="625"/>
                      <a:pt x="15355" y="1"/>
                      <a:pt x="14587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9" name="Google Shape;119;p16"/>
            <p:cNvGrpSpPr/>
            <p:nvPr/>
          </p:nvGrpSpPr>
          <p:grpSpPr>
            <a:xfrm>
              <a:off x="700600" y="1023325"/>
              <a:ext cx="5438958" cy="3577861"/>
              <a:chOff x="700600" y="1023325"/>
              <a:chExt cx="5438958" cy="3577861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708222" y="1754975"/>
                <a:ext cx="2373146" cy="325899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2964" extrusionOk="0">
                    <a:moveTo>
                      <a:pt x="1421" y="0"/>
                    </a:moveTo>
                    <a:cubicBezTo>
                      <a:pt x="630" y="0"/>
                      <a:pt x="0" y="624"/>
                      <a:pt x="0" y="1398"/>
                    </a:cubicBezTo>
                    <a:lnTo>
                      <a:pt x="0" y="1566"/>
                    </a:lnTo>
                    <a:cubicBezTo>
                      <a:pt x="0" y="2334"/>
                      <a:pt x="630" y="2964"/>
                      <a:pt x="1421" y="2964"/>
                    </a:cubicBezTo>
                    <a:lnTo>
                      <a:pt x="16008" y="2964"/>
                    </a:lnTo>
                    <a:lnTo>
                      <a:pt x="16008" y="2912"/>
                    </a:lnTo>
                    <a:lnTo>
                      <a:pt x="15938" y="2889"/>
                    </a:lnTo>
                    <a:lnTo>
                      <a:pt x="1593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08298" y="2710224"/>
                <a:ext cx="2373146" cy="328538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2988" extrusionOk="0">
                    <a:moveTo>
                      <a:pt x="1421" y="1"/>
                    </a:moveTo>
                    <a:cubicBezTo>
                      <a:pt x="630" y="1"/>
                      <a:pt x="0" y="653"/>
                      <a:pt x="0" y="1422"/>
                    </a:cubicBezTo>
                    <a:lnTo>
                      <a:pt x="0" y="1589"/>
                    </a:lnTo>
                    <a:cubicBezTo>
                      <a:pt x="0" y="2363"/>
                      <a:pt x="630" y="2987"/>
                      <a:pt x="1421" y="2987"/>
                    </a:cubicBezTo>
                    <a:lnTo>
                      <a:pt x="16008" y="2987"/>
                    </a:lnTo>
                    <a:lnTo>
                      <a:pt x="15938" y="2941"/>
                    </a:lnTo>
                    <a:lnTo>
                      <a:pt x="15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00600" y="3668697"/>
                <a:ext cx="2373078" cy="327878"/>
              </a:xfrm>
              <a:custGeom>
                <a:avLst/>
                <a:gdLst/>
                <a:ahLst/>
                <a:cxnLst/>
                <a:rect l="l" t="t" r="r" b="b"/>
                <a:pathLst>
                  <a:path w="15939" h="2982" extrusionOk="0">
                    <a:moveTo>
                      <a:pt x="1421" y="1"/>
                    </a:moveTo>
                    <a:cubicBezTo>
                      <a:pt x="630" y="1"/>
                      <a:pt x="0" y="625"/>
                      <a:pt x="0" y="1416"/>
                    </a:cubicBezTo>
                    <a:lnTo>
                      <a:pt x="0" y="1561"/>
                    </a:lnTo>
                    <a:cubicBezTo>
                      <a:pt x="0" y="2358"/>
                      <a:pt x="630" y="2982"/>
                      <a:pt x="1421" y="2982"/>
                    </a:cubicBezTo>
                    <a:lnTo>
                      <a:pt x="15938" y="2982"/>
                    </a:lnTo>
                    <a:lnTo>
                      <a:pt x="15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23" name="Google Shape;123;p16"/>
              <p:cNvGrpSpPr/>
              <p:nvPr/>
            </p:nvGrpSpPr>
            <p:grpSpPr>
              <a:xfrm>
                <a:off x="3036000" y="1023325"/>
                <a:ext cx="3103558" cy="3577861"/>
                <a:chOff x="3036000" y="1023325"/>
                <a:chExt cx="3103558" cy="3577861"/>
              </a:xfrm>
            </p:grpSpPr>
            <p:sp>
              <p:nvSpPr>
                <p:cNvPr id="124" name="Google Shape;124;p16"/>
                <p:cNvSpPr/>
                <p:nvPr/>
              </p:nvSpPr>
              <p:spPr>
                <a:xfrm>
                  <a:off x="3036000" y="3666001"/>
                  <a:ext cx="1102867" cy="93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0" h="10591" extrusionOk="0">
                      <a:moveTo>
                        <a:pt x="0" y="1"/>
                      </a:moveTo>
                      <a:lnTo>
                        <a:pt x="0" y="37"/>
                      </a:lnTo>
                      <a:lnTo>
                        <a:pt x="58" y="37"/>
                      </a:lnTo>
                      <a:lnTo>
                        <a:pt x="0" y="1"/>
                      </a:lnTo>
                      <a:close/>
                      <a:moveTo>
                        <a:pt x="88" y="37"/>
                      </a:moveTo>
                      <a:lnTo>
                        <a:pt x="88" y="3793"/>
                      </a:lnTo>
                      <a:lnTo>
                        <a:pt x="0" y="3793"/>
                      </a:lnTo>
                      <a:lnTo>
                        <a:pt x="12490" y="10591"/>
                      </a:lnTo>
                      <a:lnTo>
                        <a:pt x="12490" y="6799"/>
                      </a:lnTo>
                      <a:lnTo>
                        <a:pt x="88" y="37"/>
                      </a:lnTo>
                      <a:close/>
                    </a:path>
                  </a:pathLst>
                </a:custGeom>
                <a:solidFill>
                  <a:srgbClr val="53459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5" name="Google Shape;125;p16"/>
                <p:cNvSpPr/>
                <p:nvPr/>
              </p:nvSpPr>
              <p:spPr>
                <a:xfrm>
                  <a:off x="3036000" y="3451967"/>
                  <a:ext cx="2631870" cy="81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6" h="9223" extrusionOk="0">
                      <a:moveTo>
                        <a:pt x="17286" y="1"/>
                      </a:moveTo>
                      <a:lnTo>
                        <a:pt x="0" y="2425"/>
                      </a:lnTo>
                      <a:lnTo>
                        <a:pt x="12490" y="9223"/>
                      </a:lnTo>
                      <a:lnTo>
                        <a:pt x="29805" y="6792"/>
                      </a:lnTo>
                      <a:lnTo>
                        <a:pt x="17286" y="1"/>
                      </a:lnTo>
                      <a:close/>
                    </a:path>
                  </a:pathLst>
                </a:custGeom>
                <a:solidFill>
                  <a:srgbClr val="FCDD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>
                  <a:off x="4138755" y="4051599"/>
                  <a:ext cx="1529091" cy="549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7" h="6224" extrusionOk="0">
                      <a:moveTo>
                        <a:pt x="17316" y="1"/>
                      </a:moveTo>
                      <a:lnTo>
                        <a:pt x="1" y="2432"/>
                      </a:lnTo>
                      <a:lnTo>
                        <a:pt x="1" y="6224"/>
                      </a:lnTo>
                      <a:lnTo>
                        <a:pt x="17287" y="3793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D392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3507071" y="3178860"/>
                  <a:ext cx="1103573" cy="93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8" h="10584" extrusionOk="0">
                      <a:moveTo>
                        <a:pt x="0" y="1"/>
                      </a:moveTo>
                      <a:lnTo>
                        <a:pt x="0" y="3793"/>
                      </a:lnTo>
                      <a:lnTo>
                        <a:pt x="12497" y="10583"/>
                      </a:lnTo>
                      <a:lnTo>
                        <a:pt x="12497" y="679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A207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8" name="Google Shape;128;p16"/>
                <p:cNvSpPr/>
                <p:nvPr/>
              </p:nvSpPr>
              <p:spPr>
                <a:xfrm>
                  <a:off x="3507071" y="2964826"/>
                  <a:ext cx="2632488" cy="81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3" h="9216" extrusionOk="0">
                      <a:moveTo>
                        <a:pt x="17316" y="1"/>
                      </a:moveTo>
                      <a:lnTo>
                        <a:pt x="0" y="2425"/>
                      </a:lnTo>
                      <a:lnTo>
                        <a:pt x="12497" y="9215"/>
                      </a:lnTo>
                      <a:lnTo>
                        <a:pt x="29813" y="6792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E3C7A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9" name="Google Shape;129;p16"/>
                <p:cNvSpPr/>
                <p:nvPr/>
              </p:nvSpPr>
              <p:spPr>
                <a:xfrm>
                  <a:off x="4610532" y="3564458"/>
                  <a:ext cx="1529003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" h="6217" extrusionOk="0">
                      <a:moveTo>
                        <a:pt x="17316" y="1"/>
                      </a:moveTo>
                      <a:lnTo>
                        <a:pt x="0" y="2424"/>
                      </a:lnTo>
                      <a:lnTo>
                        <a:pt x="0" y="6216"/>
                      </a:lnTo>
                      <a:lnTo>
                        <a:pt x="17316" y="3793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D8846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3036000" y="3666001"/>
                  <a:ext cx="1102867" cy="93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0" h="10591" extrusionOk="0">
                      <a:moveTo>
                        <a:pt x="0" y="1"/>
                      </a:moveTo>
                      <a:lnTo>
                        <a:pt x="0" y="3793"/>
                      </a:lnTo>
                      <a:lnTo>
                        <a:pt x="12490" y="10591"/>
                      </a:lnTo>
                      <a:lnTo>
                        <a:pt x="12490" y="679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9C8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3507071" y="3178860"/>
                  <a:ext cx="1103573" cy="93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8" h="10584" extrusionOk="0">
                      <a:moveTo>
                        <a:pt x="0" y="1"/>
                      </a:moveTo>
                      <a:lnTo>
                        <a:pt x="0" y="3793"/>
                      </a:lnTo>
                      <a:lnTo>
                        <a:pt x="12497" y="10583"/>
                      </a:lnTo>
                      <a:lnTo>
                        <a:pt x="12497" y="679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0AA8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3036000" y="2477066"/>
                  <a:ext cx="2631870" cy="816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6" h="9252" extrusionOk="0">
                      <a:moveTo>
                        <a:pt x="17286" y="1"/>
                      </a:moveTo>
                      <a:lnTo>
                        <a:pt x="0" y="2432"/>
                      </a:lnTo>
                      <a:lnTo>
                        <a:pt x="12490" y="9251"/>
                      </a:lnTo>
                      <a:lnTo>
                        <a:pt x="29805" y="6799"/>
                      </a:lnTo>
                      <a:lnTo>
                        <a:pt x="17286" y="1"/>
                      </a:lnTo>
                      <a:close/>
                    </a:path>
                  </a:pathLst>
                </a:custGeom>
                <a:solidFill>
                  <a:srgbClr val="6FC1B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4138755" y="3077317"/>
                  <a:ext cx="1529091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7" h="6217" extrusionOk="0">
                      <a:moveTo>
                        <a:pt x="17316" y="1"/>
                      </a:moveTo>
                      <a:lnTo>
                        <a:pt x="1" y="2453"/>
                      </a:lnTo>
                      <a:lnTo>
                        <a:pt x="1" y="6216"/>
                      </a:lnTo>
                      <a:lnTo>
                        <a:pt x="17287" y="3793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087A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4" name="Google Shape;134;p16"/>
                <p:cNvSpPr/>
                <p:nvPr/>
              </p:nvSpPr>
              <p:spPr>
                <a:xfrm>
                  <a:off x="3036000" y="2691719"/>
                  <a:ext cx="808563" cy="59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7" h="6704" extrusionOk="0">
                      <a:moveTo>
                        <a:pt x="0" y="1"/>
                      </a:moveTo>
                      <a:lnTo>
                        <a:pt x="0" y="88"/>
                      </a:lnTo>
                      <a:lnTo>
                        <a:pt x="88" y="88"/>
                      </a:lnTo>
                      <a:lnTo>
                        <a:pt x="88" y="3851"/>
                      </a:lnTo>
                      <a:lnTo>
                        <a:pt x="5335" y="6704"/>
                      </a:lnTo>
                      <a:lnTo>
                        <a:pt x="5335" y="5518"/>
                      </a:lnTo>
                      <a:lnTo>
                        <a:pt x="9156" y="500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492B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5" name="Google Shape;135;p16"/>
                <p:cNvSpPr/>
                <p:nvPr/>
              </p:nvSpPr>
              <p:spPr>
                <a:xfrm>
                  <a:off x="3507071" y="3133210"/>
                  <a:ext cx="631786" cy="38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5" h="4397" extrusionOk="0">
                      <a:moveTo>
                        <a:pt x="3821" y="1"/>
                      </a:moveTo>
                      <a:lnTo>
                        <a:pt x="0" y="518"/>
                      </a:lnTo>
                      <a:lnTo>
                        <a:pt x="7155" y="4397"/>
                      </a:lnTo>
                      <a:lnTo>
                        <a:pt x="7155" y="1820"/>
                      </a:lnTo>
                      <a:lnTo>
                        <a:pt x="3821" y="1"/>
                      </a:lnTo>
                      <a:close/>
                    </a:path>
                  </a:pathLst>
                </a:custGeom>
                <a:solidFill>
                  <a:srgbClr val="3391B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3507071" y="3178860"/>
                  <a:ext cx="631786" cy="44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5" h="5067" extrusionOk="0">
                      <a:moveTo>
                        <a:pt x="0" y="1"/>
                      </a:moveTo>
                      <a:lnTo>
                        <a:pt x="0" y="1187"/>
                      </a:lnTo>
                      <a:lnTo>
                        <a:pt x="7155" y="5066"/>
                      </a:lnTo>
                      <a:lnTo>
                        <a:pt x="7155" y="388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391B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7" name="Google Shape;137;p16"/>
                <p:cNvSpPr/>
                <p:nvPr/>
              </p:nvSpPr>
              <p:spPr>
                <a:xfrm>
                  <a:off x="3507071" y="1992486"/>
                  <a:ext cx="2632488" cy="81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3" h="9223" extrusionOk="0">
                      <a:moveTo>
                        <a:pt x="17316" y="1"/>
                      </a:moveTo>
                      <a:lnTo>
                        <a:pt x="0" y="2432"/>
                      </a:lnTo>
                      <a:lnTo>
                        <a:pt x="12497" y="9222"/>
                      </a:lnTo>
                      <a:lnTo>
                        <a:pt x="29813" y="6799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F6D5C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4610532" y="2592737"/>
                  <a:ext cx="1529003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" h="6217" extrusionOk="0">
                      <a:moveTo>
                        <a:pt x="17316" y="1"/>
                      </a:moveTo>
                      <a:lnTo>
                        <a:pt x="0" y="2424"/>
                      </a:lnTo>
                      <a:lnTo>
                        <a:pt x="0" y="6216"/>
                      </a:lnTo>
                      <a:lnTo>
                        <a:pt x="17316" y="3785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C4A4C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3507071" y="2311242"/>
                  <a:ext cx="463487" cy="297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" h="3371" extrusionOk="0">
                      <a:moveTo>
                        <a:pt x="0" y="1"/>
                      </a:moveTo>
                      <a:lnTo>
                        <a:pt x="0" y="2606"/>
                      </a:lnTo>
                      <a:lnTo>
                        <a:pt x="1427" y="3371"/>
                      </a:lnTo>
                      <a:lnTo>
                        <a:pt x="5248" y="282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EAD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0" name="Google Shape;140;p16"/>
                <p:cNvSpPr/>
                <p:nvPr/>
              </p:nvSpPr>
              <p:spPr>
                <a:xfrm>
                  <a:off x="3632984" y="2560596"/>
                  <a:ext cx="977658" cy="581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581" extrusionOk="0">
                      <a:moveTo>
                        <a:pt x="3822" y="1"/>
                      </a:moveTo>
                      <a:lnTo>
                        <a:pt x="1" y="547"/>
                      </a:lnTo>
                      <a:lnTo>
                        <a:pt x="11071" y="6580"/>
                      </a:lnTo>
                      <a:lnTo>
                        <a:pt x="11071" y="2788"/>
                      </a:lnTo>
                      <a:lnTo>
                        <a:pt x="7461" y="816"/>
                      </a:lnTo>
                      <a:lnTo>
                        <a:pt x="5729" y="1056"/>
                      </a:lnTo>
                      <a:lnTo>
                        <a:pt x="3822" y="1"/>
                      </a:lnTo>
                      <a:close/>
                    </a:path>
                  </a:pathLst>
                </a:custGeom>
                <a:solidFill>
                  <a:srgbClr val="EEAD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1" name="Google Shape;141;p16"/>
                <p:cNvSpPr/>
                <p:nvPr/>
              </p:nvSpPr>
              <p:spPr>
                <a:xfrm>
                  <a:off x="3036000" y="1505345"/>
                  <a:ext cx="2631870" cy="81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6" h="9223" extrusionOk="0">
                      <a:moveTo>
                        <a:pt x="17286" y="1"/>
                      </a:moveTo>
                      <a:lnTo>
                        <a:pt x="0" y="2424"/>
                      </a:lnTo>
                      <a:lnTo>
                        <a:pt x="12490" y="9222"/>
                      </a:lnTo>
                      <a:lnTo>
                        <a:pt x="29805" y="6791"/>
                      </a:lnTo>
                      <a:lnTo>
                        <a:pt x="17286" y="1"/>
                      </a:lnTo>
                      <a:close/>
                    </a:path>
                  </a:pathLst>
                </a:custGeom>
                <a:solidFill>
                  <a:srgbClr val="FFE59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4138755" y="2104978"/>
                  <a:ext cx="1529091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7" h="6217" extrusionOk="0">
                      <a:moveTo>
                        <a:pt x="17316" y="0"/>
                      </a:moveTo>
                      <a:lnTo>
                        <a:pt x="1" y="2431"/>
                      </a:lnTo>
                      <a:lnTo>
                        <a:pt x="1" y="6216"/>
                      </a:lnTo>
                      <a:lnTo>
                        <a:pt x="17287" y="3792"/>
                      </a:lnTo>
                      <a:lnTo>
                        <a:pt x="17316" y="0"/>
                      </a:lnTo>
                      <a:close/>
                    </a:path>
                  </a:pathLst>
                </a:custGeom>
                <a:solidFill>
                  <a:srgbClr val="F2A1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3" name="Google Shape;143;p16"/>
                <p:cNvSpPr/>
                <p:nvPr/>
              </p:nvSpPr>
              <p:spPr>
                <a:xfrm>
                  <a:off x="3036000" y="1719380"/>
                  <a:ext cx="808563" cy="59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7" h="6704" extrusionOk="0">
                      <a:moveTo>
                        <a:pt x="0" y="0"/>
                      </a:moveTo>
                      <a:lnTo>
                        <a:pt x="0" y="153"/>
                      </a:lnTo>
                      <a:lnTo>
                        <a:pt x="88" y="153"/>
                      </a:lnTo>
                      <a:lnTo>
                        <a:pt x="88" y="3822"/>
                      </a:lnTo>
                      <a:lnTo>
                        <a:pt x="5335" y="6704"/>
                      </a:lnTo>
                      <a:lnTo>
                        <a:pt x="5335" y="5525"/>
                      </a:lnTo>
                      <a:lnTo>
                        <a:pt x="9156" y="49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B87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3507071" y="2158928"/>
                  <a:ext cx="631786" cy="39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5" h="4427" extrusionOk="0">
                      <a:moveTo>
                        <a:pt x="3821" y="1"/>
                      </a:moveTo>
                      <a:lnTo>
                        <a:pt x="0" y="547"/>
                      </a:lnTo>
                      <a:lnTo>
                        <a:pt x="7155" y="4426"/>
                      </a:lnTo>
                      <a:lnTo>
                        <a:pt x="7155" y="1820"/>
                      </a:lnTo>
                      <a:lnTo>
                        <a:pt x="3821" y="1"/>
                      </a:lnTo>
                      <a:close/>
                    </a:path>
                  </a:pathLst>
                </a:custGeom>
                <a:solidFill>
                  <a:srgbClr val="F6B77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3507071" y="2207139"/>
                  <a:ext cx="615716" cy="35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3" h="4004" extrusionOk="0">
                      <a:moveTo>
                        <a:pt x="0" y="1"/>
                      </a:moveTo>
                      <a:lnTo>
                        <a:pt x="0" y="1180"/>
                      </a:lnTo>
                      <a:lnTo>
                        <a:pt x="5248" y="4004"/>
                      </a:lnTo>
                      <a:lnTo>
                        <a:pt x="6973" y="37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6B76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6" name="Google Shape;146;p16"/>
                <p:cNvSpPr/>
                <p:nvPr/>
              </p:nvSpPr>
              <p:spPr>
                <a:xfrm>
                  <a:off x="3970459" y="2538787"/>
                  <a:ext cx="168388" cy="11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304" extrusionOk="0">
                      <a:moveTo>
                        <a:pt x="1725" y="0"/>
                      </a:moveTo>
                      <a:lnTo>
                        <a:pt x="0" y="248"/>
                      </a:lnTo>
                      <a:lnTo>
                        <a:pt x="1907" y="1303"/>
                      </a:lnTo>
                      <a:lnTo>
                        <a:pt x="1907" y="124"/>
                      </a:lnTo>
                      <a:lnTo>
                        <a:pt x="1725" y="0"/>
                      </a:lnTo>
                      <a:close/>
                    </a:path>
                  </a:pathLst>
                </a:custGeom>
                <a:solidFill>
                  <a:srgbClr val="F6B76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7" name="Google Shape;147;p16"/>
                <p:cNvSpPr/>
                <p:nvPr/>
              </p:nvSpPr>
              <p:spPr>
                <a:xfrm>
                  <a:off x="3507071" y="1237360"/>
                  <a:ext cx="608034" cy="399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4521" extrusionOk="0">
                      <a:moveTo>
                        <a:pt x="0" y="1"/>
                      </a:moveTo>
                      <a:lnTo>
                        <a:pt x="0" y="3793"/>
                      </a:lnTo>
                      <a:lnTo>
                        <a:pt x="1361" y="4520"/>
                      </a:lnTo>
                      <a:lnTo>
                        <a:pt x="6886" y="373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5B8C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3627244" y="1567065"/>
                  <a:ext cx="983397" cy="604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7" h="6850" extrusionOk="0">
                      <a:moveTo>
                        <a:pt x="5525" y="0"/>
                      </a:moveTo>
                      <a:lnTo>
                        <a:pt x="0" y="786"/>
                      </a:lnTo>
                      <a:lnTo>
                        <a:pt x="11136" y="6849"/>
                      </a:lnTo>
                      <a:lnTo>
                        <a:pt x="11136" y="3065"/>
                      </a:lnTo>
                      <a:lnTo>
                        <a:pt x="5525" y="0"/>
                      </a:lnTo>
                      <a:close/>
                    </a:path>
                  </a:pathLst>
                </a:custGeom>
                <a:solidFill>
                  <a:srgbClr val="66B7C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9" name="Google Shape;149;p16"/>
                <p:cNvSpPr/>
                <p:nvPr/>
              </p:nvSpPr>
              <p:spPr>
                <a:xfrm>
                  <a:off x="3507071" y="1023325"/>
                  <a:ext cx="2632488" cy="81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3" h="9223" extrusionOk="0">
                      <a:moveTo>
                        <a:pt x="17316" y="1"/>
                      </a:moveTo>
                      <a:lnTo>
                        <a:pt x="0" y="2425"/>
                      </a:lnTo>
                      <a:lnTo>
                        <a:pt x="12497" y="9223"/>
                      </a:lnTo>
                      <a:lnTo>
                        <a:pt x="29813" y="6792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A1D8D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0" name="Google Shape;150;p16"/>
                <p:cNvSpPr/>
                <p:nvPr/>
              </p:nvSpPr>
              <p:spPr>
                <a:xfrm>
                  <a:off x="4610532" y="1622958"/>
                  <a:ext cx="1529003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" h="6217" extrusionOk="0">
                      <a:moveTo>
                        <a:pt x="17316" y="1"/>
                      </a:moveTo>
                      <a:lnTo>
                        <a:pt x="0" y="2432"/>
                      </a:lnTo>
                      <a:lnTo>
                        <a:pt x="0" y="6216"/>
                      </a:lnTo>
                      <a:lnTo>
                        <a:pt x="17316" y="3793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66758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</p:grp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/>
              <a:t>SQLite Principles</a:t>
            </a:r>
            <a:endParaRPr b="1" dirty="0"/>
          </a:p>
        </p:txBody>
      </p:sp>
      <p:sp>
        <p:nvSpPr>
          <p:cNvPr id="152" name="Google Shape;152;p16"/>
          <p:cNvSpPr/>
          <p:nvPr/>
        </p:nvSpPr>
        <p:spPr>
          <a:xfrm>
            <a:off x="8135612" y="4753635"/>
            <a:ext cx="147" cy="6891"/>
          </a:xfrm>
          <a:custGeom>
            <a:avLst/>
            <a:gdLst/>
            <a:ahLst/>
            <a:cxnLst/>
            <a:rect l="l" t="t" r="r" b="b"/>
            <a:pathLst>
              <a:path w="1" h="47" extrusionOk="0">
                <a:moveTo>
                  <a:pt x="1" y="0"/>
                </a:moveTo>
                <a:lnTo>
                  <a:pt x="1" y="46"/>
                </a:lnTo>
                <a:lnTo>
                  <a:pt x="1" y="46"/>
                </a:lnTo>
                <a:close/>
              </a:path>
            </a:pathLst>
          </a:custGeom>
          <a:solidFill>
            <a:srgbClr val="BAA2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16"/>
          <p:cNvSpPr txBox="1"/>
          <p:nvPr/>
        </p:nvSpPr>
        <p:spPr>
          <a:xfrm>
            <a:off x="9625200" y="2184833"/>
            <a:ext cx="1580000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Serverless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9091029" y="3469167"/>
            <a:ext cx="2114171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Cross-Platform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9403492" y="4737533"/>
            <a:ext cx="1801708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934133" y="4891200"/>
            <a:ext cx="1982062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Lightweight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34133" y="2334233"/>
            <a:ext cx="1982062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Transactional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934133" y="3622833"/>
            <a:ext cx="1580000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Tested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F12F-249E-A5F2-924E-3F981ADD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AF9-66AE-0DD5-0C9D-341E405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With</a:t>
            </a:r>
            <a:r>
              <a:rPr lang="en-GB" dirty="0">
                <a:solidFill>
                  <a:schemeClr val="tx1">
                    <a:alpha val="58000"/>
                  </a:schemeClr>
                </a:solidFill>
              </a:rPr>
              <a:t> Serverless, Transactional (ACID ) and Faultless, Cross </a:t>
            </a:r>
            <a:r>
              <a:rPr lang="en-GB" dirty="0" err="1">
                <a:solidFill>
                  <a:schemeClr val="tx1">
                    <a:alpha val="58000"/>
                  </a:schemeClr>
                </a:solidFill>
              </a:rPr>
              <a:t>platfrom</a:t>
            </a:r>
            <a:r>
              <a:rPr lang="en-GB" dirty="0">
                <a:solidFill>
                  <a:schemeClr val="tx1">
                    <a:alpha val="58000"/>
                  </a:schemeClr>
                </a:solidFill>
              </a:rPr>
              <a:t>, No configuration required </a:t>
            </a: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to history slide later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56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2707" y="1400766"/>
            <a:ext cx="4740104" cy="4655350"/>
            <a:chOff x="4965975" y="1254626"/>
            <a:chExt cx="1193500" cy="1172199"/>
          </a:xfrm>
        </p:grpSpPr>
        <p:sp>
          <p:nvSpPr>
            <p:cNvPr id="324" name="Google Shape;324;p20"/>
            <p:cNvSpPr/>
            <p:nvPr/>
          </p:nvSpPr>
          <p:spPr>
            <a:xfrm>
              <a:off x="4965975" y="2134025"/>
              <a:ext cx="566475" cy="214725"/>
            </a:xfrm>
            <a:custGeom>
              <a:avLst/>
              <a:gdLst/>
              <a:ahLst/>
              <a:cxnLst/>
              <a:rect l="l" t="t" r="r" b="b"/>
              <a:pathLst>
                <a:path w="22659" h="8589" extrusionOk="0">
                  <a:moveTo>
                    <a:pt x="11348" y="0"/>
                  </a:moveTo>
                  <a:lnTo>
                    <a:pt x="1" y="4309"/>
                  </a:lnTo>
                  <a:lnTo>
                    <a:pt x="11348" y="8589"/>
                  </a:lnTo>
                  <a:lnTo>
                    <a:pt x="22658" y="430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965975" y="2241725"/>
              <a:ext cx="283700" cy="185100"/>
            </a:xfrm>
            <a:custGeom>
              <a:avLst/>
              <a:gdLst/>
              <a:ahLst/>
              <a:cxnLst/>
              <a:rect l="l" t="t" r="r" b="b"/>
              <a:pathLst>
                <a:path w="11348" h="7404" extrusionOk="0">
                  <a:moveTo>
                    <a:pt x="1" y="1"/>
                  </a:moveTo>
                  <a:lnTo>
                    <a:pt x="1" y="3123"/>
                  </a:lnTo>
                  <a:lnTo>
                    <a:pt x="11348" y="7403"/>
                  </a:lnTo>
                  <a:lnTo>
                    <a:pt x="11348" y="4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5249650" y="2241725"/>
              <a:ext cx="282800" cy="185100"/>
            </a:xfrm>
            <a:custGeom>
              <a:avLst/>
              <a:gdLst/>
              <a:ahLst/>
              <a:cxnLst/>
              <a:rect l="l" t="t" r="r" b="b"/>
              <a:pathLst>
                <a:path w="11312" h="7404" extrusionOk="0">
                  <a:moveTo>
                    <a:pt x="11311" y="1"/>
                  </a:moveTo>
                  <a:lnTo>
                    <a:pt x="1" y="4281"/>
                  </a:lnTo>
                  <a:lnTo>
                    <a:pt x="1" y="7403"/>
                  </a:lnTo>
                  <a:lnTo>
                    <a:pt x="11311" y="3123"/>
                  </a:lnTo>
                  <a:lnTo>
                    <a:pt x="11311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154749" y="2128300"/>
              <a:ext cx="183481" cy="96601"/>
            </a:xfrm>
            <a:custGeom>
              <a:avLst/>
              <a:gdLst/>
              <a:ahLst/>
              <a:cxnLst/>
              <a:rect l="l" t="t" r="r" b="b"/>
              <a:pathLst>
                <a:path w="15104" h="5729" extrusionOk="0">
                  <a:moveTo>
                    <a:pt x="7556" y="0"/>
                  </a:moveTo>
                  <a:lnTo>
                    <a:pt x="1" y="2882"/>
                  </a:lnTo>
                  <a:lnTo>
                    <a:pt x="7556" y="5728"/>
                  </a:lnTo>
                  <a:lnTo>
                    <a:pt x="15103" y="2882"/>
                  </a:lnTo>
                  <a:lnTo>
                    <a:pt x="7556" y="0"/>
                  </a:lnTo>
                  <a:close/>
                </a:path>
              </a:pathLst>
            </a:custGeom>
            <a:solidFill>
              <a:srgbClr val="E3C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154850" y="2176600"/>
              <a:ext cx="94826" cy="143225"/>
            </a:xfrm>
            <a:custGeom>
              <a:avLst/>
              <a:gdLst/>
              <a:ahLst/>
              <a:cxnLst/>
              <a:rect l="l" t="t" r="r" b="b"/>
              <a:pathLst>
                <a:path w="7556" h="10278" extrusionOk="0">
                  <a:moveTo>
                    <a:pt x="1" y="0"/>
                  </a:moveTo>
                  <a:lnTo>
                    <a:pt x="1" y="7432"/>
                  </a:lnTo>
                  <a:lnTo>
                    <a:pt x="7556" y="10277"/>
                  </a:lnTo>
                  <a:lnTo>
                    <a:pt x="7556" y="28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AA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249650" y="2176600"/>
              <a:ext cx="94825" cy="143225"/>
            </a:xfrm>
            <a:custGeom>
              <a:avLst/>
              <a:gdLst/>
              <a:ahLst/>
              <a:cxnLst/>
              <a:rect l="l" t="t" r="r" b="b"/>
              <a:pathLst>
                <a:path w="7549" h="10278" extrusionOk="0">
                  <a:moveTo>
                    <a:pt x="7548" y="0"/>
                  </a:moveTo>
                  <a:lnTo>
                    <a:pt x="1" y="2846"/>
                  </a:lnTo>
                  <a:lnTo>
                    <a:pt x="1" y="10277"/>
                  </a:lnTo>
                  <a:lnTo>
                    <a:pt x="7548" y="743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D884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593025" y="2134025"/>
              <a:ext cx="566450" cy="214725"/>
            </a:xfrm>
            <a:custGeom>
              <a:avLst/>
              <a:gdLst/>
              <a:ahLst/>
              <a:cxnLst/>
              <a:rect l="l" t="t" r="r" b="b"/>
              <a:pathLst>
                <a:path w="22658" h="8589" extrusionOk="0">
                  <a:moveTo>
                    <a:pt x="11311" y="0"/>
                  </a:moveTo>
                  <a:lnTo>
                    <a:pt x="0" y="4309"/>
                  </a:lnTo>
                  <a:lnTo>
                    <a:pt x="11311" y="8589"/>
                  </a:lnTo>
                  <a:lnTo>
                    <a:pt x="22658" y="4309"/>
                  </a:lnTo>
                  <a:lnTo>
                    <a:pt x="11311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593025" y="2241725"/>
              <a:ext cx="282775" cy="185100"/>
            </a:xfrm>
            <a:custGeom>
              <a:avLst/>
              <a:gdLst/>
              <a:ahLst/>
              <a:cxnLst/>
              <a:rect l="l" t="t" r="r" b="b"/>
              <a:pathLst>
                <a:path w="11311" h="7404" extrusionOk="0">
                  <a:moveTo>
                    <a:pt x="0" y="1"/>
                  </a:moveTo>
                  <a:lnTo>
                    <a:pt x="0" y="3123"/>
                  </a:lnTo>
                  <a:lnTo>
                    <a:pt x="11311" y="7403"/>
                  </a:lnTo>
                  <a:lnTo>
                    <a:pt x="11311" y="42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5875775" y="2241725"/>
              <a:ext cx="283700" cy="185100"/>
            </a:xfrm>
            <a:custGeom>
              <a:avLst/>
              <a:gdLst/>
              <a:ahLst/>
              <a:cxnLst/>
              <a:rect l="l" t="t" r="r" b="b"/>
              <a:pathLst>
                <a:path w="11348" h="7404" extrusionOk="0">
                  <a:moveTo>
                    <a:pt x="11348" y="1"/>
                  </a:moveTo>
                  <a:lnTo>
                    <a:pt x="1" y="4281"/>
                  </a:lnTo>
                  <a:lnTo>
                    <a:pt x="1" y="7403"/>
                  </a:lnTo>
                  <a:lnTo>
                    <a:pt x="11348" y="3123"/>
                  </a:lnTo>
                  <a:lnTo>
                    <a:pt x="11348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686816" y="1254626"/>
              <a:ext cx="376850" cy="142675"/>
            </a:xfrm>
            <a:custGeom>
              <a:avLst/>
              <a:gdLst/>
              <a:ahLst/>
              <a:cxnLst/>
              <a:rect l="l" t="t" r="r" b="b"/>
              <a:pathLst>
                <a:path w="15074" h="5707" extrusionOk="0">
                  <a:moveTo>
                    <a:pt x="7519" y="1"/>
                  </a:moveTo>
                  <a:lnTo>
                    <a:pt x="0" y="2854"/>
                  </a:lnTo>
                  <a:lnTo>
                    <a:pt x="7519" y="5707"/>
                  </a:lnTo>
                  <a:lnTo>
                    <a:pt x="15074" y="285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FFE5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687825" y="1781550"/>
              <a:ext cx="187975" cy="538275"/>
            </a:xfrm>
            <a:custGeom>
              <a:avLst/>
              <a:gdLst/>
              <a:ahLst/>
              <a:cxnLst/>
              <a:rect l="l" t="t" r="r" b="b"/>
              <a:pathLst>
                <a:path w="7519" h="21531" extrusionOk="0">
                  <a:moveTo>
                    <a:pt x="0" y="1"/>
                  </a:moveTo>
                  <a:lnTo>
                    <a:pt x="0" y="18685"/>
                  </a:lnTo>
                  <a:lnTo>
                    <a:pt x="7519" y="21530"/>
                  </a:lnTo>
                  <a:lnTo>
                    <a:pt x="7519" y="2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5875775" y="1781550"/>
              <a:ext cx="188900" cy="538275"/>
            </a:xfrm>
            <a:custGeom>
              <a:avLst/>
              <a:gdLst/>
              <a:ahLst/>
              <a:cxnLst/>
              <a:rect l="l" t="t" r="r" b="b"/>
              <a:pathLst>
                <a:path w="7556" h="21531" extrusionOk="0">
                  <a:moveTo>
                    <a:pt x="7556" y="1"/>
                  </a:moveTo>
                  <a:lnTo>
                    <a:pt x="1" y="2854"/>
                  </a:lnTo>
                  <a:lnTo>
                    <a:pt x="1" y="21530"/>
                  </a:lnTo>
                  <a:lnTo>
                    <a:pt x="7556" y="18685"/>
                  </a:lnTo>
                  <a:lnTo>
                    <a:pt x="7556" y="1"/>
                  </a:lnTo>
                  <a:close/>
                </a:path>
              </a:pathLst>
            </a:custGeom>
            <a:solidFill>
              <a:srgbClr val="F2A1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/>
              <a:t>Testing</a:t>
            </a:r>
            <a:endParaRPr b="1" dirty="0"/>
          </a:p>
        </p:txBody>
      </p:sp>
      <p:sp>
        <p:nvSpPr>
          <p:cNvPr id="2" name="Google Shape;336;p20">
            <a:extLst>
              <a:ext uri="{FF2B5EF4-FFF2-40B4-BE49-F238E27FC236}">
                <a16:creationId xmlns:a16="http://schemas.microsoft.com/office/drawing/2014/main" id="{56CACBC9-9BE8-3E9D-676A-AF2CD3D75DC9}"/>
              </a:ext>
            </a:extLst>
          </p:cNvPr>
          <p:cNvSpPr/>
          <p:nvPr/>
        </p:nvSpPr>
        <p:spPr>
          <a:xfrm>
            <a:off x="3417553" y="1684083"/>
            <a:ext cx="746561" cy="2137741"/>
          </a:xfrm>
          <a:custGeom>
            <a:avLst/>
            <a:gdLst/>
            <a:ahLst/>
            <a:cxnLst/>
            <a:rect l="l" t="t" r="r" b="b"/>
            <a:pathLst>
              <a:path w="7519" h="21531" extrusionOk="0">
                <a:moveTo>
                  <a:pt x="0" y="1"/>
                </a:moveTo>
                <a:lnTo>
                  <a:pt x="0" y="18685"/>
                </a:lnTo>
                <a:lnTo>
                  <a:pt x="7519" y="21530"/>
                </a:lnTo>
                <a:lnTo>
                  <a:pt x="7519" y="2854"/>
                </a:lnTo>
                <a:lnTo>
                  <a:pt x="0" y="1"/>
                </a:lnTo>
                <a:close/>
              </a:path>
            </a:pathLst>
          </a:custGeom>
          <a:solidFill>
            <a:srgbClr val="FFC7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337;p20">
            <a:extLst>
              <a:ext uri="{FF2B5EF4-FFF2-40B4-BE49-F238E27FC236}">
                <a16:creationId xmlns:a16="http://schemas.microsoft.com/office/drawing/2014/main" id="{0E03CAC8-C271-1E82-32AC-A8C1CE54BBFE}"/>
              </a:ext>
            </a:extLst>
          </p:cNvPr>
          <p:cNvSpPr/>
          <p:nvPr/>
        </p:nvSpPr>
        <p:spPr>
          <a:xfrm>
            <a:off x="4164183" y="1684082"/>
            <a:ext cx="750235" cy="2137741"/>
          </a:xfrm>
          <a:custGeom>
            <a:avLst/>
            <a:gdLst/>
            <a:ahLst/>
            <a:cxnLst/>
            <a:rect l="l" t="t" r="r" b="b"/>
            <a:pathLst>
              <a:path w="7556" h="21531" extrusionOk="0">
                <a:moveTo>
                  <a:pt x="7556" y="1"/>
                </a:moveTo>
                <a:lnTo>
                  <a:pt x="1" y="2854"/>
                </a:lnTo>
                <a:lnTo>
                  <a:pt x="1" y="21530"/>
                </a:lnTo>
                <a:lnTo>
                  <a:pt x="7556" y="18685"/>
                </a:lnTo>
                <a:lnTo>
                  <a:pt x="7556" y="1"/>
                </a:lnTo>
                <a:close/>
              </a:path>
            </a:pathLst>
          </a:custGeom>
          <a:solidFill>
            <a:srgbClr val="F2A1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D66A41-44D9-E4FF-0D5B-23D3DC892BD2}"/>
              </a:ext>
            </a:extLst>
          </p:cNvPr>
          <p:cNvSpPr txBox="1"/>
          <p:nvPr/>
        </p:nvSpPr>
        <p:spPr>
          <a:xfrm>
            <a:off x="1323189" y="617377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151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1A8CE-0141-60A4-DB99-29029D7E175F}"/>
              </a:ext>
            </a:extLst>
          </p:cNvPr>
          <p:cNvSpPr txBox="1"/>
          <p:nvPr/>
        </p:nvSpPr>
        <p:spPr>
          <a:xfrm>
            <a:off x="3692503" y="617377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92038 K</a:t>
            </a:r>
          </a:p>
        </p:txBody>
      </p:sp>
      <p:sp>
        <p:nvSpPr>
          <p:cNvPr id="22" name="Google Shape;1012;p36">
            <a:extLst>
              <a:ext uri="{FF2B5EF4-FFF2-40B4-BE49-F238E27FC236}">
                <a16:creationId xmlns:a16="http://schemas.microsoft.com/office/drawing/2014/main" id="{6185BAA1-8026-1478-B783-2645EE96CD2A}"/>
              </a:ext>
            </a:extLst>
          </p:cNvPr>
          <p:cNvSpPr/>
          <p:nvPr/>
        </p:nvSpPr>
        <p:spPr>
          <a:xfrm>
            <a:off x="7593880" y="3300922"/>
            <a:ext cx="29000" cy="2900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1013;p36">
            <a:extLst>
              <a:ext uri="{FF2B5EF4-FFF2-40B4-BE49-F238E27FC236}">
                <a16:creationId xmlns:a16="http://schemas.microsoft.com/office/drawing/2014/main" id="{3EA88E8F-E544-BE34-F071-454FD80A04F1}"/>
              </a:ext>
            </a:extLst>
          </p:cNvPr>
          <p:cNvSpPr/>
          <p:nvPr/>
        </p:nvSpPr>
        <p:spPr>
          <a:xfrm>
            <a:off x="7420447" y="3474755"/>
            <a:ext cx="29000" cy="2900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1014;p36">
            <a:extLst>
              <a:ext uri="{FF2B5EF4-FFF2-40B4-BE49-F238E27FC236}">
                <a16:creationId xmlns:a16="http://schemas.microsoft.com/office/drawing/2014/main" id="{3C8C50B0-BAE5-CFFC-0711-F7F8D143E8E2}"/>
              </a:ext>
            </a:extLst>
          </p:cNvPr>
          <p:cNvSpPr/>
          <p:nvPr/>
        </p:nvSpPr>
        <p:spPr>
          <a:xfrm>
            <a:off x="7550614" y="3315589"/>
            <a:ext cx="29033" cy="29000"/>
          </a:xfrm>
          <a:custGeom>
            <a:avLst/>
            <a:gdLst/>
            <a:ahLst/>
            <a:cxnLst/>
            <a:rect l="l" t="t" r="r" b="b"/>
            <a:pathLst>
              <a:path w="871" h="870" extrusionOk="0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1015;p36">
            <a:extLst>
              <a:ext uri="{FF2B5EF4-FFF2-40B4-BE49-F238E27FC236}">
                <a16:creationId xmlns:a16="http://schemas.microsoft.com/office/drawing/2014/main" id="{335F00B3-BD1F-9A8E-822B-2BBA6B073C35}"/>
              </a:ext>
            </a:extLst>
          </p:cNvPr>
          <p:cNvSpPr/>
          <p:nvPr/>
        </p:nvSpPr>
        <p:spPr>
          <a:xfrm>
            <a:off x="7579613" y="3344556"/>
            <a:ext cx="29000" cy="29033"/>
          </a:xfrm>
          <a:custGeom>
            <a:avLst/>
            <a:gdLst/>
            <a:ahLst/>
            <a:cxnLst/>
            <a:rect l="l" t="t" r="r" b="b"/>
            <a:pathLst>
              <a:path w="870" h="871" extrusionOk="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1016;p36">
            <a:extLst>
              <a:ext uri="{FF2B5EF4-FFF2-40B4-BE49-F238E27FC236}">
                <a16:creationId xmlns:a16="http://schemas.microsoft.com/office/drawing/2014/main" id="{2A8F1899-93ED-C59F-2C8C-5E8D38356C37}"/>
              </a:ext>
            </a:extLst>
          </p:cNvPr>
          <p:cNvSpPr/>
          <p:nvPr/>
        </p:nvSpPr>
        <p:spPr>
          <a:xfrm>
            <a:off x="7434747" y="3431489"/>
            <a:ext cx="29000" cy="2860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Google Shape;1017;p36">
            <a:extLst>
              <a:ext uri="{FF2B5EF4-FFF2-40B4-BE49-F238E27FC236}">
                <a16:creationId xmlns:a16="http://schemas.microsoft.com/office/drawing/2014/main" id="{2E0C1ACB-117A-8490-321B-4AF8CC3B1F5F}"/>
              </a:ext>
            </a:extLst>
          </p:cNvPr>
          <p:cNvSpPr/>
          <p:nvPr/>
        </p:nvSpPr>
        <p:spPr>
          <a:xfrm>
            <a:off x="7463713" y="3460455"/>
            <a:ext cx="29000" cy="2860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18;p36">
            <a:extLst>
              <a:ext uri="{FF2B5EF4-FFF2-40B4-BE49-F238E27FC236}">
                <a16:creationId xmlns:a16="http://schemas.microsoft.com/office/drawing/2014/main" id="{0B718617-8AD5-918D-5C28-C0C4FF70ACFE}"/>
              </a:ext>
            </a:extLst>
          </p:cNvPr>
          <p:cNvSpPr/>
          <p:nvPr/>
        </p:nvSpPr>
        <p:spPr>
          <a:xfrm>
            <a:off x="7478414" y="3387822"/>
            <a:ext cx="57567" cy="58000"/>
          </a:xfrm>
          <a:custGeom>
            <a:avLst/>
            <a:gdLst/>
            <a:ahLst/>
            <a:cxnLst/>
            <a:rect l="l" t="t" r="r" b="b"/>
            <a:pathLst>
              <a:path w="1727" h="1740" extrusionOk="0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19;p36">
            <a:extLst>
              <a:ext uri="{FF2B5EF4-FFF2-40B4-BE49-F238E27FC236}">
                <a16:creationId xmlns:a16="http://schemas.microsoft.com/office/drawing/2014/main" id="{FED3690E-CC3E-C9F8-E3B5-DB4A80BA6F39}"/>
              </a:ext>
            </a:extLst>
          </p:cNvPr>
          <p:cNvSpPr/>
          <p:nvPr/>
        </p:nvSpPr>
        <p:spPr>
          <a:xfrm>
            <a:off x="7506981" y="3358856"/>
            <a:ext cx="57967" cy="57967"/>
          </a:xfrm>
          <a:custGeom>
            <a:avLst/>
            <a:gdLst/>
            <a:ahLst/>
            <a:cxnLst/>
            <a:rect l="l" t="t" r="r" b="b"/>
            <a:pathLst>
              <a:path w="1739" h="1739" extrusionOk="0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20;p36">
            <a:extLst>
              <a:ext uri="{FF2B5EF4-FFF2-40B4-BE49-F238E27FC236}">
                <a16:creationId xmlns:a16="http://schemas.microsoft.com/office/drawing/2014/main" id="{30D31A6B-87C1-76E1-78B7-E37A2BE310C2}"/>
              </a:ext>
            </a:extLst>
          </p:cNvPr>
          <p:cNvSpPr/>
          <p:nvPr/>
        </p:nvSpPr>
        <p:spPr>
          <a:xfrm>
            <a:off x="7535947" y="4098223"/>
            <a:ext cx="19467" cy="19900"/>
          </a:xfrm>
          <a:custGeom>
            <a:avLst/>
            <a:gdLst/>
            <a:ahLst/>
            <a:cxnLst/>
            <a:rect l="l" t="t" r="r" b="b"/>
            <a:pathLst>
              <a:path w="584" h="597" extrusionOk="0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21;p36">
            <a:extLst>
              <a:ext uri="{FF2B5EF4-FFF2-40B4-BE49-F238E27FC236}">
                <a16:creationId xmlns:a16="http://schemas.microsoft.com/office/drawing/2014/main" id="{C4F7371F-C190-F3D5-5D46-E88086530535}"/>
              </a:ext>
            </a:extLst>
          </p:cNvPr>
          <p:cNvSpPr/>
          <p:nvPr/>
        </p:nvSpPr>
        <p:spPr>
          <a:xfrm>
            <a:off x="7516514" y="4197056"/>
            <a:ext cx="58767" cy="58767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1022;p36">
            <a:extLst>
              <a:ext uri="{FF2B5EF4-FFF2-40B4-BE49-F238E27FC236}">
                <a16:creationId xmlns:a16="http://schemas.microsoft.com/office/drawing/2014/main" id="{6A0DE4D3-126D-51D5-020A-7460AE387357}"/>
              </a:ext>
            </a:extLst>
          </p:cNvPr>
          <p:cNvSpPr/>
          <p:nvPr/>
        </p:nvSpPr>
        <p:spPr>
          <a:xfrm>
            <a:off x="7064447" y="4948722"/>
            <a:ext cx="23867" cy="23867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3" name="Google Shape;1023;p36">
            <a:extLst>
              <a:ext uri="{FF2B5EF4-FFF2-40B4-BE49-F238E27FC236}">
                <a16:creationId xmlns:a16="http://schemas.microsoft.com/office/drawing/2014/main" id="{23CFE38D-96B7-A05C-7DBC-4C709DDDD135}"/>
              </a:ext>
            </a:extLst>
          </p:cNvPr>
          <p:cNvGrpSpPr/>
          <p:nvPr/>
        </p:nvGrpSpPr>
        <p:grpSpPr>
          <a:xfrm>
            <a:off x="6422714" y="1234156"/>
            <a:ext cx="4319233" cy="2604567"/>
            <a:chOff x="2214100" y="1138950"/>
            <a:chExt cx="3239425" cy="1953425"/>
          </a:xfrm>
        </p:grpSpPr>
        <p:grpSp>
          <p:nvGrpSpPr>
            <p:cNvPr id="34" name="Google Shape;1024;p36">
              <a:extLst>
                <a:ext uri="{FF2B5EF4-FFF2-40B4-BE49-F238E27FC236}">
                  <a16:creationId xmlns:a16="http://schemas.microsoft.com/office/drawing/2014/main" id="{E3EC80BE-7EAA-BDAC-B07F-6A1C66E709CB}"/>
                </a:ext>
              </a:extLst>
            </p:cNvPr>
            <p:cNvGrpSpPr/>
            <p:nvPr/>
          </p:nvGrpSpPr>
          <p:grpSpPr>
            <a:xfrm>
              <a:off x="2290300" y="1138950"/>
              <a:ext cx="3163225" cy="1238275"/>
              <a:chOff x="2290300" y="1138950"/>
              <a:chExt cx="3163225" cy="1238275"/>
            </a:xfrm>
          </p:grpSpPr>
          <p:sp>
            <p:nvSpPr>
              <p:cNvPr id="37" name="Google Shape;1026;p36">
                <a:extLst>
                  <a:ext uri="{FF2B5EF4-FFF2-40B4-BE49-F238E27FC236}">
                    <a16:creationId xmlns:a16="http://schemas.microsoft.com/office/drawing/2014/main" id="{FA0E7D8D-77D0-088C-B7D2-DFF0B330BE42}"/>
                  </a:ext>
                </a:extLst>
              </p:cNvPr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365733" bIns="182867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TCL Test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" name="Google Shape;1027;p36">
                <a:extLst>
                  <a:ext uri="{FF2B5EF4-FFF2-40B4-BE49-F238E27FC236}">
                    <a16:creationId xmlns:a16="http://schemas.microsoft.com/office/drawing/2014/main" id="{D5CB9B7F-4C84-296C-800D-C14E6EEF4EAD}"/>
                  </a:ext>
                </a:extLst>
              </p:cNvPr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avLst/>
                <a:gdLst/>
                <a:ahLst/>
                <a:cxnLst/>
                <a:rect l="l" t="t" r="r" b="b"/>
                <a:pathLst>
                  <a:path w="126529" h="49459" extrusionOk="0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5" name="Google Shape;1028;p36">
              <a:extLst>
                <a:ext uri="{FF2B5EF4-FFF2-40B4-BE49-F238E27FC236}">
                  <a16:creationId xmlns:a16="http://schemas.microsoft.com/office/drawing/2014/main" id="{9669FF98-25B9-9427-D089-A0ED243ED057}"/>
                </a:ext>
              </a:extLst>
            </p:cNvPr>
            <p:cNvSpPr/>
            <p:nvPr/>
          </p:nvSpPr>
          <p:spPr>
            <a:xfrm>
              <a:off x="2214100" y="1939525"/>
              <a:ext cx="809950" cy="1152850"/>
            </a:xfrm>
            <a:custGeom>
              <a:avLst/>
              <a:gdLst/>
              <a:ahLst/>
              <a:cxnLst/>
              <a:rect l="l" t="t" r="r" b="b"/>
              <a:pathLst>
                <a:path w="32398" h="46114" extrusionOk="0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029;p36">
              <a:extLst>
                <a:ext uri="{FF2B5EF4-FFF2-40B4-BE49-F238E27FC236}">
                  <a16:creationId xmlns:a16="http://schemas.microsoft.com/office/drawing/2014/main" id="{5E6BFB56-4C08-2725-6BB8-732C43D413E2}"/>
                </a:ext>
              </a:extLst>
            </p:cNvPr>
            <p:cNvSpPr/>
            <p:nvPr/>
          </p:nvSpPr>
          <p:spPr>
            <a:xfrm>
              <a:off x="2422150" y="2138650"/>
              <a:ext cx="261675" cy="261675"/>
            </a:xfrm>
            <a:custGeom>
              <a:avLst/>
              <a:gdLst/>
              <a:ahLst/>
              <a:cxnLst/>
              <a:rect l="l" t="t" r="r" b="b"/>
              <a:pathLst>
                <a:path w="10467" h="10467" extrusionOk="0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9" name="Google Shape;1030;p36">
            <a:extLst>
              <a:ext uri="{FF2B5EF4-FFF2-40B4-BE49-F238E27FC236}">
                <a16:creationId xmlns:a16="http://schemas.microsoft.com/office/drawing/2014/main" id="{D865DE53-B1C0-2A59-93DF-0B92936E747A}"/>
              </a:ext>
            </a:extLst>
          </p:cNvPr>
          <p:cNvGrpSpPr/>
          <p:nvPr/>
        </p:nvGrpSpPr>
        <p:grpSpPr>
          <a:xfrm>
            <a:off x="6422714" y="3838689"/>
            <a:ext cx="4319233" cy="1991700"/>
            <a:chOff x="2214100" y="3092350"/>
            <a:chExt cx="3239425" cy="1493775"/>
          </a:xfrm>
        </p:grpSpPr>
        <p:grpSp>
          <p:nvGrpSpPr>
            <p:cNvPr id="40" name="Google Shape;1031;p36">
              <a:extLst>
                <a:ext uri="{FF2B5EF4-FFF2-40B4-BE49-F238E27FC236}">
                  <a16:creationId xmlns:a16="http://schemas.microsoft.com/office/drawing/2014/main" id="{E181CD2F-D873-203C-C242-8B2B2C9E4245}"/>
                </a:ext>
              </a:extLst>
            </p:cNvPr>
            <p:cNvGrpSpPr/>
            <p:nvPr/>
          </p:nvGrpSpPr>
          <p:grpSpPr>
            <a:xfrm>
              <a:off x="2290600" y="3911025"/>
              <a:ext cx="3162925" cy="675100"/>
              <a:chOff x="2290600" y="3911025"/>
              <a:chExt cx="3162925" cy="675100"/>
            </a:xfrm>
          </p:grpSpPr>
          <p:sp>
            <p:nvSpPr>
              <p:cNvPr id="43" name="Google Shape;1033;p36">
                <a:extLst>
                  <a:ext uri="{FF2B5EF4-FFF2-40B4-BE49-F238E27FC236}">
                    <a16:creationId xmlns:a16="http://schemas.microsoft.com/office/drawing/2014/main" id="{5F18D741-B044-396C-23DF-D25707942614}"/>
                  </a:ext>
                </a:extLst>
              </p:cNvPr>
              <p:cNvSpPr/>
              <p:nvPr/>
            </p:nvSpPr>
            <p:spPr>
              <a:xfrm>
                <a:off x="3271075" y="3929175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365733" bIns="182867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Fuzz Test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" name="Google Shape;1034;p36">
                <a:extLst>
                  <a:ext uri="{FF2B5EF4-FFF2-40B4-BE49-F238E27FC236}">
                    <a16:creationId xmlns:a16="http://schemas.microsoft.com/office/drawing/2014/main" id="{B8F1E22F-4E97-E5A9-A60A-DBE8B0E76EC3}"/>
                  </a:ext>
                </a:extLst>
              </p:cNvPr>
              <p:cNvSpPr/>
              <p:nvPr/>
            </p:nvSpPr>
            <p:spPr>
              <a:xfrm>
                <a:off x="2290600" y="3911025"/>
                <a:ext cx="3162925" cy="675100"/>
              </a:xfrm>
              <a:custGeom>
                <a:avLst/>
                <a:gdLst/>
                <a:ahLst/>
                <a:cxnLst/>
                <a:rect l="l" t="t" r="r" b="b"/>
                <a:pathLst>
                  <a:path w="126517" h="27004" extrusionOk="0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365733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1" name="Google Shape;1035;p36">
              <a:extLst>
                <a:ext uri="{FF2B5EF4-FFF2-40B4-BE49-F238E27FC236}">
                  <a16:creationId xmlns:a16="http://schemas.microsoft.com/office/drawing/2014/main" id="{D99B2164-0264-D3D1-3F01-2077C11E9757}"/>
                </a:ext>
              </a:extLst>
            </p:cNvPr>
            <p:cNvSpPr/>
            <p:nvPr/>
          </p:nvSpPr>
          <p:spPr>
            <a:xfrm>
              <a:off x="2214100" y="3092350"/>
              <a:ext cx="797450" cy="1127525"/>
            </a:xfrm>
            <a:custGeom>
              <a:avLst/>
              <a:gdLst/>
              <a:ahLst/>
              <a:cxnLst/>
              <a:rect l="l" t="t" r="r" b="b"/>
              <a:pathLst>
                <a:path w="31898" h="45101" extrusionOk="0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" name="Google Shape;1037;p36">
            <a:extLst>
              <a:ext uri="{FF2B5EF4-FFF2-40B4-BE49-F238E27FC236}">
                <a16:creationId xmlns:a16="http://schemas.microsoft.com/office/drawing/2014/main" id="{5A890C48-4B75-8BE3-0350-D92EB97DDC9D}"/>
              </a:ext>
            </a:extLst>
          </p:cNvPr>
          <p:cNvGrpSpPr/>
          <p:nvPr/>
        </p:nvGrpSpPr>
        <p:grpSpPr>
          <a:xfrm>
            <a:off x="6422714" y="2393423"/>
            <a:ext cx="5199500" cy="1445300"/>
            <a:chOff x="2214100" y="2008400"/>
            <a:chExt cx="3899625" cy="1083975"/>
          </a:xfrm>
        </p:grpSpPr>
        <p:grpSp>
          <p:nvGrpSpPr>
            <p:cNvPr id="46" name="Google Shape;1038;p36">
              <a:extLst>
                <a:ext uri="{FF2B5EF4-FFF2-40B4-BE49-F238E27FC236}">
                  <a16:creationId xmlns:a16="http://schemas.microsoft.com/office/drawing/2014/main" id="{9BA81647-88CF-FFCB-8B35-83FDD639C90D}"/>
                </a:ext>
              </a:extLst>
            </p:cNvPr>
            <p:cNvGrpSpPr/>
            <p:nvPr/>
          </p:nvGrpSpPr>
          <p:grpSpPr>
            <a:xfrm>
              <a:off x="3035625" y="2008400"/>
              <a:ext cx="3078100" cy="656075"/>
              <a:chOff x="3035625" y="2008400"/>
              <a:chExt cx="3078100" cy="656075"/>
            </a:xfrm>
          </p:grpSpPr>
          <p:sp>
            <p:nvSpPr>
              <p:cNvPr id="49" name="Google Shape;1040;p36">
                <a:extLst>
                  <a:ext uri="{FF2B5EF4-FFF2-40B4-BE49-F238E27FC236}">
                    <a16:creationId xmlns:a16="http://schemas.microsoft.com/office/drawing/2014/main" id="{A781B72F-4C39-D52F-7E62-20562D0989BB}"/>
                  </a:ext>
                </a:extLst>
              </p:cNvPr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365733" bIns="182867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TH3 Test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" name="Google Shape;1041;p36">
                <a:extLst>
                  <a:ext uri="{FF2B5EF4-FFF2-40B4-BE49-F238E27FC236}">
                    <a16:creationId xmlns:a16="http://schemas.microsoft.com/office/drawing/2014/main" id="{1F560DB3-A650-7E8E-244F-9CA80265AF38}"/>
                  </a:ext>
                </a:extLst>
              </p:cNvPr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7" name="Google Shape;1042;p36">
              <a:extLst>
                <a:ext uri="{FF2B5EF4-FFF2-40B4-BE49-F238E27FC236}">
                  <a16:creationId xmlns:a16="http://schemas.microsoft.com/office/drawing/2014/main" id="{CDC9CC8F-8239-A655-48EC-3E00EFD6EAEF}"/>
                </a:ext>
              </a:extLst>
            </p:cNvPr>
            <p:cNvSpPr/>
            <p:nvPr/>
          </p:nvSpPr>
          <p:spPr>
            <a:xfrm>
              <a:off x="2214100" y="2282425"/>
              <a:ext cx="1134975" cy="809950"/>
            </a:xfrm>
            <a:custGeom>
              <a:avLst/>
              <a:gdLst/>
              <a:ahLst/>
              <a:cxnLst/>
              <a:rect l="l" t="t" r="r" b="b"/>
              <a:pathLst>
                <a:path w="45399" h="32398" extrusionOk="0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43;p36">
              <a:extLst>
                <a:ext uri="{FF2B5EF4-FFF2-40B4-BE49-F238E27FC236}">
                  <a16:creationId xmlns:a16="http://schemas.microsoft.com/office/drawing/2014/main" id="{6CDBDC0A-8C7D-97AD-B284-455B4456EF4F}"/>
                </a:ext>
              </a:extLst>
            </p:cNvPr>
            <p:cNvSpPr/>
            <p:nvPr/>
          </p:nvSpPr>
          <p:spPr>
            <a:xfrm>
              <a:off x="2906750" y="2634250"/>
              <a:ext cx="261950" cy="262250"/>
            </a:xfrm>
            <a:custGeom>
              <a:avLst/>
              <a:gdLst/>
              <a:ahLst/>
              <a:cxnLst/>
              <a:rect l="l" t="t" r="r" b="b"/>
              <a:pathLst>
                <a:path w="10478" h="10490" extrusionOk="0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1" name="Google Shape;1044;p36">
            <a:extLst>
              <a:ext uri="{FF2B5EF4-FFF2-40B4-BE49-F238E27FC236}">
                <a16:creationId xmlns:a16="http://schemas.microsoft.com/office/drawing/2014/main" id="{E75F718F-1784-38AB-5014-BAF38AD8E180}"/>
              </a:ext>
            </a:extLst>
          </p:cNvPr>
          <p:cNvGrpSpPr/>
          <p:nvPr/>
        </p:nvGrpSpPr>
        <p:grpSpPr>
          <a:xfrm>
            <a:off x="6422714" y="3756690"/>
            <a:ext cx="5199500" cy="1145233"/>
            <a:chOff x="2214100" y="3030850"/>
            <a:chExt cx="3899625" cy="858925"/>
          </a:xfrm>
        </p:grpSpPr>
        <p:grpSp>
          <p:nvGrpSpPr>
            <p:cNvPr id="52" name="Google Shape;1045;p36">
              <a:extLst>
                <a:ext uri="{FF2B5EF4-FFF2-40B4-BE49-F238E27FC236}">
                  <a16:creationId xmlns:a16="http://schemas.microsoft.com/office/drawing/2014/main" id="{185CCEC2-1AEC-421A-EC25-104584B4E9F2}"/>
                </a:ext>
              </a:extLst>
            </p:cNvPr>
            <p:cNvGrpSpPr/>
            <p:nvPr/>
          </p:nvGrpSpPr>
          <p:grpSpPr>
            <a:xfrm>
              <a:off x="3035625" y="3030850"/>
              <a:ext cx="3078100" cy="656075"/>
              <a:chOff x="3035625" y="3030850"/>
              <a:chExt cx="3078100" cy="656075"/>
            </a:xfrm>
          </p:grpSpPr>
          <p:sp>
            <p:nvSpPr>
              <p:cNvPr id="55" name="Google Shape;1047;p36">
                <a:extLst>
                  <a:ext uri="{FF2B5EF4-FFF2-40B4-BE49-F238E27FC236}">
                    <a16:creationId xmlns:a16="http://schemas.microsoft.com/office/drawing/2014/main" id="{99E4BFF5-CAAC-CDFA-082F-B04CCB0A9BDB}"/>
                  </a:ext>
                </a:extLst>
              </p:cNvPr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365733" bIns="182867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Logic Test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" name="Google Shape;1048;p36">
                <a:extLst>
                  <a:ext uri="{FF2B5EF4-FFF2-40B4-BE49-F238E27FC236}">
                    <a16:creationId xmlns:a16="http://schemas.microsoft.com/office/drawing/2014/main" id="{8D1AC449-8A01-CDB8-FDAF-0AB956F70F65}"/>
                  </a:ext>
                </a:extLst>
              </p:cNvPr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3" name="Google Shape;1049;p36">
              <a:extLst>
                <a:ext uri="{FF2B5EF4-FFF2-40B4-BE49-F238E27FC236}">
                  <a16:creationId xmlns:a16="http://schemas.microsoft.com/office/drawing/2014/main" id="{BF28819B-1F86-F0A3-6FC6-56F2807485AD}"/>
                </a:ext>
              </a:extLst>
            </p:cNvPr>
            <p:cNvSpPr/>
            <p:nvPr/>
          </p:nvSpPr>
          <p:spPr>
            <a:xfrm>
              <a:off x="2214100" y="3092350"/>
              <a:ext cx="1134675" cy="797425"/>
            </a:xfrm>
            <a:custGeom>
              <a:avLst/>
              <a:gdLst/>
              <a:ahLst/>
              <a:cxnLst/>
              <a:rect l="l" t="t" r="r" b="b"/>
              <a:pathLst>
                <a:path w="45387" h="31897" extrusionOk="0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7" name="Google Shape;1051;p36">
            <a:extLst>
              <a:ext uri="{FF2B5EF4-FFF2-40B4-BE49-F238E27FC236}">
                <a16:creationId xmlns:a16="http://schemas.microsoft.com/office/drawing/2014/main" id="{38421225-B655-85AC-BE35-4FBB7BD59D28}"/>
              </a:ext>
            </a:extLst>
          </p:cNvPr>
          <p:cNvSpPr/>
          <p:nvPr/>
        </p:nvSpPr>
        <p:spPr>
          <a:xfrm>
            <a:off x="5528547" y="2934589"/>
            <a:ext cx="1774467" cy="1774467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667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Test</a:t>
            </a:r>
            <a:endParaRPr sz="2667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451415-9B4C-7C5B-BE40-C2FEC9082136}"/>
              </a:ext>
            </a:extLst>
          </p:cNvPr>
          <p:cNvSpPr txBox="1"/>
          <p:nvPr/>
        </p:nvSpPr>
        <p:spPr>
          <a:xfrm>
            <a:off x="6415780" y="6100780"/>
            <a:ext cx="531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And more: I/O, Dynamic Analysis (Assert and Valgrind)</a:t>
            </a:r>
          </a:p>
        </p:txBody>
      </p:sp>
      <p:pic>
        <p:nvPicPr>
          <p:cNvPr id="60" name="Picture 59" descr="Icon&#10;&#10;Description automatically generated with medium confidence">
            <a:extLst>
              <a:ext uri="{FF2B5EF4-FFF2-40B4-BE49-F238E27FC236}">
                <a16:creationId xmlns:a16="http://schemas.microsoft.com/office/drawing/2014/main" id="{EB94B726-558F-2BB0-BB0E-37EF53F1B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05" y="4693296"/>
            <a:ext cx="524884" cy="524884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27E2A243-4872-9688-431D-DB7094C5E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36" y="4056907"/>
            <a:ext cx="488897" cy="488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7;p18">
            <a:extLst>
              <a:ext uri="{FF2B5EF4-FFF2-40B4-BE49-F238E27FC236}">
                <a16:creationId xmlns:a16="http://schemas.microsoft.com/office/drawing/2014/main" id="{66C0E35F-7784-6FDF-5E5D-CF3D42B81AF0}"/>
              </a:ext>
            </a:extLst>
          </p:cNvPr>
          <p:cNvSpPr/>
          <p:nvPr/>
        </p:nvSpPr>
        <p:spPr>
          <a:xfrm>
            <a:off x="4548787" y="1619097"/>
            <a:ext cx="239894" cy="4455499"/>
          </a:xfrm>
          <a:custGeom>
            <a:avLst/>
            <a:gdLst/>
            <a:ahLst/>
            <a:cxnLst/>
            <a:rect l="l" t="t" r="r" b="b"/>
            <a:pathLst>
              <a:path w="22517" h="111760" extrusionOk="0">
                <a:moveTo>
                  <a:pt x="0" y="0"/>
                </a:moveTo>
                <a:lnTo>
                  <a:pt x="0" y="111760"/>
                </a:lnTo>
                <a:lnTo>
                  <a:pt x="22517" y="111760"/>
                </a:lnTo>
                <a:lnTo>
                  <a:pt x="2251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149;p18">
            <a:extLst>
              <a:ext uri="{FF2B5EF4-FFF2-40B4-BE49-F238E27FC236}">
                <a16:creationId xmlns:a16="http://schemas.microsoft.com/office/drawing/2014/main" id="{7DC52532-7FCB-C962-6A8D-88E8A81EB6C5}"/>
              </a:ext>
            </a:extLst>
          </p:cNvPr>
          <p:cNvSpPr/>
          <p:nvPr/>
        </p:nvSpPr>
        <p:spPr>
          <a:xfrm>
            <a:off x="5098309" y="1611408"/>
            <a:ext cx="255316" cy="4455498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18"/>
          <p:cNvSpPr/>
          <p:nvPr/>
        </p:nvSpPr>
        <p:spPr>
          <a:xfrm>
            <a:off x="616034" y="3268685"/>
            <a:ext cx="2388225" cy="1052400"/>
          </a:xfrm>
          <a:prstGeom prst="homePlate">
            <a:avLst>
              <a:gd name="adj" fmla="val 319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42" name="Google Shape;142;p18"/>
          <p:cNvSpPr/>
          <p:nvPr/>
        </p:nvSpPr>
        <p:spPr>
          <a:xfrm>
            <a:off x="616034" y="4421051"/>
            <a:ext cx="2388225" cy="1052400"/>
          </a:xfrm>
          <a:prstGeom prst="homePlate">
            <a:avLst>
              <a:gd name="adj" fmla="val 3197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18"/>
          <p:cNvSpPr/>
          <p:nvPr/>
        </p:nvSpPr>
        <p:spPr>
          <a:xfrm>
            <a:off x="616034" y="2116367"/>
            <a:ext cx="2388225" cy="1052400"/>
          </a:xfrm>
          <a:prstGeom prst="homePlate">
            <a:avLst>
              <a:gd name="adj" fmla="val 31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09600" y="548600"/>
            <a:ext cx="10972800" cy="6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Performance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5668016" y="1633515"/>
            <a:ext cx="239894" cy="4426661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18"/>
          <p:cNvSpPr/>
          <p:nvPr/>
        </p:nvSpPr>
        <p:spPr>
          <a:xfrm>
            <a:off x="4333967" y="1612996"/>
            <a:ext cx="5620379" cy="5617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3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3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3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3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3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3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3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3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3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3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3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3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3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3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3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3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3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3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3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3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3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3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3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3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3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3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3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3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3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3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3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3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3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3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3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3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3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3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3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3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3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3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3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3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3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3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3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3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3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3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3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3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3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3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3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3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3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3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3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3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3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3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3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3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3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3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3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3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3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3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3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3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3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3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3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3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3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3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3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3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3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3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3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3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3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3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3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3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3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3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3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3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3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3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3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3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3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3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3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3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3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3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3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3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3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3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3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3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3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3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3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3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3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3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3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3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3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3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3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3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3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3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3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3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3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3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3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3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3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3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3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18"/>
          <p:cNvSpPr/>
          <p:nvPr/>
        </p:nvSpPr>
        <p:spPr>
          <a:xfrm>
            <a:off x="4333967" y="2107515"/>
            <a:ext cx="5620379" cy="5617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3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3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3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3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3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3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3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3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3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3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3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3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3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3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3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3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3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3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3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3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3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3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3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3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3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3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3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3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3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3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3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3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3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3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3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3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3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3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3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3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3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3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3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3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3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3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3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3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3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3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3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3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3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3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3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3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3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3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3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3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3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3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3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3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3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3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3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3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3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3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3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3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3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3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3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3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3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3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3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3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3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3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3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3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3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3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3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3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3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3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3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3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3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3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3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3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3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3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3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3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3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3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3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3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3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3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3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3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3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3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3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3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3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3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3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3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3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3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3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3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3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3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3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3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3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3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3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3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3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3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3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18"/>
          <p:cNvSpPr/>
          <p:nvPr/>
        </p:nvSpPr>
        <p:spPr>
          <a:xfrm>
            <a:off x="4333967" y="2602033"/>
            <a:ext cx="5620379" cy="5617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18"/>
          <p:cNvSpPr/>
          <p:nvPr/>
        </p:nvSpPr>
        <p:spPr>
          <a:xfrm>
            <a:off x="4333967" y="3096553"/>
            <a:ext cx="5620379" cy="5661"/>
          </a:xfrm>
          <a:custGeom>
            <a:avLst/>
            <a:gdLst/>
            <a:ahLst/>
            <a:cxnLst/>
            <a:rect l="l" t="t" r="r" b="b"/>
            <a:pathLst>
              <a:path w="129971" h="128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18"/>
          <p:cNvSpPr/>
          <p:nvPr/>
        </p:nvSpPr>
        <p:spPr>
          <a:xfrm>
            <a:off x="4333967" y="3591071"/>
            <a:ext cx="5620379" cy="5661"/>
          </a:xfrm>
          <a:custGeom>
            <a:avLst/>
            <a:gdLst/>
            <a:ahLst/>
            <a:cxnLst/>
            <a:rect l="l" t="t" r="r" b="b"/>
            <a:pathLst>
              <a:path w="129971" h="128" extrusionOk="0">
                <a:moveTo>
                  <a:pt x="64" y="1"/>
                </a:moveTo>
                <a:cubicBezTo>
                  <a:pt x="32" y="1"/>
                  <a:pt x="1" y="32"/>
                  <a:pt x="1" y="64"/>
                </a:cubicBezTo>
                <a:cubicBezTo>
                  <a:pt x="1" y="96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6"/>
                  <a:pt x="1299" y="64"/>
                </a:cubicBezTo>
                <a:cubicBezTo>
                  <a:pt x="1299" y="32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32"/>
                  <a:pt x="1996" y="64"/>
                </a:cubicBezTo>
                <a:cubicBezTo>
                  <a:pt x="1996" y="96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6"/>
                  <a:pt x="3294" y="64"/>
                </a:cubicBezTo>
                <a:cubicBezTo>
                  <a:pt x="3294" y="32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32"/>
                  <a:pt x="3959" y="64"/>
                </a:cubicBezTo>
                <a:cubicBezTo>
                  <a:pt x="3959" y="96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6"/>
                  <a:pt x="5258" y="64"/>
                </a:cubicBezTo>
                <a:cubicBezTo>
                  <a:pt x="5258" y="32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32"/>
                  <a:pt x="5954" y="64"/>
                </a:cubicBezTo>
                <a:cubicBezTo>
                  <a:pt x="5954" y="96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6"/>
                  <a:pt x="7253" y="64"/>
                </a:cubicBezTo>
                <a:cubicBezTo>
                  <a:pt x="7253" y="32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32"/>
                  <a:pt x="7918" y="64"/>
                </a:cubicBezTo>
                <a:cubicBezTo>
                  <a:pt x="7918" y="96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6"/>
                  <a:pt x="9216" y="64"/>
                </a:cubicBezTo>
                <a:cubicBezTo>
                  <a:pt x="9216" y="32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32"/>
                  <a:pt x="9913" y="64"/>
                </a:cubicBezTo>
                <a:cubicBezTo>
                  <a:pt x="9913" y="96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6"/>
                  <a:pt x="11211" y="64"/>
                </a:cubicBezTo>
                <a:cubicBezTo>
                  <a:pt x="11211" y="32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32"/>
                  <a:pt x="11877" y="64"/>
                </a:cubicBezTo>
                <a:cubicBezTo>
                  <a:pt x="11877" y="96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6"/>
                  <a:pt x="13175" y="64"/>
                </a:cubicBezTo>
                <a:cubicBezTo>
                  <a:pt x="13175" y="32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32"/>
                  <a:pt x="13872" y="64"/>
                </a:cubicBezTo>
                <a:cubicBezTo>
                  <a:pt x="13872" y="96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6"/>
                  <a:pt x="15170" y="64"/>
                </a:cubicBezTo>
                <a:cubicBezTo>
                  <a:pt x="15170" y="32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32"/>
                  <a:pt x="15835" y="64"/>
                </a:cubicBezTo>
                <a:cubicBezTo>
                  <a:pt x="15835" y="96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6"/>
                  <a:pt x="17134" y="64"/>
                </a:cubicBezTo>
                <a:cubicBezTo>
                  <a:pt x="17134" y="32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32"/>
                  <a:pt x="17830" y="64"/>
                </a:cubicBezTo>
                <a:cubicBezTo>
                  <a:pt x="17830" y="96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6"/>
                  <a:pt x="19129" y="64"/>
                </a:cubicBezTo>
                <a:cubicBezTo>
                  <a:pt x="19129" y="32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32"/>
                  <a:pt x="19794" y="64"/>
                </a:cubicBezTo>
                <a:cubicBezTo>
                  <a:pt x="19794" y="96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6"/>
                  <a:pt x="21092" y="64"/>
                </a:cubicBezTo>
                <a:cubicBezTo>
                  <a:pt x="21092" y="32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32"/>
                  <a:pt x="21789" y="64"/>
                </a:cubicBezTo>
                <a:cubicBezTo>
                  <a:pt x="21789" y="96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6"/>
                  <a:pt x="23087" y="64"/>
                </a:cubicBezTo>
                <a:cubicBezTo>
                  <a:pt x="23087" y="32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32"/>
                  <a:pt x="23752" y="64"/>
                </a:cubicBezTo>
                <a:cubicBezTo>
                  <a:pt x="23752" y="96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6"/>
                  <a:pt x="25051" y="64"/>
                </a:cubicBezTo>
                <a:cubicBezTo>
                  <a:pt x="25051" y="32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32"/>
                  <a:pt x="25748" y="64"/>
                </a:cubicBezTo>
                <a:cubicBezTo>
                  <a:pt x="25748" y="96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6"/>
                  <a:pt x="27046" y="64"/>
                </a:cubicBezTo>
                <a:cubicBezTo>
                  <a:pt x="27046" y="32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32"/>
                  <a:pt x="27711" y="64"/>
                </a:cubicBezTo>
                <a:cubicBezTo>
                  <a:pt x="27711" y="96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6"/>
                  <a:pt x="29010" y="64"/>
                </a:cubicBezTo>
                <a:cubicBezTo>
                  <a:pt x="29010" y="32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32"/>
                  <a:pt x="29706" y="64"/>
                </a:cubicBezTo>
                <a:cubicBezTo>
                  <a:pt x="29706" y="96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6"/>
                  <a:pt x="31005" y="64"/>
                </a:cubicBezTo>
                <a:cubicBezTo>
                  <a:pt x="31005" y="32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32"/>
                  <a:pt x="31670" y="64"/>
                </a:cubicBezTo>
                <a:cubicBezTo>
                  <a:pt x="31670" y="96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6"/>
                  <a:pt x="32968" y="64"/>
                </a:cubicBezTo>
                <a:cubicBezTo>
                  <a:pt x="32968" y="32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32"/>
                  <a:pt x="33665" y="64"/>
                </a:cubicBezTo>
                <a:cubicBezTo>
                  <a:pt x="33665" y="96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6"/>
                  <a:pt x="34963" y="64"/>
                </a:cubicBezTo>
                <a:cubicBezTo>
                  <a:pt x="34963" y="32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32"/>
                  <a:pt x="35628" y="64"/>
                </a:cubicBezTo>
                <a:cubicBezTo>
                  <a:pt x="35628" y="96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6"/>
                  <a:pt x="36927" y="64"/>
                </a:cubicBezTo>
                <a:cubicBezTo>
                  <a:pt x="36927" y="32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32"/>
                  <a:pt x="37624" y="64"/>
                </a:cubicBezTo>
                <a:cubicBezTo>
                  <a:pt x="37624" y="96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6"/>
                  <a:pt x="38922" y="64"/>
                </a:cubicBezTo>
                <a:cubicBezTo>
                  <a:pt x="38922" y="32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32"/>
                  <a:pt x="39587" y="64"/>
                </a:cubicBezTo>
                <a:cubicBezTo>
                  <a:pt x="39587" y="96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6"/>
                  <a:pt x="40885" y="64"/>
                </a:cubicBezTo>
                <a:cubicBezTo>
                  <a:pt x="40885" y="32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32"/>
                  <a:pt x="41582" y="64"/>
                </a:cubicBezTo>
                <a:cubicBezTo>
                  <a:pt x="41582" y="96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6"/>
                  <a:pt x="42881" y="64"/>
                </a:cubicBezTo>
                <a:cubicBezTo>
                  <a:pt x="42881" y="32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32"/>
                  <a:pt x="43546" y="64"/>
                </a:cubicBezTo>
                <a:cubicBezTo>
                  <a:pt x="43546" y="96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6"/>
                  <a:pt x="44844" y="64"/>
                </a:cubicBezTo>
                <a:cubicBezTo>
                  <a:pt x="44844" y="32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32"/>
                  <a:pt x="45541" y="64"/>
                </a:cubicBezTo>
                <a:cubicBezTo>
                  <a:pt x="45541" y="96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6"/>
                  <a:pt x="46839" y="64"/>
                </a:cubicBezTo>
                <a:cubicBezTo>
                  <a:pt x="46839" y="32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32"/>
                  <a:pt x="47504" y="64"/>
                </a:cubicBezTo>
                <a:cubicBezTo>
                  <a:pt x="47504" y="96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6"/>
                  <a:pt x="48803" y="64"/>
                </a:cubicBezTo>
                <a:cubicBezTo>
                  <a:pt x="48803" y="32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32"/>
                  <a:pt x="49499" y="64"/>
                </a:cubicBezTo>
                <a:cubicBezTo>
                  <a:pt x="49499" y="96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6"/>
                  <a:pt x="50798" y="64"/>
                </a:cubicBezTo>
                <a:cubicBezTo>
                  <a:pt x="50798" y="32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32"/>
                  <a:pt x="51463" y="64"/>
                </a:cubicBezTo>
                <a:cubicBezTo>
                  <a:pt x="51463" y="96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6"/>
                  <a:pt x="52761" y="64"/>
                </a:cubicBezTo>
                <a:cubicBezTo>
                  <a:pt x="52761" y="32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32"/>
                  <a:pt x="53458" y="64"/>
                </a:cubicBezTo>
                <a:cubicBezTo>
                  <a:pt x="53458" y="96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6"/>
                  <a:pt x="54756" y="64"/>
                </a:cubicBezTo>
                <a:cubicBezTo>
                  <a:pt x="54756" y="32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32"/>
                  <a:pt x="55422" y="64"/>
                </a:cubicBezTo>
                <a:cubicBezTo>
                  <a:pt x="55422" y="96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6"/>
                  <a:pt x="56720" y="64"/>
                </a:cubicBezTo>
                <a:cubicBezTo>
                  <a:pt x="56720" y="32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32"/>
                  <a:pt x="57417" y="64"/>
                </a:cubicBezTo>
                <a:cubicBezTo>
                  <a:pt x="57417" y="96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6"/>
                  <a:pt x="58715" y="64"/>
                </a:cubicBezTo>
                <a:cubicBezTo>
                  <a:pt x="58715" y="32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32"/>
                  <a:pt x="59380" y="64"/>
                </a:cubicBezTo>
                <a:cubicBezTo>
                  <a:pt x="59380" y="96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6"/>
                  <a:pt x="60679" y="64"/>
                </a:cubicBezTo>
                <a:cubicBezTo>
                  <a:pt x="60679" y="32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32"/>
                  <a:pt x="61375" y="64"/>
                </a:cubicBezTo>
                <a:cubicBezTo>
                  <a:pt x="61375" y="96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6"/>
                  <a:pt x="62674" y="64"/>
                </a:cubicBezTo>
                <a:cubicBezTo>
                  <a:pt x="62674" y="32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32"/>
                  <a:pt x="63339" y="64"/>
                </a:cubicBezTo>
                <a:cubicBezTo>
                  <a:pt x="63339" y="96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6"/>
                  <a:pt x="64637" y="64"/>
                </a:cubicBezTo>
                <a:cubicBezTo>
                  <a:pt x="64637" y="32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32"/>
                  <a:pt x="65334" y="64"/>
                </a:cubicBezTo>
                <a:cubicBezTo>
                  <a:pt x="65334" y="96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6"/>
                  <a:pt x="66632" y="64"/>
                </a:cubicBezTo>
                <a:cubicBezTo>
                  <a:pt x="66632" y="32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32"/>
                  <a:pt x="67297" y="64"/>
                </a:cubicBezTo>
                <a:cubicBezTo>
                  <a:pt x="67297" y="96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6"/>
                  <a:pt x="68596" y="64"/>
                </a:cubicBezTo>
                <a:cubicBezTo>
                  <a:pt x="68596" y="32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32"/>
                  <a:pt x="69293" y="64"/>
                </a:cubicBezTo>
                <a:cubicBezTo>
                  <a:pt x="69293" y="96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6"/>
                  <a:pt x="70591" y="64"/>
                </a:cubicBezTo>
                <a:cubicBezTo>
                  <a:pt x="70591" y="32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32"/>
                  <a:pt x="71256" y="64"/>
                </a:cubicBezTo>
                <a:cubicBezTo>
                  <a:pt x="71256" y="96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6"/>
                  <a:pt x="72554" y="64"/>
                </a:cubicBezTo>
                <a:cubicBezTo>
                  <a:pt x="72554" y="32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32"/>
                  <a:pt x="73251" y="64"/>
                </a:cubicBezTo>
                <a:cubicBezTo>
                  <a:pt x="73251" y="96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6"/>
                  <a:pt x="74550" y="64"/>
                </a:cubicBezTo>
                <a:cubicBezTo>
                  <a:pt x="74550" y="32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32"/>
                  <a:pt x="75215" y="64"/>
                </a:cubicBezTo>
                <a:cubicBezTo>
                  <a:pt x="75215" y="96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6"/>
                  <a:pt x="76513" y="64"/>
                </a:cubicBezTo>
                <a:cubicBezTo>
                  <a:pt x="76513" y="32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32"/>
                  <a:pt x="77210" y="64"/>
                </a:cubicBezTo>
                <a:cubicBezTo>
                  <a:pt x="77210" y="96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6"/>
                  <a:pt x="78508" y="64"/>
                </a:cubicBezTo>
                <a:cubicBezTo>
                  <a:pt x="78508" y="32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32"/>
                  <a:pt x="79173" y="64"/>
                </a:cubicBezTo>
                <a:cubicBezTo>
                  <a:pt x="79173" y="96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6"/>
                  <a:pt x="80472" y="64"/>
                </a:cubicBezTo>
                <a:cubicBezTo>
                  <a:pt x="80472" y="32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32"/>
                  <a:pt x="81168" y="64"/>
                </a:cubicBezTo>
                <a:cubicBezTo>
                  <a:pt x="81168" y="96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6"/>
                  <a:pt x="82467" y="64"/>
                </a:cubicBezTo>
                <a:cubicBezTo>
                  <a:pt x="82467" y="32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32"/>
                  <a:pt x="83132" y="64"/>
                </a:cubicBezTo>
                <a:cubicBezTo>
                  <a:pt x="83132" y="96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6"/>
                  <a:pt x="84430" y="64"/>
                </a:cubicBezTo>
                <a:cubicBezTo>
                  <a:pt x="84430" y="32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32"/>
                  <a:pt x="85127" y="64"/>
                </a:cubicBezTo>
                <a:cubicBezTo>
                  <a:pt x="85127" y="96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6"/>
                  <a:pt x="86426" y="64"/>
                </a:cubicBezTo>
                <a:cubicBezTo>
                  <a:pt x="86426" y="32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32"/>
                  <a:pt x="87091" y="64"/>
                </a:cubicBezTo>
                <a:cubicBezTo>
                  <a:pt x="87091" y="96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6"/>
                  <a:pt x="88389" y="64"/>
                </a:cubicBezTo>
                <a:cubicBezTo>
                  <a:pt x="88389" y="32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32"/>
                  <a:pt x="89086" y="64"/>
                </a:cubicBezTo>
                <a:cubicBezTo>
                  <a:pt x="89086" y="96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6"/>
                  <a:pt x="90384" y="64"/>
                </a:cubicBezTo>
                <a:cubicBezTo>
                  <a:pt x="90384" y="32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32"/>
                  <a:pt x="91049" y="64"/>
                </a:cubicBezTo>
                <a:cubicBezTo>
                  <a:pt x="91049" y="96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6"/>
                  <a:pt x="92348" y="64"/>
                </a:cubicBezTo>
                <a:cubicBezTo>
                  <a:pt x="92348" y="32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32"/>
                  <a:pt x="93044" y="64"/>
                </a:cubicBezTo>
                <a:cubicBezTo>
                  <a:pt x="93044" y="96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6"/>
                  <a:pt x="94343" y="64"/>
                </a:cubicBezTo>
                <a:cubicBezTo>
                  <a:pt x="94343" y="32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32"/>
                  <a:pt x="95008" y="64"/>
                </a:cubicBezTo>
                <a:cubicBezTo>
                  <a:pt x="95008" y="96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6"/>
                  <a:pt x="96306" y="64"/>
                </a:cubicBezTo>
                <a:cubicBezTo>
                  <a:pt x="96306" y="32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32"/>
                  <a:pt x="97003" y="64"/>
                </a:cubicBezTo>
                <a:cubicBezTo>
                  <a:pt x="97003" y="96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6"/>
                  <a:pt x="98301" y="64"/>
                </a:cubicBezTo>
                <a:cubicBezTo>
                  <a:pt x="98301" y="32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32"/>
                  <a:pt x="98966" y="64"/>
                </a:cubicBezTo>
                <a:cubicBezTo>
                  <a:pt x="98966" y="96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6"/>
                  <a:pt x="100265" y="64"/>
                </a:cubicBezTo>
                <a:cubicBezTo>
                  <a:pt x="100265" y="32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32"/>
                  <a:pt x="100962" y="64"/>
                </a:cubicBezTo>
                <a:cubicBezTo>
                  <a:pt x="100962" y="96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6"/>
                  <a:pt x="102260" y="64"/>
                </a:cubicBezTo>
                <a:cubicBezTo>
                  <a:pt x="102260" y="32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32"/>
                  <a:pt x="102925" y="64"/>
                </a:cubicBezTo>
                <a:cubicBezTo>
                  <a:pt x="102925" y="96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6"/>
                  <a:pt x="104224" y="64"/>
                </a:cubicBezTo>
                <a:cubicBezTo>
                  <a:pt x="104224" y="32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32"/>
                  <a:pt x="104920" y="64"/>
                </a:cubicBezTo>
                <a:cubicBezTo>
                  <a:pt x="104920" y="96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6"/>
                  <a:pt x="106219" y="64"/>
                </a:cubicBezTo>
                <a:cubicBezTo>
                  <a:pt x="106219" y="32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32"/>
                  <a:pt x="106884" y="64"/>
                </a:cubicBezTo>
                <a:cubicBezTo>
                  <a:pt x="106884" y="96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6"/>
                  <a:pt x="108182" y="64"/>
                </a:cubicBezTo>
                <a:cubicBezTo>
                  <a:pt x="108182" y="32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32"/>
                  <a:pt x="108879" y="64"/>
                </a:cubicBezTo>
                <a:cubicBezTo>
                  <a:pt x="108879" y="96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6"/>
                  <a:pt x="110177" y="64"/>
                </a:cubicBezTo>
                <a:cubicBezTo>
                  <a:pt x="110177" y="32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32"/>
                  <a:pt x="110842" y="64"/>
                </a:cubicBezTo>
                <a:cubicBezTo>
                  <a:pt x="110842" y="96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6"/>
                  <a:pt x="112141" y="64"/>
                </a:cubicBezTo>
                <a:cubicBezTo>
                  <a:pt x="112141" y="32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32"/>
                  <a:pt x="112838" y="64"/>
                </a:cubicBezTo>
                <a:cubicBezTo>
                  <a:pt x="112838" y="96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6"/>
                  <a:pt x="114136" y="64"/>
                </a:cubicBezTo>
                <a:cubicBezTo>
                  <a:pt x="114136" y="32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32"/>
                  <a:pt x="114801" y="64"/>
                </a:cubicBezTo>
                <a:cubicBezTo>
                  <a:pt x="114801" y="96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6"/>
                  <a:pt x="116099" y="64"/>
                </a:cubicBezTo>
                <a:cubicBezTo>
                  <a:pt x="116099" y="32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32"/>
                  <a:pt x="116796" y="64"/>
                </a:cubicBezTo>
                <a:cubicBezTo>
                  <a:pt x="116796" y="96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6"/>
                  <a:pt x="118095" y="64"/>
                </a:cubicBezTo>
                <a:cubicBezTo>
                  <a:pt x="118095" y="32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32"/>
                  <a:pt x="118760" y="64"/>
                </a:cubicBezTo>
                <a:cubicBezTo>
                  <a:pt x="118760" y="96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6"/>
                  <a:pt x="120058" y="64"/>
                </a:cubicBezTo>
                <a:cubicBezTo>
                  <a:pt x="120058" y="32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32"/>
                  <a:pt x="120755" y="64"/>
                </a:cubicBezTo>
                <a:cubicBezTo>
                  <a:pt x="120755" y="96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6"/>
                  <a:pt x="122053" y="64"/>
                </a:cubicBezTo>
                <a:cubicBezTo>
                  <a:pt x="122053" y="32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32"/>
                  <a:pt x="122718" y="64"/>
                </a:cubicBezTo>
                <a:cubicBezTo>
                  <a:pt x="122718" y="96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6"/>
                  <a:pt x="124017" y="64"/>
                </a:cubicBezTo>
                <a:cubicBezTo>
                  <a:pt x="124017" y="32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32"/>
                  <a:pt x="124713" y="64"/>
                </a:cubicBezTo>
                <a:cubicBezTo>
                  <a:pt x="124713" y="96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6"/>
                  <a:pt x="126012" y="64"/>
                </a:cubicBezTo>
                <a:cubicBezTo>
                  <a:pt x="126012" y="32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32"/>
                  <a:pt x="126677" y="64"/>
                </a:cubicBezTo>
                <a:cubicBezTo>
                  <a:pt x="126677" y="96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6"/>
                  <a:pt x="127975" y="64"/>
                </a:cubicBezTo>
                <a:cubicBezTo>
                  <a:pt x="127975" y="32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32"/>
                  <a:pt x="128672" y="64"/>
                </a:cubicBezTo>
                <a:cubicBezTo>
                  <a:pt x="128672" y="96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6"/>
                  <a:pt x="129971" y="64"/>
                </a:cubicBezTo>
                <a:cubicBezTo>
                  <a:pt x="129971" y="32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" name="Google Shape;155;p18"/>
          <p:cNvSpPr/>
          <p:nvPr/>
        </p:nvSpPr>
        <p:spPr>
          <a:xfrm>
            <a:off x="4333967" y="4085592"/>
            <a:ext cx="5620379" cy="4247"/>
          </a:xfrm>
          <a:custGeom>
            <a:avLst/>
            <a:gdLst/>
            <a:ahLst/>
            <a:cxnLst/>
            <a:rect l="l" t="t" r="r" b="b"/>
            <a:pathLst>
              <a:path w="129971" h="96" extrusionOk="0">
                <a:moveTo>
                  <a:pt x="64" y="1"/>
                </a:moveTo>
                <a:cubicBezTo>
                  <a:pt x="32" y="1"/>
                  <a:pt x="1" y="1"/>
                  <a:pt x="1" y="64"/>
                </a:cubicBezTo>
                <a:cubicBezTo>
                  <a:pt x="1" y="96"/>
                  <a:pt x="32" y="96"/>
                  <a:pt x="64" y="96"/>
                </a:cubicBezTo>
                <a:lnTo>
                  <a:pt x="1267" y="96"/>
                </a:lnTo>
                <a:cubicBezTo>
                  <a:pt x="1299" y="96"/>
                  <a:pt x="1299" y="96"/>
                  <a:pt x="1299" y="64"/>
                </a:cubicBezTo>
                <a:cubicBezTo>
                  <a:pt x="1299" y="1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1"/>
                  <a:pt x="1996" y="64"/>
                </a:cubicBezTo>
                <a:cubicBezTo>
                  <a:pt x="1996" y="96"/>
                  <a:pt x="2027" y="96"/>
                  <a:pt x="2059" y="96"/>
                </a:cubicBezTo>
                <a:lnTo>
                  <a:pt x="3231" y="96"/>
                </a:lnTo>
                <a:cubicBezTo>
                  <a:pt x="3263" y="96"/>
                  <a:pt x="3294" y="96"/>
                  <a:pt x="3294" y="64"/>
                </a:cubicBezTo>
                <a:cubicBezTo>
                  <a:pt x="3294" y="1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1"/>
                  <a:pt x="3959" y="64"/>
                </a:cubicBezTo>
                <a:cubicBezTo>
                  <a:pt x="3959" y="96"/>
                  <a:pt x="3991" y="96"/>
                  <a:pt x="4023" y="96"/>
                </a:cubicBezTo>
                <a:lnTo>
                  <a:pt x="5226" y="96"/>
                </a:lnTo>
                <a:cubicBezTo>
                  <a:pt x="5258" y="96"/>
                  <a:pt x="5258" y="96"/>
                  <a:pt x="5258" y="64"/>
                </a:cubicBezTo>
                <a:cubicBezTo>
                  <a:pt x="5258" y="1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1"/>
                  <a:pt x="5954" y="64"/>
                </a:cubicBezTo>
                <a:cubicBezTo>
                  <a:pt x="5954" y="96"/>
                  <a:pt x="5986" y="96"/>
                  <a:pt x="6018" y="96"/>
                </a:cubicBezTo>
                <a:lnTo>
                  <a:pt x="7190" y="96"/>
                </a:lnTo>
                <a:cubicBezTo>
                  <a:pt x="7221" y="96"/>
                  <a:pt x="7253" y="96"/>
                  <a:pt x="7253" y="64"/>
                </a:cubicBezTo>
                <a:cubicBezTo>
                  <a:pt x="7253" y="1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1"/>
                  <a:pt x="7918" y="64"/>
                </a:cubicBezTo>
                <a:cubicBezTo>
                  <a:pt x="7918" y="96"/>
                  <a:pt x="7950" y="96"/>
                  <a:pt x="7981" y="96"/>
                </a:cubicBezTo>
                <a:lnTo>
                  <a:pt x="9185" y="96"/>
                </a:lnTo>
                <a:cubicBezTo>
                  <a:pt x="9216" y="96"/>
                  <a:pt x="9216" y="96"/>
                  <a:pt x="9216" y="64"/>
                </a:cubicBezTo>
                <a:cubicBezTo>
                  <a:pt x="9216" y="1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1"/>
                  <a:pt x="9913" y="64"/>
                </a:cubicBezTo>
                <a:cubicBezTo>
                  <a:pt x="9913" y="96"/>
                  <a:pt x="9945" y="96"/>
                  <a:pt x="9976" y="96"/>
                </a:cubicBezTo>
                <a:lnTo>
                  <a:pt x="11148" y="96"/>
                </a:lnTo>
                <a:cubicBezTo>
                  <a:pt x="11180" y="96"/>
                  <a:pt x="11211" y="96"/>
                  <a:pt x="11211" y="64"/>
                </a:cubicBezTo>
                <a:cubicBezTo>
                  <a:pt x="11211" y="1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1"/>
                  <a:pt x="11877" y="64"/>
                </a:cubicBezTo>
                <a:cubicBezTo>
                  <a:pt x="11877" y="96"/>
                  <a:pt x="11908" y="96"/>
                  <a:pt x="11940" y="96"/>
                </a:cubicBezTo>
                <a:lnTo>
                  <a:pt x="13143" y="96"/>
                </a:lnTo>
                <a:cubicBezTo>
                  <a:pt x="13175" y="96"/>
                  <a:pt x="13175" y="96"/>
                  <a:pt x="13175" y="64"/>
                </a:cubicBezTo>
                <a:cubicBezTo>
                  <a:pt x="13175" y="1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1"/>
                  <a:pt x="13872" y="64"/>
                </a:cubicBezTo>
                <a:cubicBezTo>
                  <a:pt x="13872" y="96"/>
                  <a:pt x="13903" y="96"/>
                  <a:pt x="13935" y="96"/>
                </a:cubicBezTo>
                <a:lnTo>
                  <a:pt x="15107" y="96"/>
                </a:lnTo>
                <a:cubicBezTo>
                  <a:pt x="15138" y="96"/>
                  <a:pt x="15170" y="96"/>
                  <a:pt x="15170" y="64"/>
                </a:cubicBezTo>
                <a:cubicBezTo>
                  <a:pt x="15170" y="1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1"/>
                  <a:pt x="15835" y="64"/>
                </a:cubicBezTo>
                <a:cubicBezTo>
                  <a:pt x="15835" y="96"/>
                  <a:pt x="15867" y="96"/>
                  <a:pt x="15899" y="96"/>
                </a:cubicBezTo>
                <a:lnTo>
                  <a:pt x="17102" y="96"/>
                </a:lnTo>
                <a:cubicBezTo>
                  <a:pt x="17134" y="96"/>
                  <a:pt x="17134" y="96"/>
                  <a:pt x="17134" y="64"/>
                </a:cubicBezTo>
                <a:cubicBezTo>
                  <a:pt x="17134" y="1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1"/>
                  <a:pt x="17830" y="64"/>
                </a:cubicBezTo>
                <a:cubicBezTo>
                  <a:pt x="17830" y="96"/>
                  <a:pt x="17862" y="96"/>
                  <a:pt x="17894" y="96"/>
                </a:cubicBezTo>
                <a:lnTo>
                  <a:pt x="19065" y="96"/>
                </a:lnTo>
                <a:cubicBezTo>
                  <a:pt x="19097" y="96"/>
                  <a:pt x="19129" y="96"/>
                  <a:pt x="19129" y="64"/>
                </a:cubicBezTo>
                <a:cubicBezTo>
                  <a:pt x="19129" y="1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1"/>
                  <a:pt x="19794" y="64"/>
                </a:cubicBezTo>
                <a:cubicBezTo>
                  <a:pt x="19794" y="96"/>
                  <a:pt x="19825" y="96"/>
                  <a:pt x="19857" y="96"/>
                </a:cubicBezTo>
                <a:lnTo>
                  <a:pt x="21061" y="96"/>
                </a:lnTo>
                <a:cubicBezTo>
                  <a:pt x="21092" y="96"/>
                  <a:pt x="21092" y="96"/>
                  <a:pt x="21092" y="64"/>
                </a:cubicBezTo>
                <a:cubicBezTo>
                  <a:pt x="21092" y="1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1"/>
                  <a:pt x="21789" y="64"/>
                </a:cubicBezTo>
                <a:cubicBezTo>
                  <a:pt x="21789" y="96"/>
                  <a:pt x="21821" y="96"/>
                  <a:pt x="21852" y="96"/>
                </a:cubicBezTo>
                <a:lnTo>
                  <a:pt x="23024" y="96"/>
                </a:lnTo>
                <a:cubicBezTo>
                  <a:pt x="23056" y="96"/>
                  <a:pt x="23087" y="96"/>
                  <a:pt x="23087" y="64"/>
                </a:cubicBezTo>
                <a:cubicBezTo>
                  <a:pt x="23087" y="1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1"/>
                  <a:pt x="23752" y="64"/>
                </a:cubicBezTo>
                <a:cubicBezTo>
                  <a:pt x="23752" y="96"/>
                  <a:pt x="23784" y="96"/>
                  <a:pt x="23816" y="96"/>
                </a:cubicBezTo>
                <a:lnTo>
                  <a:pt x="25019" y="96"/>
                </a:lnTo>
                <a:cubicBezTo>
                  <a:pt x="25051" y="96"/>
                  <a:pt x="25051" y="96"/>
                  <a:pt x="25051" y="64"/>
                </a:cubicBezTo>
                <a:cubicBezTo>
                  <a:pt x="25051" y="1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1"/>
                  <a:pt x="25748" y="64"/>
                </a:cubicBezTo>
                <a:cubicBezTo>
                  <a:pt x="25748" y="96"/>
                  <a:pt x="25779" y="96"/>
                  <a:pt x="25811" y="96"/>
                </a:cubicBezTo>
                <a:lnTo>
                  <a:pt x="26983" y="96"/>
                </a:lnTo>
                <a:cubicBezTo>
                  <a:pt x="27014" y="96"/>
                  <a:pt x="27046" y="96"/>
                  <a:pt x="27046" y="64"/>
                </a:cubicBezTo>
                <a:cubicBezTo>
                  <a:pt x="27046" y="1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1"/>
                  <a:pt x="27711" y="64"/>
                </a:cubicBezTo>
                <a:cubicBezTo>
                  <a:pt x="27711" y="96"/>
                  <a:pt x="27743" y="96"/>
                  <a:pt x="27774" y="96"/>
                </a:cubicBezTo>
                <a:lnTo>
                  <a:pt x="28978" y="96"/>
                </a:lnTo>
                <a:cubicBezTo>
                  <a:pt x="29010" y="96"/>
                  <a:pt x="29010" y="96"/>
                  <a:pt x="29010" y="64"/>
                </a:cubicBezTo>
                <a:cubicBezTo>
                  <a:pt x="29010" y="1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1"/>
                  <a:pt x="29706" y="64"/>
                </a:cubicBezTo>
                <a:cubicBezTo>
                  <a:pt x="29706" y="96"/>
                  <a:pt x="29738" y="96"/>
                  <a:pt x="29770" y="96"/>
                </a:cubicBezTo>
                <a:lnTo>
                  <a:pt x="30941" y="96"/>
                </a:lnTo>
                <a:cubicBezTo>
                  <a:pt x="30973" y="96"/>
                  <a:pt x="31005" y="96"/>
                  <a:pt x="31005" y="64"/>
                </a:cubicBezTo>
                <a:cubicBezTo>
                  <a:pt x="31005" y="1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1"/>
                  <a:pt x="31670" y="64"/>
                </a:cubicBezTo>
                <a:cubicBezTo>
                  <a:pt x="31670" y="96"/>
                  <a:pt x="31701" y="96"/>
                  <a:pt x="31733" y="96"/>
                </a:cubicBezTo>
                <a:lnTo>
                  <a:pt x="32936" y="96"/>
                </a:lnTo>
                <a:cubicBezTo>
                  <a:pt x="32968" y="96"/>
                  <a:pt x="32968" y="96"/>
                  <a:pt x="32968" y="64"/>
                </a:cubicBezTo>
                <a:cubicBezTo>
                  <a:pt x="32968" y="1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1"/>
                  <a:pt x="33665" y="64"/>
                </a:cubicBezTo>
                <a:cubicBezTo>
                  <a:pt x="33665" y="96"/>
                  <a:pt x="33697" y="96"/>
                  <a:pt x="33728" y="96"/>
                </a:cubicBezTo>
                <a:lnTo>
                  <a:pt x="34900" y="96"/>
                </a:lnTo>
                <a:cubicBezTo>
                  <a:pt x="34932" y="96"/>
                  <a:pt x="34963" y="96"/>
                  <a:pt x="34963" y="64"/>
                </a:cubicBezTo>
                <a:cubicBezTo>
                  <a:pt x="34963" y="1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1"/>
                  <a:pt x="35628" y="64"/>
                </a:cubicBezTo>
                <a:cubicBezTo>
                  <a:pt x="35628" y="96"/>
                  <a:pt x="35660" y="96"/>
                  <a:pt x="35692" y="96"/>
                </a:cubicBezTo>
                <a:lnTo>
                  <a:pt x="36895" y="96"/>
                </a:lnTo>
                <a:cubicBezTo>
                  <a:pt x="36927" y="96"/>
                  <a:pt x="36927" y="96"/>
                  <a:pt x="36927" y="64"/>
                </a:cubicBezTo>
                <a:cubicBezTo>
                  <a:pt x="36927" y="1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1"/>
                  <a:pt x="37624" y="64"/>
                </a:cubicBezTo>
                <a:cubicBezTo>
                  <a:pt x="37624" y="96"/>
                  <a:pt x="37655" y="96"/>
                  <a:pt x="37687" y="96"/>
                </a:cubicBezTo>
                <a:lnTo>
                  <a:pt x="38859" y="96"/>
                </a:lnTo>
                <a:cubicBezTo>
                  <a:pt x="38890" y="96"/>
                  <a:pt x="38922" y="96"/>
                  <a:pt x="38922" y="64"/>
                </a:cubicBezTo>
                <a:cubicBezTo>
                  <a:pt x="38922" y="1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1"/>
                  <a:pt x="39587" y="64"/>
                </a:cubicBezTo>
                <a:cubicBezTo>
                  <a:pt x="39587" y="96"/>
                  <a:pt x="39619" y="96"/>
                  <a:pt x="39650" y="96"/>
                </a:cubicBezTo>
                <a:lnTo>
                  <a:pt x="40854" y="96"/>
                </a:lnTo>
                <a:cubicBezTo>
                  <a:pt x="40885" y="96"/>
                  <a:pt x="40885" y="96"/>
                  <a:pt x="40885" y="64"/>
                </a:cubicBezTo>
                <a:cubicBezTo>
                  <a:pt x="40885" y="1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1"/>
                  <a:pt x="41582" y="64"/>
                </a:cubicBezTo>
                <a:cubicBezTo>
                  <a:pt x="41582" y="96"/>
                  <a:pt x="41614" y="96"/>
                  <a:pt x="41645" y="96"/>
                </a:cubicBezTo>
                <a:lnTo>
                  <a:pt x="42817" y="96"/>
                </a:lnTo>
                <a:cubicBezTo>
                  <a:pt x="42849" y="96"/>
                  <a:pt x="42881" y="96"/>
                  <a:pt x="42881" y="64"/>
                </a:cubicBezTo>
                <a:cubicBezTo>
                  <a:pt x="42881" y="1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1"/>
                  <a:pt x="43546" y="64"/>
                </a:cubicBezTo>
                <a:cubicBezTo>
                  <a:pt x="43546" y="96"/>
                  <a:pt x="43577" y="96"/>
                  <a:pt x="43609" y="96"/>
                </a:cubicBezTo>
                <a:lnTo>
                  <a:pt x="44812" y="96"/>
                </a:lnTo>
                <a:cubicBezTo>
                  <a:pt x="44844" y="96"/>
                  <a:pt x="44844" y="96"/>
                  <a:pt x="44844" y="64"/>
                </a:cubicBezTo>
                <a:cubicBezTo>
                  <a:pt x="44844" y="1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1"/>
                  <a:pt x="45541" y="64"/>
                </a:cubicBezTo>
                <a:cubicBezTo>
                  <a:pt x="45541" y="96"/>
                  <a:pt x="45572" y="96"/>
                  <a:pt x="45604" y="96"/>
                </a:cubicBezTo>
                <a:lnTo>
                  <a:pt x="46776" y="96"/>
                </a:lnTo>
                <a:cubicBezTo>
                  <a:pt x="46808" y="96"/>
                  <a:pt x="46839" y="96"/>
                  <a:pt x="46839" y="64"/>
                </a:cubicBezTo>
                <a:cubicBezTo>
                  <a:pt x="46839" y="1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1"/>
                  <a:pt x="47504" y="64"/>
                </a:cubicBezTo>
                <a:cubicBezTo>
                  <a:pt x="47504" y="96"/>
                  <a:pt x="47536" y="96"/>
                  <a:pt x="47568" y="96"/>
                </a:cubicBezTo>
                <a:lnTo>
                  <a:pt x="48771" y="96"/>
                </a:lnTo>
                <a:cubicBezTo>
                  <a:pt x="48803" y="96"/>
                  <a:pt x="48803" y="96"/>
                  <a:pt x="48803" y="64"/>
                </a:cubicBezTo>
                <a:cubicBezTo>
                  <a:pt x="48803" y="1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1"/>
                  <a:pt x="49499" y="64"/>
                </a:cubicBezTo>
                <a:cubicBezTo>
                  <a:pt x="49499" y="96"/>
                  <a:pt x="49531" y="96"/>
                  <a:pt x="49563" y="96"/>
                </a:cubicBezTo>
                <a:lnTo>
                  <a:pt x="50734" y="96"/>
                </a:lnTo>
                <a:cubicBezTo>
                  <a:pt x="50766" y="96"/>
                  <a:pt x="50798" y="96"/>
                  <a:pt x="50798" y="64"/>
                </a:cubicBezTo>
                <a:cubicBezTo>
                  <a:pt x="50798" y="1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1"/>
                  <a:pt x="51463" y="64"/>
                </a:cubicBezTo>
                <a:cubicBezTo>
                  <a:pt x="51463" y="96"/>
                  <a:pt x="51495" y="96"/>
                  <a:pt x="51526" y="96"/>
                </a:cubicBezTo>
                <a:lnTo>
                  <a:pt x="52730" y="96"/>
                </a:lnTo>
                <a:cubicBezTo>
                  <a:pt x="52761" y="96"/>
                  <a:pt x="52761" y="96"/>
                  <a:pt x="52761" y="64"/>
                </a:cubicBezTo>
                <a:cubicBezTo>
                  <a:pt x="52761" y="1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1"/>
                  <a:pt x="53458" y="64"/>
                </a:cubicBezTo>
                <a:cubicBezTo>
                  <a:pt x="53458" y="96"/>
                  <a:pt x="53490" y="96"/>
                  <a:pt x="53521" y="96"/>
                </a:cubicBezTo>
                <a:lnTo>
                  <a:pt x="54693" y="96"/>
                </a:lnTo>
                <a:cubicBezTo>
                  <a:pt x="54725" y="96"/>
                  <a:pt x="54756" y="96"/>
                  <a:pt x="54756" y="64"/>
                </a:cubicBezTo>
                <a:cubicBezTo>
                  <a:pt x="54756" y="1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1"/>
                  <a:pt x="55422" y="64"/>
                </a:cubicBezTo>
                <a:cubicBezTo>
                  <a:pt x="55422" y="96"/>
                  <a:pt x="55453" y="96"/>
                  <a:pt x="55485" y="96"/>
                </a:cubicBezTo>
                <a:lnTo>
                  <a:pt x="56688" y="96"/>
                </a:lnTo>
                <a:cubicBezTo>
                  <a:pt x="56720" y="96"/>
                  <a:pt x="56720" y="96"/>
                  <a:pt x="56720" y="64"/>
                </a:cubicBezTo>
                <a:cubicBezTo>
                  <a:pt x="56720" y="1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1"/>
                  <a:pt x="57417" y="64"/>
                </a:cubicBezTo>
                <a:cubicBezTo>
                  <a:pt x="57417" y="96"/>
                  <a:pt x="57448" y="96"/>
                  <a:pt x="57480" y="96"/>
                </a:cubicBezTo>
                <a:lnTo>
                  <a:pt x="58652" y="96"/>
                </a:lnTo>
                <a:cubicBezTo>
                  <a:pt x="58683" y="96"/>
                  <a:pt x="58715" y="96"/>
                  <a:pt x="58715" y="64"/>
                </a:cubicBezTo>
                <a:cubicBezTo>
                  <a:pt x="58715" y="1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1"/>
                  <a:pt x="59380" y="64"/>
                </a:cubicBezTo>
                <a:cubicBezTo>
                  <a:pt x="59380" y="96"/>
                  <a:pt x="59412" y="96"/>
                  <a:pt x="59443" y="96"/>
                </a:cubicBezTo>
                <a:lnTo>
                  <a:pt x="60647" y="96"/>
                </a:lnTo>
                <a:cubicBezTo>
                  <a:pt x="60679" y="96"/>
                  <a:pt x="60679" y="96"/>
                  <a:pt x="60679" y="64"/>
                </a:cubicBezTo>
                <a:cubicBezTo>
                  <a:pt x="60679" y="1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1"/>
                  <a:pt x="61375" y="64"/>
                </a:cubicBezTo>
                <a:cubicBezTo>
                  <a:pt x="61375" y="96"/>
                  <a:pt x="61407" y="96"/>
                  <a:pt x="61439" y="96"/>
                </a:cubicBezTo>
                <a:lnTo>
                  <a:pt x="62610" y="96"/>
                </a:lnTo>
                <a:cubicBezTo>
                  <a:pt x="62642" y="96"/>
                  <a:pt x="62674" y="96"/>
                  <a:pt x="62674" y="64"/>
                </a:cubicBezTo>
                <a:cubicBezTo>
                  <a:pt x="62674" y="1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1"/>
                  <a:pt x="63339" y="64"/>
                </a:cubicBezTo>
                <a:cubicBezTo>
                  <a:pt x="63339" y="96"/>
                  <a:pt x="63370" y="96"/>
                  <a:pt x="63402" y="96"/>
                </a:cubicBezTo>
                <a:lnTo>
                  <a:pt x="64606" y="96"/>
                </a:lnTo>
                <a:cubicBezTo>
                  <a:pt x="64637" y="96"/>
                  <a:pt x="64637" y="96"/>
                  <a:pt x="64637" y="64"/>
                </a:cubicBezTo>
                <a:cubicBezTo>
                  <a:pt x="64637" y="1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1"/>
                  <a:pt x="65334" y="64"/>
                </a:cubicBezTo>
                <a:cubicBezTo>
                  <a:pt x="65334" y="96"/>
                  <a:pt x="65334" y="96"/>
                  <a:pt x="65397" y="96"/>
                </a:cubicBezTo>
                <a:lnTo>
                  <a:pt x="66569" y="96"/>
                </a:lnTo>
                <a:cubicBezTo>
                  <a:pt x="66601" y="96"/>
                  <a:pt x="66632" y="96"/>
                  <a:pt x="66632" y="64"/>
                </a:cubicBezTo>
                <a:cubicBezTo>
                  <a:pt x="66632" y="1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1"/>
                  <a:pt x="67297" y="64"/>
                </a:cubicBezTo>
                <a:cubicBezTo>
                  <a:pt x="67297" y="96"/>
                  <a:pt x="67329" y="96"/>
                  <a:pt x="67361" y="96"/>
                </a:cubicBezTo>
                <a:lnTo>
                  <a:pt x="68564" y="96"/>
                </a:lnTo>
                <a:cubicBezTo>
                  <a:pt x="68596" y="96"/>
                  <a:pt x="68596" y="96"/>
                  <a:pt x="68596" y="64"/>
                </a:cubicBezTo>
                <a:cubicBezTo>
                  <a:pt x="68596" y="1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1"/>
                  <a:pt x="69293" y="64"/>
                </a:cubicBezTo>
                <a:cubicBezTo>
                  <a:pt x="69293" y="96"/>
                  <a:pt x="69293" y="96"/>
                  <a:pt x="69356" y="96"/>
                </a:cubicBezTo>
                <a:lnTo>
                  <a:pt x="70528" y="96"/>
                </a:lnTo>
                <a:cubicBezTo>
                  <a:pt x="70559" y="96"/>
                  <a:pt x="70591" y="96"/>
                  <a:pt x="70591" y="64"/>
                </a:cubicBezTo>
                <a:cubicBezTo>
                  <a:pt x="70591" y="1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1"/>
                  <a:pt x="71256" y="64"/>
                </a:cubicBezTo>
                <a:cubicBezTo>
                  <a:pt x="71256" y="96"/>
                  <a:pt x="71288" y="96"/>
                  <a:pt x="71319" y="96"/>
                </a:cubicBezTo>
                <a:lnTo>
                  <a:pt x="72523" y="96"/>
                </a:lnTo>
                <a:cubicBezTo>
                  <a:pt x="72554" y="96"/>
                  <a:pt x="72554" y="96"/>
                  <a:pt x="72554" y="64"/>
                </a:cubicBezTo>
                <a:cubicBezTo>
                  <a:pt x="72554" y="1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1"/>
                  <a:pt x="73251" y="64"/>
                </a:cubicBezTo>
                <a:cubicBezTo>
                  <a:pt x="73251" y="96"/>
                  <a:pt x="73251" y="96"/>
                  <a:pt x="73315" y="96"/>
                </a:cubicBezTo>
                <a:lnTo>
                  <a:pt x="74486" y="96"/>
                </a:lnTo>
                <a:cubicBezTo>
                  <a:pt x="74518" y="96"/>
                  <a:pt x="74550" y="96"/>
                  <a:pt x="74550" y="64"/>
                </a:cubicBezTo>
                <a:cubicBezTo>
                  <a:pt x="74550" y="1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1"/>
                  <a:pt x="75215" y="64"/>
                </a:cubicBezTo>
                <a:cubicBezTo>
                  <a:pt x="75215" y="96"/>
                  <a:pt x="75246" y="96"/>
                  <a:pt x="75278" y="96"/>
                </a:cubicBezTo>
                <a:lnTo>
                  <a:pt x="76481" y="96"/>
                </a:lnTo>
                <a:cubicBezTo>
                  <a:pt x="76513" y="96"/>
                  <a:pt x="76513" y="96"/>
                  <a:pt x="76513" y="64"/>
                </a:cubicBezTo>
                <a:cubicBezTo>
                  <a:pt x="76513" y="1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1"/>
                  <a:pt x="77210" y="64"/>
                </a:cubicBezTo>
                <a:cubicBezTo>
                  <a:pt x="77210" y="96"/>
                  <a:pt x="77210" y="96"/>
                  <a:pt x="77273" y="96"/>
                </a:cubicBezTo>
                <a:lnTo>
                  <a:pt x="78445" y="96"/>
                </a:lnTo>
                <a:cubicBezTo>
                  <a:pt x="78477" y="96"/>
                  <a:pt x="78508" y="96"/>
                  <a:pt x="78508" y="64"/>
                </a:cubicBezTo>
                <a:cubicBezTo>
                  <a:pt x="78508" y="1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1"/>
                  <a:pt x="79173" y="64"/>
                </a:cubicBezTo>
                <a:cubicBezTo>
                  <a:pt x="79173" y="96"/>
                  <a:pt x="79205" y="96"/>
                  <a:pt x="79237" y="96"/>
                </a:cubicBezTo>
                <a:lnTo>
                  <a:pt x="80440" y="96"/>
                </a:lnTo>
                <a:cubicBezTo>
                  <a:pt x="80472" y="96"/>
                  <a:pt x="80472" y="96"/>
                  <a:pt x="80472" y="64"/>
                </a:cubicBezTo>
                <a:cubicBezTo>
                  <a:pt x="80472" y="1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1"/>
                  <a:pt x="81168" y="64"/>
                </a:cubicBezTo>
                <a:cubicBezTo>
                  <a:pt x="81168" y="96"/>
                  <a:pt x="81168" y="96"/>
                  <a:pt x="81232" y="96"/>
                </a:cubicBezTo>
                <a:lnTo>
                  <a:pt x="82404" y="96"/>
                </a:lnTo>
                <a:cubicBezTo>
                  <a:pt x="82435" y="96"/>
                  <a:pt x="82467" y="96"/>
                  <a:pt x="82467" y="64"/>
                </a:cubicBezTo>
                <a:cubicBezTo>
                  <a:pt x="82467" y="1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1"/>
                  <a:pt x="83132" y="64"/>
                </a:cubicBezTo>
                <a:cubicBezTo>
                  <a:pt x="83132" y="96"/>
                  <a:pt x="83164" y="96"/>
                  <a:pt x="83195" y="96"/>
                </a:cubicBezTo>
                <a:lnTo>
                  <a:pt x="84399" y="96"/>
                </a:lnTo>
                <a:cubicBezTo>
                  <a:pt x="84430" y="96"/>
                  <a:pt x="84430" y="96"/>
                  <a:pt x="84430" y="64"/>
                </a:cubicBezTo>
                <a:cubicBezTo>
                  <a:pt x="84430" y="1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1"/>
                  <a:pt x="85127" y="64"/>
                </a:cubicBezTo>
                <a:cubicBezTo>
                  <a:pt x="85127" y="96"/>
                  <a:pt x="85127" y="96"/>
                  <a:pt x="85190" y="96"/>
                </a:cubicBezTo>
                <a:lnTo>
                  <a:pt x="86362" y="96"/>
                </a:lnTo>
                <a:cubicBezTo>
                  <a:pt x="86394" y="96"/>
                  <a:pt x="86426" y="96"/>
                  <a:pt x="86426" y="64"/>
                </a:cubicBezTo>
                <a:cubicBezTo>
                  <a:pt x="86426" y="1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1"/>
                  <a:pt x="87091" y="64"/>
                </a:cubicBezTo>
                <a:cubicBezTo>
                  <a:pt x="87091" y="96"/>
                  <a:pt x="87122" y="96"/>
                  <a:pt x="87154" y="96"/>
                </a:cubicBezTo>
                <a:lnTo>
                  <a:pt x="88357" y="96"/>
                </a:lnTo>
                <a:cubicBezTo>
                  <a:pt x="88389" y="96"/>
                  <a:pt x="88389" y="96"/>
                  <a:pt x="88389" y="64"/>
                </a:cubicBezTo>
                <a:cubicBezTo>
                  <a:pt x="88389" y="1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1"/>
                  <a:pt x="89086" y="64"/>
                </a:cubicBezTo>
                <a:cubicBezTo>
                  <a:pt x="89086" y="96"/>
                  <a:pt x="89086" y="96"/>
                  <a:pt x="89149" y="96"/>
                </a:cubicBezTo>
                <a:lnTo>
                  <a:pt x="90321" y="96"/>
                </a:lnTo>
                <a:cubicBezTo>
                  <a:pt x="90352" y="96"/>
                  <a:pt x="90384" y="96"/>
                  <a:pt x="90384" y="64"/>
                </a:cubicBezTo>
                <a:cubicBezTo>
                  <a:pt x="90384" y="1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1"/>
                  <a:pt x="91049" y="64"/>
                </a:cubicBezTo>
                <a:cubicBezTo>
                  <a:pt x="91049" y="96"/>
                  <a:pt x="91081" y="96"/>
                  <a:pt x="91113" y="96"/>
                </a:cubicBezTo>
                <a:lnTo>
                  <a:pt x="92316" y="96"/>
                </a:lnTo>
                <a:cubicBezTo>
                  <a:pt x="92348" y="96"/>
                  <a:pt x="92348" y="96"/>
                  <a:pt x="92348" y="64"/>
                </a:cubicBezTo>
                <a:cubicBezTo>
                  <a:pt x="92348" y="1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1"/>
                  <a:pt x="93044" y="64"/>
                </a:cubicBezTo>
                <a:cubicBezTo>
                  <a:pt x="93044" y="96"/>
                  <a:pt x="93044" y="96"/>
                  <a:pt x="93108" y="96"/>
                </a:cubicBezTo>
                <a:lnTo>
                  <a:pt x="94279" y="96"/>
                </a:lnTo>
                <a:cubicBezTo>
                  <a:pt x="94311" y="96"/>
                  <a:pt x="94343" y="96"/>
                  <a:pt x="94343" y="64"/>
                </a:cubicBezTo>
                <a:cubicBezTo>
                  <a:pt x="94343" y="1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1"/>
                  <a:pt x="95008" y="64"/>
                </a:cubicBezTo>
                <a:cubicBezTo>
                  <a:pt x="95008" y="96"/>
                  <a:pt x="95040" y="96"/>
                  <a:pt x="95071" y="96"/>
                </a:cubicBezTo>
                <a:lnTo>
                  <a:pt x="96275" y="96"/>
                </a:lnTo>
                <a:cubicBezTo>
                  <a:pt x="96306" y="96"/>
                  <a:pt x="96306" y="96"/>
                  <a:pt x="96306" y="64"/>
                </a:cubicBezTo>
                <a:cubicBezTo>
                  <a:pt x="96306" y="1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1"/>
                  <a:pt x="97003" y="64"/>
                </a:cubicBezTo>
                <a:cubicBezTo>
                  <a:pt x="97003" y="96"/>
                  <a:pt x="97003" y="96"/>
                  <a:pt x="97066" y="96"/>
                </a:cubicBezTo>
                <a:lnTo>
                  <a:pt x="98238" y="96"/>
                </a:lnTo>
                <a:cubicBezTo>
                  <a:pt x="98270" y="96"/>
                  <a:pt x="98301" y="96"/>
                  <a:pt x="98301" y="64"/>
                </a:cubicBezTo>
                <a:cubicBezTo>
                  <a:pt x="98301" y="1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1"/>
                  <a:pt x="98966" y="64"/>
                </a:cubicBezTo>
                <a:cubicBezTo>
                  <a:pt x="98966" y="96"/>
                  <a:pt x="98998" y="96"/>
                  <a:pt x="99030" y="96"/>
                </a:cubicBezTo>
                <a:lnTo>
                  <a:pt x="100233" y="96"/>
                </a:lnTo>
                <a:cubicBezTo>
                  <a:pt x="100265" y="96"/>
                  <a:pt x="100265" y="96"/>
                  <a:pt x="100265" y="64"/>
                </a:cubicBezTo>
                <a:cubicBezTo>
                  <a:pt x="100265" y="1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1"/>
                  <a:pt x="100962" y="64"/>
                </a:cubicBezTo>
                <a:cubicBezTo>
                  <a:pt x="100962" y="96"/>
                  <a:pt x="100962" y="96"/>
                  <a:pt x="101025" y="96"/>
                </a:cubicBezTo>
                <a:lnTo>
                  <a:pt x="102197" y="96"/>
                </a:lnTo>
                <a:cubicBezTo>
                  <a:pt x="102228" y="96"/>
                  <a:pt x="102260" y="96"/>
                  <a:pt x="102260" y="64"/>
                </a:cubicBezTo>
                <a:cubicBezTo>
                  <a:pt x="102260" y="1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1"/>
                  <a:pt x="102925" y="64"/>
                </a:cubicBezTo>
                <a:cubicBezTo>
                  <a:pt x="102925" y="96"/>
                  <a:pt x="102957" y="96"/>
                  <a:pt x="102988" y="96"/>
                </a:cubicBezTo>
                <a:lnTo>
                  <a:pt x="104192" y="96"/>
                </a:lnTo>
                <a:cubicBezTo>
                  <a:pt x="104224" y="96"/>
                  <a:pt x="104224" y="96"/>
                  <a:pt x="104224" y="64"/>
                </a:cubicBezTo>
                <a:cubicBezTo>
                  <a:pt x="104224" y="1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1"/>
                  <a:pt x="104920" y="64"/>
                </a:cubicBezTo>
                <a:cubicBezTo>
                  <a:pt x="104920" y="96"/>
                  <a:pt x="104920" y="96"/>
                  <a:pt x="104984" y="96"/>
                </a:cubicBezTo>
                <a:lnTo>
                  <a:pt x="106155" y="96"/>
                </a:lnTo>
                <a:cubicBezTo>
                  <a:pt x="106187" y="96"/>
                  <a:pt x="106219" y="96"/>
                  <a:pt x="106219" y="64"/>
                </a:cubicBezTo>
                <a:cubicBezTo>
                  <a:pt x="106219" y="1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1"/>
                  <a:pt x="106884" y="64"/>
                </a:cubicBezTo>
                <a:cubicBezTo>
                  <a:pt x="106884" y="96"/>
                  <a:pt x="106915" y="96"/>
                  <a:pt x="106947" y="96"/>
                </a:cubicBezTo>
                <a:lnTo>
                  <a:pt x="108151" y="96"/>
                </a:lnTo>
                <a:cubicBezTo>
                  <a:pt x="108182" y="96"/>
                  <a:pt x="108182" y="96"/>
                  <a:pt x="108182" y="64"/>
                </a:cubicBezTo>
                <a:cubicBezTo>
                  <a:pt x="108182" y="1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1"/>
                  <a:pt x="108879" y="64"/>
                </a:cubicBezTo>
                <a:cubicBezTo>
                  <a:pt x="108879" y="96"/>
                  <a:pt x="108879" y="96"/>
                  <a:pt x="108942" y="96"/>
                </a:cubicBezTo>
                <a:lnTo>
                  <a:pt x="110114" y="96"/>
                </a:lnTo>
                <a:cubicBezTo>
                  <a:pt x="110146" y="96"/>
                  <a:pt x="110177" y="96"/>
                  <a:pt x="110177" y="64"/>
                </a:cubicBezTo>
                <a:cubicBezTo>
                  <a:pt x="110177" y="1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1"/>
                  <a:pt x="110842" y="64"/>
                </a:cubicBezTo>
                <a:cubicBezTo>
                  <a:pt x="110842" y="96"/>
                  <a:pt x="110874" y="96"/>
                  <a:pt x="110906" y="96"/>
                </a:cubicBezTo>
                <a:lnTo>
                  <a:pt x="112109" y="96"/>
                </a:lnTo>
                <a:cubicBezTo>
                  <a:pt x="112141" y="96"/>
                  <a:pt x="112141" y="96"/>
                  <a:pt x="112141" y="64"/>
                </a:cubicBezTo>
                <a:cubicBezTo>
                  <a:pt x="112141" y="1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1"/>
                  <a:pt x="112838" y="64"/>
                </a:cubicBezTo>
                <a:cubicBezTo>
                  <a:pt x="112838" y="96"/>
                  <a:pt x="112838" y="96"/>
                  <a:pt x="112901" y="96"/>
                </a:cubicBezTo>
                <a:lnTo>
                  <a:pt x="114073" y="96"/>
                </a:lnTo>
                <a:cubicBezTo>
                  <a:pt x="114104" y="96"/>
                  <a:pt x="114136" y="96"/>
                  <a:pt x="114136" y="64"/>
                </a:cubicBezTo>
                <a:cubicBezTo>
                  <a:pt x="114136" y="1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1"/>
                  <a:pt x="114801" y="64"/>
                </a:cubicBezTo>
                <a:cubicBezTo>
                  <a:pt x="114801" y="96"/>
                  <a:pt x="114833" y="96"/>
                  <a:pt x="114864" y="96"/>
                </a:cubicBezTo>
                <a:lnTo>
                  <a:pt x="116068" y="96"/>
                </a:lnTo>
                <a:cubicBezTo>
                  <a:pt x="116099" y="96"/>
                  <a:pt x="116099" y="96"/>
                  <a:pt x="116099" y="64"/>
                </a:cubicBezTo>
                <a:cubicBezTo>
                  <a:pt x="116099" y="1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1"/>
                  <a:pt x="116796" y="64"/>
                </a:cubicBezTo>
                <a:cubicBezTo>
                  <a:pt x="116796" y="96"/>
                  <a:pt x="116796" y="96"/>
                  <a:pt x="116860" y="96"/>
                </a:cubicBezTo>
                <a:lnTo>
                  <a:pt x="118031" y="96"/>
                </a:lnTo>
                <a:cubicBezTo>
                  <a:pt x="118063" y="96"/>
                  <a:pt x="118095" y="96"/>
                  <a:pt x="118095" y="64"/>
                </a:cubicBezTo>
                <a:cubicBezTo>
                  <a:pt x="118095" y="1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1"/>
                  <a:pt x="118760" y="64"/>
                </a:cubicBezTo>
                <a:cubicBezTo>
                  <a:pt x="118760" y="96"/>
                  <a:pt x="118791" y="96"/>
                  <a:pt x="118823" y="96"/>
                </a:cubicBezTo>
                <a:lnTo>
                  <a:pt x="120026" y="96"/>
                </a:lnTo>
                <a:cubicBezTo>
                  <a:pt x="120058" y="96"/>
                  <a:pt x="120058" y="96"/>
                  <a:pt x="120058" y="64"/>
                </a:cubicBezTo>
                <a:cubicBezTo>
                  <a:pt x="120058" y="1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1"/>
                  <a:pt x="120755" y="64"/>
                </a:cubicBezTo>
                <a:cubicBezTo>
                  <a:pt x="120755" y="96"/>
                  <a:pt x="120786" y="96"/>
                  <a:pt x="120818" y="96"/>
                </a:cubicBezTo>
                <a:lnTo>
                  <a:pt x="121990" y="96"/>
                </a:lnTo>
                <a:cubicBezTo>
                  <a:pt x="122022" y="96"/>
                  <a:pt x="122053" y="96"/>
                  <a:pt x="122053" y="64"/>
                </a:cubicBezTo>
                <a:cubicBezTo>
                  <a:pt x="122053" y="1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1"/>
                  <a:pt x="122718" y="64"/>
                </a:cubicBezTo>
                <a:cubicBezTo>
                  <a:pt x="122718" y="96"/>
                  <a:pt x="122750" y="96"/>
                  <a:pt x="122782" y="96"/>
                </a:cubicBezTo>
                <a:lnTo>
                  <a:pt x="123985" y="96"/>
                </a:lnTo>
                <a:cubicBezTo>
                  <a:pt x="124017" y="96"/>
                  <a:pt x="124017" y="96"/>
                  <a:pt x="124017" y="64"/>
                </a:cubicBezTo>
                <a:cubicBezTo>
                  <a:pt x="124017" y="1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1"/>
                  <a:pt x="124713" y="64"/>
                </a:cubicBezTo>
                <a:cubicBezTo>
                  <a:pt x="124713" y="96"/>
                  <a:pt x="124745" y="96"/>
                  <a:pt x="124777" y="96"/>
                </a:cubicBezTo>
                <a:lnTo>
                  <a:pt x="125949" y="96"/>
                </a:lnTo>
                <a:cubicBezTo>
                  <a:pt x="125980" y="96"/>
                  <a:pt x="126012" y="96"/>
                  <a:pt x="126012" y="64"/>
                </a:cubicBezTo>
                <a:cubicBezTo>
                  <a:pt x="126012" y="1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1"/>
                  <a:pt x="126677" y="64"/>
                </a:cubicBezTo>
                <a:cubicBezTo>
                  <a:pt x="126677" y="96"/>
                  <a:pt x="126709" y="96"/>
                  <a:pt x="126740" y="96"/>
                </a:cubicBezTo>
                <a:lnTo>
                  <a:pt x="127944" y="96"/>
                </a:lnTo>
                <a:cubicBezTo>
                  <a:pt x="127975" y="96"/>
                  <a:pt x="127975" y="96"/>
                  <a:pt x="127975" y="64"/>
                </a:cubicBezTo>
                <a:cubicBezTo>
                  <a:pt x="127975" y="1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1"/>
                  <a:pt x="128672" y="64"/>
                </a:cubicBezTo>
                <a:cubicBezTo>
                  <a:pt x="128672" y="96"/>
                  <a:pt x="128704" y="96"/>
                  <a:pt x="128735" y="96"/>
                </a:cubicBezTo>
                <a:lnTo>
                  <a:pt x="129907" y="96"/>
                </a:lnTo>
                <a:cubicBezTo>
                  <a:pt x="129939" y="96"/>
                  <a:pt x="129971" y="96"/>
                  <a:pt x="129971" y="64"/>
                </a:cubicBezTo>
                <a:cubicBezTo>
                  <a:pt x="129971" y="1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18"/>
          <p:cNvSpPr/>
          <p:nvPr/>
        </p:nvSpPr>
        <p:spPr>
          <a:xfrm>
            <a:off x="4333967" y="4580110"/>
            <a:ext cx="5620379" cy="4247"/>
          </a:xfrm>
          <a:custGeom>
            <a:avLst/>
            <a:gdLst/>
            <a:ahLst/>
            <a:cxnLst/>
            <a:rect l="l" t="t" r="r" b="b"/>
            <a:pathLst>
              <a:path w="129971" h="96" extrusionOk="0">
                <a:moveTo>
                  <a:pt x="64" y="1"/>
                </a:moveTo>
                <a:cubicBezTo>
                  <a:pt x="32" y="1"/>
                  <a:pt x="1" y="1"/>
                  <a:pt x="1" y="32"/>
                </a:cubicBezTo>
                <a:cubicBezTo>
                  <a:pt x="1" y="64"/>
                  <a:pt x="32" y="96"/>
                  <a:pt x="64" y="96"/>
                </a:cubicBezTo>
                <a:lnTo>
                  <a:pt x="1267" y="96"/>
                </a:lnTo>
                <a:cubicBezTo>
                  <a:pt x="1299" y="96"/>
                  <a:pt x="1299" y="64"/>
                  <a:pt x="1299" y="32"/>
                </a:cubicBezTo>
                <a:cubicBezTo>
                  <a:pt x="1299" y="1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1"/>
                  <a:pt x="1996" y="32"/>
                </a:cubicBezTo>
                <a:cubicBezTo>
                  <a:pt x="1996" y="64"/>
                  <a:pt x="2027" y="96"/>
                  <a:pt x="2059" y="96"/>
                </a:cubicBezTo>
                <a:lnTo>
                  <a:pt x="3231" y="96"/>
                </a:lnTo>
                <a:cubicBezTo>
                  <a:pt x="3263" y="96"/>
                  <a:pt x="3294" y="64"/>
                  <a:pt x="3294" y="32"/>
                </a:cubicBezTo>
                <a:cubicBezTo>
                  <a:pt x="3294" y="1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1"/>
                  <a:pt x="3959" y="32"/>
                </a:cubicBezTo>
                <a:cubicBezTo>
                  <a:pt x="3959" y="64"/>
                  <a:pt x="3991" y="96"/>
                  <a:pt x="4023" y="96"/>
                </a:cubicBezTo>
                <a:lnTo>
                  <a:pt x="5226" y="96"/>
                </a:lnTo>
                <a:cubicBezTo>
                  <a:pt x="5258" y="96"/>
                  <a:pt x="5258" y="64"/>
                  <a:pt x="5258" y="32"/>
                </a:cubicBezTo>
                <a:cubicBezTo>
                  <a:pt x="5258" y="1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1"/>
                  <a:pt x="5954" y="32"/>
                </a:cubicBezTo>
                <a:cubicBezTo>
                  <a:pt x="5954" y="64"/>
                  <a:pt x="5986" y="96"/>
                  <a:pt x="6018" y="96"/>
                </a:cubicBezTo>
                <a:lnTo>
                  <a:pt x="7190" y="96"/>
                </a:lnTo>
                <a:cubicBezTo>
                  <a:pt x="7221" y="96"/>
                  <a:pt x="7253" y="64"/>
                  <a:pt x="7253" y="32"/>
                </a:cubicBezTo>
                <a:cubicBezTo>
                  <a:pt x="7253" y="1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1"/>
                  <a:pt x="7918" y="32"/>
                </a:cubicBezTo>
                <a:cubicBezTo>
                  <a:pt x="7918" y="64"/>
                  <a:pt x="7950" y="96"/>
                  <a:pt x="7981" y="96"/>
                </a:cubicBezTo>
                <a:lnTo>
                  <a:pt x="9185" y="96"/>
                </a:lnTo>
                <a:cubicBezTo>
                  <a:pt x="9216" y="96"/>
                  <a:pt x="9216" y="64"/>
                  <a:pt x="9216" y="32"/>
                </a:cubicBezTo>
                <a:cubicBezTo>
                  <a:pt x="9216" y="1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1"/>
                  <a:pt x="9913" y="32"/>
                </a:cubicBezTo>
                <a:cubicBezTo>
                  <a:pt x="9913" y="64"/>
                  <a:pt x="9945" y="96"/>
                  <a:pt x="9976" y="96"/>
                </a:cubicBezTo>
                <a:lnTo>
                  <a:pt x="11148" y="96"/>
                </a:lnTo>
                <a:cubicBezTo>
                  <a:pt x="11180" y="96"/>
                  <a:pt x="11211" y="64"/>
                  <a:pt x="11211" y="32"/>
                </a:cubicBezTo>
                <a:cubicBezTo>
                  <a:pt x="11211" y="1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1"/>
                  <a:pt x="11877" y="32"/>
                </a:cubicBezTo>
                <a:cubicBezTo>
                  <a:pt x="11877" y="64"/>
                  <a:pt x="11908" y="96"/>
                  <a:pt x="11940" y="96"/>
                </a:cubicBezTo>
                <a:lnTo>
                  <a:pt x="13143" y="96"/>
                </a:lnTo>
                <a:cubicBezTo>
                  <a:pt x="13175" y="96"/>
                  <a:pt x="13175" y="64"/>
                  <a:pt x="13175" y="32"/>
                </a:cubicBezTo>
                <a:cubicBezTo>
                  <a:pt x="13175" y="1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1"/>
                  <a:pt x="13872" y="32"/>
                </a:cubicBezTo>
                <a:cubicBezTo>
                  <a:pt x="13872" y="64"/>
                  <a:pt x="13903" y="96"/>
                  <a:pt x="13935" y="96"/>
                </a:cubicBezTo>
                <a:lnTo>
                  <a:pt x="15107" y="96"/>
                </a:lnTo>
                <a:cubicBezTo>
                  <a:pt x="15138" y="96"/>
                  <a:pt x="15170" y="64"/>
                  <a:pt x="15170" y="32"/>
                </a:cubicBezTo>
                <a:cubicBezTo>
                  <a:pt x="15170" y="1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1"/>
                  <a:pt x="15835" y="32"/>
                </a:cubicBezTo>
                <a:cubicBezTo>
                  <a:pt x="15835" y="64"/>
                  <a:pt x="15867" y="96"/>
                  <a:pt x="15899" y="96"/>
                </a:cubicBezTo>
                <a:lnTo>
                  <a:pt x="17102" y="96"/>
                </a:lnTo>
                <a:cubicBezTo>
                  <a:pt x="17134" y="96"/>
                  <a:pt x="17134" y="64"/>
                  <a:pt x="17134" y="32"/>
                </a:cubicBezTo>
                <a:cubicBezTo>
                  <a:pt x="17134" y="1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1"/>
                  <a:pt x="17830" y="32"/>
                </a:cubicBezTo>
                <a:cubicBezTo>
                  <a:pt x="17830" y="64"/>
                  <a:pt x="17862" y="96"/>
                  <a:pt x="17894" y="96"/>
                </a:cubicBezTo>
                <a:lnTo>
                  <a:pt x="19065" y="96"/>
                </a:lnTo>
                <a:cubicBezTo>
                  <a:pt x="19097" y="96"/>
                  <a:pt x="19129" y="64"/>
                  <a:pt x="19129" y="32"/>
                </a:cubicBezTo>
                <a:cubicBezTo>
                  <a:pt x="19129" y="1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1"/>
                  <a:pt x="19794" y="32"/>
                </a:cubicBezTo>
                <a:cubicBezTo>
                  <a:pt x="19794" y="64"/>
                  <a:pt x="19825" y="96"/>
                  <a:pt x="19857" y="96"/>
                </a:cubicBezTo>
                <a:lnTo>
                  <a:pt x="21061" y="96"/>
                </a:lnTo>
                <a:cubicBezTo>
                  <a:pt x="21092" y="96"/>
                  <a:pt x="21092" y="64"/>
                  <a:pt x="21092" y="32"/>
                </a:cubicBezTo>
                <a:cubicBezTo>
                  <a:pt x="21092" y="1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1"/>
                  <a:pt x="21789" y="32"/>
                </a:cubicBezTo>
                <a:cubicBezTo>
                  <a:pt x="21789" y="64"/>
                  <a:pt x="21821" y="96"/>
                  <a:pt x="21852" y="96"/>
                </a:cubicBezTo>
                <a:lnTo>
                  <a:pt x="23024" y="96"/>
                </a:lnTo>
                <a:cubicBezTo>
                  <a:pt x="23056" y="96"/>
                  <a:pt x="23087" y="64"/>
                  <a:pt x="23087" y="32"/>
                </a:cubicBezTo>
                <a:cubicBezTo>
                  <a:pt x="23087" y="1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1"/>
                  <a:pt x="23752" y="32"/>
                </a:cubicBezTo>
                <a:cubicBezTo>
                  <a:pt x="23752" y="64"/>
                  <a:pt x="23784" y="96"/>
                  <a:pt x="23816" y="96"/>
                </a:cubicBezTo>
                <a:lnTo>
                  <a:pt x="25019" y="96"/>
                </a:lnTo>
                <a:cubicBezTo>
                  <a:pt x="25051" y="96"/>
                  <a:pt x="25051" y="64"/>
                  <a:pt x="25051" y="32"/>
                </a:cubicBezTo>
                <a:cubicBezTo>
                  <a:pt x="25051" y="1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1"/>
                  <a:pt x="25748" y="32"/>
                </a:cubicBezTo>
                <a:cubicBezTo>
                  <a:pt x="25748" y="64"/>
                  <a:pt x="25779" y="96"/>
                  <a:pt x="25811" y="96"/>
                </a:cubicBezTo>
                <a:lnTo>
                  <a:pt x="26983" y="96"/>
                </a:lnTo>
                <a:cubicBezTo>
                  <a:pt x="27014" y="96"/>
                  <a:pt x="27046" y="64"/>
                  <a:pt x="27046" y="32"/>
                </a:cubicBezTo>
                <a:cubicBezTo>
                  <a:pt x="27046" y="1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1"/>
                  <a:pt x="27711" y="32"/>
                </a:cubicBezTo>
                <a:cubicBezTo>
                  <a:pt x="27711" y="64"/>
                  <a:pt x="27743" y="96"/>
                  <a:pt x="27774" y="96"/>
                </a:cubicBezTo>
                <a:lnTo>
                  <a:pt x="28978" y="96"/>
                </a:lnTo>
                <a:cubicBezTo>
                  <a:pt x="29010" y="96"/>
                  <a:pt x="29010" y="64"/>
                  <a:pt x="29010" y="32"/>
                </a:cubicBezTo>
                <a:cubicBezTo>
                  <a:pt x="29010" y="1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1"/>
                  <a:pt x="29706" y="32"/>
                </a:cubicBezTo>
                <a:cubicBezTo>
                  <a:pt x="29706" y="64"/>
                  <a:pt x="29738" y="96"/>
                  <a:pt x="29770" y="96"/>
                </a:cubicBezTo>
                <a:lnTo>
                  <a:pt x="30941" y="96"/>
                </a:lnTo>
                <a:cubicBezTo>
                  <a:pt x="30973" y="96"/>
                  <a:pt x="31005" y="64"/>
                  <a:pt x="31005" y="32"/>
                </a:cubicBezTo>
                <a:cubicBezTo>
                  <a:pt x="31005" y="1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1"/>
                  <a:pt x="31670" y="32"/>
                </a:cubicBezTo>
                <a:cubicBezTo>
                  <a:pt x="31670" y="64"/>
                  <a:pt x="31701" y="96"/>
                  <a:pt x="31733" y="96"/>
                </a:cubicBezTo>
                <a:lnTo>
                  <a:pt x="32936" y="96"/>
                </a:lnTo>
                <a:cubicBezTo>
                  <a:pt x="32968" y="96"/>
                  <a:pt x="32968" y="64"/>
                  <a:pt x="32968" y="32"/>
                </a:cubicBezTo>
                <a:cubicBezTo>
                  <a:pt x="32968" y="1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1"/>
                  <a:pt x="33665" y="32"/>
                </a:cubicBezTo>
                <a:cubicBezTo>
                  <a:pt x="33665" y="64"/>
                  <a:pt x="33697" y="96"/>
                  <a:pt x="33728" y="96"/>
                </a:cubicBezTo>
                <a:lnTo>
                  <a:pt x="34900" y="96"/>
                </a:lnTo>
                <a:cubicBezTo>
                  <a:pt x="34932" y="96"/>
                  <a:pt x="34963" y="64"/>
                  <a:pt x="34963" y="32"/>
                </a:cubicBezTo>
                <a:cubicBezTo>
                  <a:pt x="34963" y="1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1"/>
                  <a:pt x="35628" y="32"/>
                </a:cubicBezTo>
                <a:cubicBezTo>
                  <a:pt x="35628" y="64"/>
                  <a:pt x="35660" y="96"/>
                  <a:pt x="35692" y="96"/>
                </a:cubicBezTo>
                <a:lnTo>
                  <a:pt x="36895" y="96"/>
                </a:lnTo>
                <a:cubicBezTo>
                  <a:pt x="36927" y="96"/>
                  <a:pt x="36927" y="64"/>
                  <a:pt x="36927" y="32"/>
                </a:cubicBezTo>
                <a:cubicBezTo>
                  <a:pt x="36927" y="1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1"/>
                  <a:pt x="37624" y="32"/>
                </a:cubicBezTo>
                <a:cubicBezTo>
                  <a:pt x="37624" y="64"/>
                  <a:pt x="37655" y="96"/>
                  <a:pt x="37687" y="96"/>
                </a:cubicBezTo>
                <a:lnTo>
                  <a:pt x="38859" y="96"/>
                </a:lnTo>
                <a:cubicBezTo>
                  <a:pt x="38890" y="96"/>
                  <a:pt x="38922" y="64"/>
                  <a:pt x="38922" y="32"/>
                </a:cubicBezTo>
                <a:cubicBezTo>
                  <a:pt x="38922" y="1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1"/>
                  <a:pt x="39587" y="32"/>
                </a:cubicBezTo>
                <a:cubicBezTo>
                  <a:pt x="39587" y="64"/>
                  <a:pt x="39619" y="96"/>
                  <a:pt x="39650" y="96"/>
                </a:cubicBezTo>
                <a:lnTo>
                  <a:pt x="40854" y="96"/>
                </a:lnTo>
                <a:cubicBezTo>
                  <a:pt x="40885" y="96"/>
                  <a:pt x="40885" y="64"/>
                  <a:pt x="40885" y="32"/>
                </a:cubicBezTo>
                <a:cubicBezTo>
                  <a:pt x="40885" y="1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1"/>
                  <a:pt x="41582" y="32"/>
                </a:cubicBezTo>
                <a:cubicBezTo>
                  <a:pt x="41582" y="64"/>
                  <a:pt x="41614" y="96"/>
                  <a:pt x="41645" y="96"/>
                </a:cubicBezTo>
                <a:lnTo>
                  <a:pt x="42817" y="96"/>
                </a:lnTo>
                <a:cubicBezTo>
                  <a:pt x="42849" y="96"/>
                  <a:pt x="42881" y="64"/>
                  <a:pt x="42881" y="32"/>
                </a:cubicBezTo>
                <a:cubicBezTo>
                  <a:pt x="42881" y="1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1"/>
                  <a:pt x="43546" y="32"/>
                </a:cubicBezTo>
                <a:cubicBezTo>
                  <a:pt x="43546" y="64"/>
                  <a:pt x="43577" y="96"/>
                  <a:pt x="43609" y="96"/>
                </a:cubicBezTo>
                <a:lnTo>
                  <a:pt x="44812" y="96"/>
                </a:lnTo>
                <a:cubicBezTo>
                  <a:pt x="44844" y="96"/>
                  <a:pt x="44844" y="64"/>
                  <a:pt x="44844" y="32"/>
                </a:cubicBezTo>
                <a:cubicBezTo>
                  <a:pt x="44844" y="1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1"/>
                  <a:pt x="45541" y="32"/>
                </a:cubicBezTo>
                <a:cubicBezTo>
                  <a:pt x="45541" y="64"/>
                  <a:pt x="45572" y="96"/>
                  <a:pt x="45604" y="96"/>
                </a:cubicBezTo>
                <a:lnTo>
                  <a:pt x="46776" y="96"/>
                </a:lnTo>
                <a:cubicBezTo>
                  <a:pt x="46808" y="96"/>
                  <a:pt x="46839" y="64"/>
                  <a:pt x="46839" y="32"/>
                </a:cubicBezTo>
                <a:cubicBezTo>
                  <a:pt x="46839" y="1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1"/>
                  <a:pt x="47504" y="32"/>
                </a:cubicBezTo>
                <a:cubicBezTo>
                  <a:pt x="47504" y="64"/>
                  <a:pt x="47536" y="96"/>
                  <a:pt x="47568" y="96"/>
                </a:cubicBezTo>
                <a:lnTo>
                  <a:pt x="48771" y="96"/>
                </a:lnTo>
                <a:cubicBezTo>
                  <a:pt x="48803" y="96"/>
                  <a:pt x="48803" y="64"/>
                  <a:pt x="48803" y="32"/>
                </a:cubicBezTo>
                <a:cubicBezTo>
                  <a:pt x="48803" y="1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1"/>
                  <a:pt x="49499" y="32"/>
                </a:cubicBezTo>
                <a:cubicBezTo>
                  <a:pt x="49499" y="64"/>
                  <a:pt x="49531" y="96"/>
                  <a:pt x="49563" y="96"/>
                </a:cubicBezTo>
                <a:lnTo>
                  <a:pt x="50734" y="96"/>
                </a:lnTo>
                <a:cubicBezTo>
                  <a:pt x="50766" y="96"/>
                  <a:pt x="50798" y="64"/>
                  <a:pt x="50798" y="32"/>
                </a:cubicBezTo>
                <a:cubicBezTo>
                  <a:pt x="50798" y="1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1"/>
                  <a:pt x="51463" y="32"/>
                </a:cubicBezTo>
                <a:cubicBezTo>
                  <a:pt x="51463" y="64"/>
                  <a:pt x="51495" y="96"/>
                  <a:pt x="51526" y="96"/>
                </a:cubicBezTo>
                <a:lnTo>
                  <a:pt x="52730" y="96"/>
                </a:lnTo>
                <a:cubicBezTo>
                  <a:pt x="52761" y="96"/>
                  <a:pt x="52761" y="64"/>
                  <a:pt x="52761" y="32"/>
                </a:cubicBezTo>
                <a:cubicBezTo>
                  <a:pt x="52761" y="1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1"/>
                  <a:pt x="53458" y="32"/>
                </a:cubicBezTo>
                <a:cubicBezTo>
                  <a:pt x="53458" y="64"/>
                  <a:pt x="53490" y="96"/>
                  <a:pt x="53521" y="96"/>
                </a:cubicBezTo>
                <a:lnTo>
                  <a:pt x="54693" y="96"/>
                </a:lnTo>
                <a:cubicBezTo>
                  <a:pt x="54725" y="96"/>
                  <a:pt x="54756" y="64"/>
                  <a:pt x="54756" y="32"/>
                </a:cubicBezTo>
                <a:cubicBezTo>
                  <a:pt x="54756" y="1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1"/>
                  <a:pt x="55422" y="32"/>
                </a:cubicBezTo>
                <a:cubicBezTo>
                  <a:pt x="55422" y="64"/>
                  <a:pt x="55453" y="96"/>
                  <a:pt x="55485" y="96"/>
                </a:cubicBezTo>
                <a:lnTo>
                  <a:pt x="56688" y="96"/>
                </a:lnTo>
                <a:cubicBezTo>
                  <a:pt x="56720" y="96"/>
                  <a:pt x="56720" y="64"/>
                  <a:pt x="56720" y="32"/>
                </a:cubicBezTo>
                <a:cubicBezTo>
                  <a:pt x="56720" y="1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1"/>
                  <a:pt x="57417" y="32"/>
                </a:cubicBezTo>
                <a:cubicBezTo>
                  <a:pt x="57417" y="64"/>
                  <a:pt x="57448" y="96"/>
                  <a:pt x="57480" y="96"/>
                </a:cubicBezTo>
                <a:lnTo>
                  <a:pt x="58652" y="96"/>
                </a:lnTo>
                <a:cubicBezTo>
                  <a:pt x="58683" y="96"/>
                  <a:pt x="58715" y="64"/>
                  <a:pt x="58715" y="32"/>
                </a:cubicBezTo>
                <a:cubicBezTo>
                  <a:pt x="58715" y="1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1"/>
                  <a:pt x="59380" y="32"/>
                </a:cubicBezTo>
                <a:cubicBezTo>
                  <a:pt x="59380" y="64"/>
                  <a:pt x="59412" y="96"/>
                  <a:pt x="59443" y="96"/>
                </a:cubicBezTo>
                <a:lnTo>
                  <a:pt x="60647" y="96"/>
                </a:lnTo>
                <a:cubicBezTo>
                  <a:pt x="60679" y="96"/>
                  <a:pt x="60679" y="64"/>
                  <a:pt x="60679" y="32"/>
                </a:cubicBezTo>
                <a:cubicBezTo>
                  <a:pt x="60679" y="1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1"/>
                  <a:pt x="61375" y="32"/>
                </a:cubicBezTo>
                <a:cubicBezTo>
                  <a:pt x="61375" y="64"/>
                  <a:pt x="61407" y="96"/>
                  <a:pt x="61439" y="96"/>
                </a:cubicBezTo>
                <a:lnTo>
                  <a:pt x="62610" y="96"/>
                </a:lnTo>
                <a:cubicBezTo>
                  <a:pt x="62642" y="96"/>
                  <a:pt x="62674" y="64"/>
                  <a:pt x="62674" y="32"/>
                </a:cubicBezTo>
                <a:cubicBezTo>
                  <a:pt x="62674" y="1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1"/>
                  <a:pt x="63339" y="32"/>
                </a:cubicBezTo>
                <a:cubicBezTo>
                  <a:pt x="63339" y="64"/>
                  <a:pt x="63370" y="96"/>
                  <a:pt x="63402" y="96"/>
                </a:cubicBezTo>
                <a:lnTo>
                  <a:pt x="64606" y="96"/>
                </a:lnTo>
                <a:cubicBezTo>
                  <a:pt x="64637" y="96"/>
                  <a:pt x="64637" y="64"/>
                  <a:pt x="64637" y="32"/>
                </a:cubicBezTo>
                <a:cubicBezTo>
                  <a:pt x="64637" y="1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1"/>
                  <a:pt x="65334" y="32"/>
                </a:cubicBezTo>
                <a:cubicBezTo>
                  <a:pt x="65334" y="64"/>
                  <a:pt x="65334" y="96"/>
                  <a:pt x="65397" y="96"/>
                </a:cubicBezTo>
                <a:lnTo>
                  <a:pt x="66569" y="96"/>
                </a:lnTo>
                <a:cubicBezTo>
                  <a:pt x="66601" y="96"/>
                  <a:pt x="66632" y="64"/>
                  <a:pt x="66632" y="32"/>
                </a:cubicBezTo>
                <a:cubicBezTo>
                  <a:pt x="66632" y="1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1"/>
                  <a:pt x="67297" y="32"/>
                </a:cubicBezTo>
                <a:cubicBezTo>
                  <a:pt x="67297" y="64"/>
                  <a:pt x="67329" y="96"/>
                  <a:pt x="67361" y="96"/>
                </a:cubicBezTo>
                <a:lnTo>
                  <a:pt x="68564" y="96"/>
                </a:lnTo>
                <a:cubicBezTo>
                  <a:pt x="68596" y="96"/>
                  <a:pt x="68596" y="64"/>
                  <a:pt x="68596" y="32"/>
                </a:cubicBezTo>
                <a:cubicBezTo>
                  <a:pt x="68596" y="1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1"/>
                  <a:pt x="69293" y="32"/>
                </a:cubicBezTo>
                <a:cubicBezTo>
                  <a:pt x="69293" y="64"/>
                  <a:pt x="69293" y="96"/>
                  <a:pt x="69356" y="96"/>
                </a:cubicBezTo>
                <a:lnTo>
                  <a:pt x="70528" y="96"/>
                </a:lnTo>
                <a:cubicBezTo>
                  <a:pt x="70559" y="96"/>
                  <a:pt x="70591" y="64"/>
                  <a:pt x="70591" y="32"/>
                </a:cubicBezTo>
                <a:cubicBezTo>
                  <a:pt x="70591" y="1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1"/>
                  <a:pt x="71256" y="32"/>
                </a:cubicBezTo>
                <a:cubicBezTo>
                  <a:pt x="71256" y="64"/>
                  <a:pt x="71288" y="96"/>
                  <a:pt x="71319" y="96"/>
                </a:cubicBezTo>
                <a:lnTo>
                  <a:pt x="72523" y="96"/>
                </a:lnTo>
                <a:cubicBezTo>
                  <a:pt x="72554" y="96"/>
                  <a:pt x="72554" y="64"/>
                  <a:pt x="72554" y="32"/>
                </a:cubicBezTo>
                <a:cubicBezTo>
                  <a:pt x="72554" y="1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1"/>
                  <a:pt x="73251" y="32"/>
                </a:cubicBezTo>
                <a:cubicBezTo>
                  <a:pt x="73251" y="64"/>
                  <a:pt x="73251" y="96"/>
                  <a:pt x="73315" y="96"/>
                </a:cubicBezTo>
                <a:lnTo>
                  <a:pt x="74486" y="96"/>
                </a:lnTo>
                <a:cubicBezTo>
                  <a:pt x="74518" y="96"/>
                  <a:pt x="74550" y="64"/>
                  <a:pt x="74550" y="32"/>
                </a:cubicBezTo>
                <a:cubicBezTo>
                  <a:pt x="74550" y="1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1"/>
                  <a:pt x="75215" y="32"/>
                </a:cubicBezTo>
                <a:cubicBezTo>
                  <a:pt x="75215" y="64"/>
                  <a:pt x="75246" y="96"/>
                  <a:pt x="75278" y="96"/>
                </a:cubicBezTo>
                <a:lnTo>
                  <a:pt x="76481" y="96"/>
                </a:lnTo>
                <a:cubicBezTo>
                  <a:pt x="76513" y="96"/>
                  <a:pt x="76513" y="64"/>
                  <a:pt x="76513" y="32"/>
                </a:cubicBezTo>
                <a:cubicBezTo>
                  <a:pt x="76513" y="1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1"/>
                  <a:pt x="77210" y="32"/>
                </a:cubicBezTo>
                <a:cubicBezTo>
                  <a:pt x="77210" y="64"/>
                  <a:pt x="77210" y="96"/>
                  <a:pt x="77273" y="96"/>
                </a:cubicBezTo>
                <a:lnTo>
                  <a:pt x="78445" y="96"/>
                </a:lnTo>
                <a:cubicBezTo>
                  <a:pt x="78477" y="96"/>
                  <a:pt x="78508" y="64"/>
                  <a:pt x="78508" y="32"/>
                </a:cubicBezTo>
                <a:cubicBezTo>
                  <a:pt x="78508" y="1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1"/>
                  <a:pt x="79173" y="32"/>
                </a:cubicBezTo>
                <a:cubicBezTo>
                  <a:pt x="79173" y="64"/>
                  <a:pt x="79205" y="96"/>
                  <a:pt x="79237" y="96"/>
                </a:cubicBezTo>
                <a:lnTo>
                  <a:pt x="80440" y="96"/>
                </a:lnTo>
                <a:cubicBezTo>
                  <a:pt x="80472" y="96"/>
                  <a:pt x="80472" y="64"/>
                  <a:pt x="80472" y="32"/>
                </a:cubicBezTo>
                <a:cubicBezTo>
                  <a:pt x="80472" y="1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1"/>
                  <a:pt x="81168" y="32"/>
                </a:cubicBezTo>
                <a:cubicBezTo>
                  <a:pt x="81168" y="64"/>
                  <a:pt x="81168" y="96"/>
                  <a:pt x="81232" y="96"/>
                </a:cubicBezTo>
                <a:lnTo>
                  <a:pt x="82404" y="96"/>
                </a:lnTo>
                <a:cubicBezTo>
                  <a:pt x="82435" y="96"/>
                  <a:pt x="82467" y="64"/>
                  <a:pt x="82467" y="32"/>
                </a:cubicBezTo>
                <a:cubicBezTo>
                  <a:pt x="82467" y="1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1"/>
                  <a:pt x="83132" y="32"/>
                </a:cubicBezTo>
                <a:cubicBezTo>
                  <a:pt x="83132" y="64"/>
                  <a:pt x="83164" y="96"/>
                  <a:pt x="83195" y="96"/>
                </a:cubicBezTo>
                <a:lnTo>
                  <a:pt x="84399" y="96"/>
                </a:lnTo>
                <a:cubicBezTo>
                  <a:pt x="84430" y="96"/>
                  <a:pt x="84430" y="64"/>
                  <a:pt x="84430" y="32"/>
                </a:cubicBezTo>
                <a:cubicBezTo>
                  <a:pt x="84430" y="1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1"/>
                  <a:pt x="85127" y="32"/>
                </a:cubicBezTo>
                <a:cubicBezTo>
                  <a:pt x="85127" y="64"/>
                  <a:pt x="85127" y="96"/>
                  <a:pt x="85190" y="96"/>
                </a:cubicBezTo>
                <a:lnTo>
                  <a:pt x="86362" y="96"/>
                </a:lnTo>
                <a:cubicBezTo>
                  <a:pt x="86394" y="96"/>
                  <a:pt x="86426" y="64"/>
                  <a:pt x="86426" y="32"/>
                </a:cubicBezTo>
                <a:cubicBezTo>
                  <a:pt x="86426" y="1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1"/>
                  <a:pt x="87091" y="32"/>
                </a:cubicBezTo>
                <a:cubicBezTo>
                  <a:pt x="87091" y="64"/>
                  <a:pt x="87122" y="96"/>
                  <a:pt x="87154" y="96"/>
                </a:cubicBezTo>
                <a:lnTo>
                  <a:pt x="88357" y="96"/>
                </a:lnTo>
                <a:cubicBezTo>
                  <a:pt x="88389" y="96"/>
                  <a:pt x="88389" y="64"/>
                  <a:pt x="88389" y="32"/>
                </a:cubicBezTo>
                <a:cubicBezTo>
                  <a:pt x="88389" y="1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1"/>
                  <a:pt x="89086" y="32"/>
                </a:cubicBezTo>
                <a:cubicBezTo>
                  <a:pt x="89086" y="64"/>
                  <a:pt x="89086" y="96"/>
                  <a:pt x="89149" y="96"/>
                </a:cubicBezTo>
                <a:lnTo>
                  <a:pt x="90321" y="96"/>
                </a:lnTo>
                <a:cubicBezTo>
                  <a:pt x="90352" y="96"/>
                  <a:pt x="90384" y="64"/>
                  <a:pt x="90384" y="32"/>
                </a:cubicBezTo>
                <a:cubicBezTo>
                  <a:pt x="90384" y="1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1"/>
                  <a:pt x="91049" y="32"/>
                </a:cubicBezTo>
                <a:cubicBezTo>
                  <a:pt x="91049" y="64"/>
                  <a:pt x="91081" y="96"/>
                  <a:pt x="91113" y="96"/>
                </a:cubicBezTo>
                <a:lnTo>
                  <a:pt x="92316" y="96"/>
                </a:lnTo>
                <a:cubicBezTo>
                  <a:pt x="92348" y="96"/>
                  <a:pt x="92348" y="64"/>
                  <a:pt x="92348" y="32"/>
                </a:cubicBezTo>
                <a:cubicBezTo>
                  <a:pt x="92348" y="1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1"/>
                  <a:pt x="93044" y="32"/>
                </a:cubicBezTo>
                <a:cubicBezTo>
                  <a:pt x="93044" y="64"/>
                  <a:pt x="93044" y="96"/>
                  <a:pt x="93108" y="96"/>
                </a:cubicBezTo>
                <a:lnTo>
                  <a:pt x="94279" y="96"/>
                </a:lnTo>
                <a:cubicBezTo>
                  <a:pt x="94311" y="96"/>
                  <a:pt x="94343" y="64"/>
                  <a:pt x="94343" y="32"/>
                </a:cubicBezTo>
                <a:cubicBezTo>
                  <a:pt x="94343" y="1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1"/>
                  <a:pt x="95008" y="32"/>
                </a:cubicBezTo>
                <a:cubicBezTo>
                  <a:pt x="95008" y="64"/>
                  <a:pt x="95040" y="96"/>
                  <a:pt x="95071" y="96"/>
                </a:cubicBezTo>
                <a:lnTo>
                  <a:pt x="96275" y="96"/>
                </a:lnTo>
                <a:cubicBezTo>
                  <a:pt x="96306" y="96"/>
                  <a:pt x="96306" y="64"/>
                  <a:pt x="96306" y="32"/>
                </a:cubicBezTo>
                <a:cubicBezTo>
                  <a:pt x="96306" y="1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1"/>
                  <a:pt x="97003" y="32"/>
                </a:cubicBezTo>
                <a:cubicBezTo>
                  <a:pt x="97003" y="64"/>
                  <a:pt x="97003" y="96"/>
                  <a:pt x="97066" y="96"/>
                </a:cubicBezTo>
                <a:lnTo>
                  <a:pt x="98238" y="96"/>
                </a:lnTo>
                <a:cubicBezTo>
                  <a:pt x="98270" y="96"/>
                  <a:pt x="98301" y="64"/>
                  <a:pt x="98301" y="32"/>
                </a:cubicBezTo>
                <a:cubicBezTo>
                  <a:pt x="98301" y="1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1"/>
                  <a:pt x="98966" y="32"/>
                </a:cubicBezTo>
                <a:cubicBezTo>
                  <a:pt x="98966" y="64"/>
                  <a:pt x="98998" y="96"/>
                  <a:pt x="99030" y="96"/>
                </a:cubicBezTo>
                <a:lnTo>
                  <a:pt x="100233" y="96"/>
                </a:lnTo>
                <a:cubicBezTo>
                  <a:pt x="100265" y="96"/>
                  <a:pt x="100265" y="64"/>
                  <a:pt x="100265" y="32"/>
                </a:cubicBezTo>
                <a:cubicBezTo>
                  <a:pt x="100265" y="1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1"/>
                  <a:pt x="100962" y="32"/>
                </a:cubicBezTo>
                <a:cubicBezTo>
                  <a:pt x="100962" y="64"/>
                  <a:pt x="100962" y="96"/>
                  <a:pt x="101025" y="96"/>
                </a:cubicBezTo>
                <a:lnTo>
                  <a:pt x="102197" y="96"/>
                </a:lnTo>
                <a:cubicBezTo>
                  <a:pt x="102228" y="96"/>
                  <a:pt x="102260" y="64"/>
                  <a:pt x="102260" y="32"/>
                </a:cubicBezTo>
                <a:cubicBezTo>
                  <a:pt x="102260" y="1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1"/>
                  <a:pt x="102925" y="32"/>
                </a:cubicBezTo>
                <a:cubicBezTo>
                  <a:pt x="102925" y="64"/>
                  <a:pt x="102957" y="96"/>
                  <a:pt x="102988" y="96"/>
                </a:cubicBezTo>
                <a:lnTo>
                  <a:pt x="104192" y="96"/>
                </a:lnTo>
                <a:cubicBezTo>
                  <a:pt x="104224" y="96"/>
                  <a:pt x="104224" y="64"/>
                  <a:pt x="104224" y="32"/>
                </a:cubicBezTo>
                <a:cubicBezTo>
                  <a:pt x="104224" y="1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1"/>
                  <a:pt x="104920" y="32"/>
                </a:cubicBezTo>
                <a:cubicBezTo>
                  <a:pt x="104920" y="64"/>
                  <a:pt x="104920" y="96"/>
                  <a:pt x="104984" y="96"/>
                </a:cubicBezTo>
                <a:lnTo>
                  <a:pt x="106155" y="96"/>
                </a:lnTo>
                <a:cubicBezTo>
                  <a:pt x="106187" y="96"/>
                  <a:pt x="106219" y="64"/>
                  <a:pt x="106219" y="32"/>
                </a:cubicBezTo>
                <a:cubicBezTo>
                  <a:pt x="106219" y="1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1"/>
                  <a:pt x="106884" y="32"/>
                </a:cubicBezTo>
                <a:cubicBezTo>
                  <a:pt x="106884" y="64"/>
                  <a:pt x="106915" y="96"/>
                  <a:pt x="106947" y="96"/>
                </a:cubicBezTo>
                <a:lnTo>
                  <a:pt x="108151" y="96"/>
                </a:lnTo>
                <a:cubicBezTo>
                  <a:pt x="108182" y="96"/>
                  <a:pt x="108182" y="64"/>
                  <a:pt x="108182" y="32"/>
                </a:cubicBezTo>
                <a:cubicBezTo>
                  <a:pt x="108182" y="1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1"/>
                  <a:pt x="108879" y="32"/>
                </a:cubicBezTo>
                <a:cubicBezTo>
                  <a:pt x="108879" y="64"/>
                  <a:pt x="108879" y="96"/>
                  <a:pt x="108942" y="96"/>
                </a:cubicBezTo>
                <a:lnTo>
                  <a:pt x="110114" y="96"/>
                </a:lnTo>
                <a:cubicBezTo>
                  <a:pt x="110146" y="96"/>
                  <a:pt x="110177" y="64"/>
                  <a:pt x="110177" y="32"/>
                </a:cubicBezTo>
                <a:cubicBezTo>
                  <a:pt x="110177" y="1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1"/>
                  <a:pt x="110842" y="32"/>
                </a:cubicBezTo>
                <a:cubicBezTo>
                  <a:pt x="110842" y="64"/>
                  <a:pt x="110874" y="96"/>
                  <a:pt x="110906" y="96"/>
                </a:cubicBezTo>
                <a:lnTo>
                  <a:pt x="112109" y="96"/>
                </a:lnTo>
                <a:cubicBezTo>
                  <a:pt x="112141" y="96"/>
                  <a:pt x="112141" y="64"/>
                  <a:pt x="112141" y="32"/>
                </a:cubicBezTo>
                <a:cubicBezTo>
                  <a:pt x="112141" y="1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1"/>
                  <a:pt x="112838" y="32"/>
                </a:cubicBezTo>
                <a:cubicBezTo>
                  <a:pt x="112838" y="64"/>
                  <a:pt x="112838" y="96"/>
                  <a:pt x="112901" y="96"/>
                </a:cubicBezTo>
                <a:lnTo>
                  <a:pt x="114073" y="96"/>
                </a:lnTo>
                <a:cubicBezTo>
                  <a:pt x="114104" y="96"/>
                  <a:pt x="114136" y="64"/>
                  <a:pt x="114136" y="32"/>
                </a:cubicBezTo>
                <a:cubicBezTo>
                  <a:pt x="114136" y="1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1"/>
                  <a:pt x="114801" y="32"/>
                </a:cubicBezTo>
                <a:cubicBezTo>
                  <a:pt x="114801" y="64"/>
                  <a:pt x="114833" y="96"/>
                  <a:pt x="114864" y="96"/>
                </a:cubicBezTo>
                <a:lnTo>
                  <a:pt x="116068" y="96"/>
                </a:lnTo>
                <a:cubicBezTo>
                  <a:pt x="116099" y="96"/>
                  <a:pt x="116099" y="64"/>
                  <a:pt x="116099" y="32"/>
                </a:cubicBezTo>
                <a:cubicBezTo>
                  <a:pt x="116099" y="1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1"/>
                  <a:pt x="116796" y="32"/>
                </a:cubicBezTo>
                <a:cubicBezTo>
                  <a:pt x="116796" y="64"/>
                  <a:pt x="116796" y="96"/>
                  <a:pt x="116860" y="96"/>
                </a:cubicBezTo>
                <a:lnTo>
                  <a:pt x="118031" y="96"/>
                </a:lnTo>
                <a:cubicBezTo>
                  <a:pt x="118063" y="96"/>
                  <a:pt x="118095" y="64"/>
                  <a:pt x="118095" y="32"/>
                </a:cubicBezTo>
                <a:cubicBezTo>
                  <a:pt x="118095" y="1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1"/>
                  <a:pt x="118760" y="32"/>
                </a:cubicBezTo>
                <a:cubicBezTo>
                  <a:pt x="118760" y="64"/>
                  <a:pt x="118791" y="96"/>
                  <a:pt x="118823" y="96"/>
                </a:cubicBezTo>
                <a:lnTo>
                  <a:pt x="120026" y="96"/>
                </a:lnTo>
                <a:cubicBezTo>
                  <a:pt x="120058" y="96"/>
                  <a:pt x="120058" y="64"/>
                  <a:pt x="120058" y="32"/>
                </a:cubicBezTo>
                <a:cubicBezTo>
                  <a:pt x="120058" y="1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1"/>
                  <a:pt x="120755" y="32"/>
                </a:cubicBezTo>
                <a:cubicBezTo>
                  <a:pt x="120755" y="64"/>
                  <a:pt x="120786" y="96"/>
                  <a:pt x="120818" y="96"/>
                </a:cubicBezTo>
                <a:lnTo>
                  <a:pt x="121990" y="96"/>
                </a:lnTo>
                <a:cubicBezTo>
                  <a:pt x="122022" y="96"/>
                  <a:pt x="122053" y="64"/>
                  <a:pt x="122053" y="32"/>
                </a:cubicBezTo>
                <a:cubicBezTo>
                  <a:pt x="122053" y="1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1"/>
                  <a:pt x="122718" y="32"/>
                </a:cubicBezTo>
                <a:cubicBezTo>
                  <a:pt x="122718" y="64"/>
                  <a:pt x="122750" y="96"/>
                  <a:pt x="122782" y="96"/>
                </a:cubicBezTo>
                <a:lnTo>
                  <a:pt x="123985" y="96"/>
                </a:lnTo>
                <a:cubicBezTo>
                  <a:pt x="124017" y="96"/>
                  <a:pt x="124017" y="64"/>
                  <a:pt x="124017" y="32"/>
                </a:cubicBezTo>
                <a:cubicBezTo>
                  <a:pt x="124017" y="1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1"/>
                  <a:pt x="124713" y="32"/>
                </a:cubicBezTo>
                <a:cubicBezTo>
                  <a:pt x="124713" y="64"/>
                  <a:pt x="124745" y="96"/>
                  <a:pt x="124777" y="96"/>
                </a:cubicBezTo>
                <a:lnTo>
                  <a:pt x="125949" y="96"/>
                </a:lnTo>
                <a:cubicBezTo>
                  <a:pt x="125980" y="96"/>
                  <a:pt x="126012" y="64"/>
                  <a:pt x="126012" y="32"/>
                </a:cubicBezTo>
                <a:cubicBezTo>
                  <a:pt x="126012" y="1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1"/>
                  <a:pt x="126677" y="32"/>
                </a:cubicBezTo>
                <a:cubicBezTo>
                  <a:pt x="126677" y="64"/>
                  <a:pt x="126709" y="96"/>
                  <a:pt x="126740" y="96"/>
                </a:cubicBezTo>
                <a:lnTo>
                  <a:pt x="127944" y="96"/>
                </a:lnTo>
                <a:cubicBezTo>
                  <a:pt x="127975" y="96"/>
                  <a:pt x="127975" y="64"/>
                  <a:pt x="127975" y="32"/>
                </a:cubicBezTo>
                <a:cubicBezTo>
                  <a:pt x="127975" y="1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1"/>
                  <a:pt x="128672" y="32"/>
                </a:cubicBezTo>
                <a:cubicBezTo>
                  <a:pt x="128672" y="64"/>
                  <a:pt x="128704" y="96"/>
                  <a:pt x="128735" y="96"/>
                </a:cubicBezTo>
                <a:lnTo>
                  <a:pt x="129907" y="96"/>
                </a:lnTo>
                <a:cubicBezTo>
                  <a:pt x="129939" y="96"/>
                  <a:pt x="129971" y="64"/>
                  <a:pt x="129971" y="32"/>
                </a:cubicBezTo>
                <a:cubicBezTo>
                  <a:pt x="129971" y="1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18"/>
          <p:cNvSpPr/>
          <p:nvPr/>
        </p:nvSpPr>
        <p:spPr>
          <a:xfrm>
            <a:off x="4333967" y="5074630"/>
            <a:ext cx="5620379" cy="4247"/>
          </a:xfrm>
          <a:custGeom>
            <a:avLst/>
            <a:gdLst/>
            <a:ahLst/>
            <a:cxnLst/>
            <a:rect l="l" t="t" r="r" b="b"/>
            <a:pathLst>
              <a:path w="129971" h="96" extrusionOk="0">
                <a:moveTo>
                  <a:pt x="64" y="1"/>
                </a:moveTo>
                <a:cubicBezTo>
                  <a:pt x="32" y="1"/>
                  <a:pt x="1" y="1"/>
                  <a:pt x="1" y="33"/>
                </a:cubicBezTo>
                <a:cubicBezTo>
                  <a:pt x="1" y="64"/>
                  <a:pt x="32" y="96"/>
                  <a:pt x="64" y="96"/>
                </a:cubicBezTo>
                <a:lnTo>
                  <a:pt x="1267" y="96"/>
                </a:lnTo>
                <a:cubicBezTo>
                  <a:pt x="1299" y="96"/>
                  <a:pt x="1299" y="64"/>
                  <a:pt x="1299" y="33"/>
                </a:cubicBezTo>
                <a:cubicBezTo>
                  <a:pt x="1299" y="1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1"/>
                  <a:pt x="1996" y="33"/>
                </a:cubicBezTo>
                <a:cubicBezTo>
                  <a:pt x="1996" y="64"/>
                  <a:pt x="2027" y="96"/>
                  <a:pt x="2059" y="96"/>
                </a:cubicBezTo>
                <a:lnTo>
                  <a:pt x="3231" y="96"/>
                </a:lnTo>
                <a:cubicBezTo>
                  <a:pt x="3263" y="96"/>
                  <a:pt x="3294" y="64"/>
                  <a:pt x="3294" y="33"/>
                </a:cubicBezTo>
                <a:cubicBezTo>
                  <a:pt x="3294" y="1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1"/>
                  <a:pt x="3959" y="33"/>
                </a:cubicBezTo>
                <a:cubicBezTo>
                  <a:pt x="3959" y="64"/>
                  <a:pt x="3991" y="96"/>
                  <a:pt x="4023" y="96"/>
                </a:cubicBezTo>
                <a:lnTo>
                  <a:pt x="5226" y="96"/>
                </a:lnTo>
                <a:cubicBezTo>
                  <a:pt x="5258" y="96"/>
                  <a:pt x="5258" y="64"/>
                  <a:pt x="5258" y="33"/>
                </a:cubicBezTo>
                <a:cubicBezTo>
                  <a:pt x="5258" y="1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1"/>
                  <a:pt x="5954" y="33"/>
                </a:cubicBezTo>
                <a:cubicBezTo>
                  <a:pt x="5954" y="64"/>
                  <a:pt x="5986" y="96"/>
                  <a:pt x="6018" y="96"/>
                </a:cubicBezTo>
                <a:lnTo>
                  <a:pt x="7190" y="96"/>
                </a:lnTo>
                <a:cubicBezTo>
                  <a:pt x="7221" y="96"/>
                  <a:pt x="7253" y="64"/>
                  <a:pt x="7253" y="33"/>
                </a:cubicBezTo>
                <a:cubicBezTo>
                  <a:pt x="7253" y="1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1"/>
                  <a:pt x="7918" y="33"/>
                </a:cubicBezTo>
                <a:cubicBezTo>
                  <a:pt x="7918" y="64"/>
                  <a:pt x="7950" y="96"/>
                  <a:pt x="7981" y="96"/>
                </a:cubicBezTo>
                <a:lnTo>
                  <a:pt x="9185" y="96"/>
                </a:lnTo>
                <a:cubicBezTo>
                  <a:pt x="9216" y="96"/>
                  <a:pt x="9216" y="64"/>
                  <a:pt x="9216" y="33"/>
                </a:cubicBezTo>
                <a:cubicBezTo>
                  <a:pt x="9216" y="1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1"/>
                  <a:pt x="9913" y="33"/>
                </a:cubicBezTo>
                <a:cubicBezTo>
                  <a:pt x="9913" y="64"/>
                  <a:pt x="9945" y="96"/>
                  <a:pt x="9976" y="96"/>
                </a:cubicBezTo>
                <a:lnTo>
                  <a:pt x="11148" y="96"/>
                </a:lnTo>
                <a:cubicBezTo>
                  <a:pt x="11180" y="96"/>
                  <a:pt x="11211" y="64"/>
                  <a:pt x="11211" y="33"/>
                </a:cubicBezTo>
                <a:cubicBezTo>
                  <a:pt x="11211" y="1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1"/>
                  <a:pt x="11877" y="33"/>
                </a:cubicBezTo>
                <a:cubicBezTo>
                  <a:pt x="11877" y="64"/>
                  <a:pt x="11908" y="96"/>
                  <a:pt x="11940" y="96"/>
                </a:cubicBezTo>
                <a:lnTo>
                  <a:pt x="13143" y="96"/>
                </a:lnTo>
                <a:cubicBezTo>
                  <a:pt x="13175" y="96"/>
                  <a:pt x="13175" y="64"/>
                  <a:pt x="13175" y="33"/>
                </a:cubicBezTo>
                <a:cubicBezTo>
                  <a:pt x="13175" y="1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1"/>
                  <a:pt x="13872" y="33"/>
                </a:cubicBezTo>
                <a:cubicBezTo>
                  <a:pt x="13872" y="64"/>
                  <a:pt x="13903" y="96"/>
                  <a:pt x="13935" y="96"/>
                </a:cubicBezTo>
                <a:lnTo>
                  <a:pt x="15107" y="96"/>
                </a:lnTo>
                <a:cubicBezTo>
                  <a:pt x="15138" y="96"/>
                  <a:pt x="15170" y="64"/>
                  <a:pt x="15170" y="33"/>
                </a:cubicBezTo>
                <a:cubicBezTo>
                  <a:pt x="15170" y="1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1"/>
                  <a:pt x="15835" y="33"/>
                </a:cubicBezTo>
                <a:cubicBezTo>
                  <a:pt x="15835" y="64"/>
                  <a:pt x="15867" y="96"/>
                  <a:pt x="15899" y="96"/>
                </a:cubicBezTo>
                <a:lnTo>
                  <a:pt x="17102" y="96"/>
                </a:lnTo>
                <a:cubicBezTo>
                  <a:pt x="17134" y="96"/>
                  <a:pt x="17134" y="64"/>
                  <a:pt x="17134" y="33"/>
                </a:cubicBezTo>
                <a:cubicBezTo>
                  <a:pt x="17134" y="1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1"/>
                  <a:pt x="17830" y="33"/>
                </a:cubicBezTo>
                <a:cubicBezTo>
                  <a:pt x="17830" y="64"/>
                  <a:pt x="17862" y="96"/>
                  <a:pt x="17894" y="96"/>
                </a:cubicBezTo>
                <a:lnTo>
                  <a:pt x="19065" y="96"/>
                </a:lnTo>
                <a:cubicBezTo>
                  <a:pt x="19097" y="96"/>
                  <a:pt x="19129" y="64"/>
                  <a:pt x="19129" y="33"/>
                </a:cubicBezTo>
                <a:cubicBezTo>
                  <a:pt x="19129" y="1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1"/>
                  <a:pt x="19794" y="33"/>
                </a:cubicBezTo>
                <a:cubicBezTo>
                  <a:pt x="19794" y="64"/>
                  <a:pt x="19825" y="96"/>
                  <a:pt x="19857" y="96"/>
                </a:cubicBezTo>
                <a:lnTo>
                  <a:pt x="21061" y="96"/>
                </a:lnTo>
                <a:cubicBezTo>
                  <a:pt x="21092" y="96"/>
                  <a:pt x="21092" y="64"/>
                  <a:pt x="21092" y="33"/>
                </a:cubicBezTo>
                <a:cubicBezTo>
                  <a:pt x="21092" y="1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1"/>
                  <a:pt x="21789" y="33"/>
                </a:cubicBezTo>
                <a:cubicBezTo>
                  <a:pt x="21789" y="64"/>
                  <a:pt x="21821" y="96"/>
                  <a:pt x="21852" y="96"/>
                </a:cubicBezTo>
                <a:lnTo>
                  <a:pt x="23024" y="96"/>
                </a:lnTo>
                <a:cubicBezTo>
                  <a:pt x="23056" y="96"/>
                  <a:pt x="23087" y="64"/>
                  <a:pt x="23087" y="33"/>
                </a:cubicBezTo>
                <a:cubicBezTo>
                  <a:pt x="23087" y="1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1"/>
                  <a:pt x="23752" y="33"/>
                </a:cubicBezTo>
                <a:cubicBezTo>
                  <a:pt x="23752" y="64"/>
                  <a:pt x="23784" y="96"/>
                  <a:pt x="23816" y="96"/>
                </a:cubicBezTo>
                <a:lnTo>
                  <a:pt x="25019" y="96"/>
                </a:lnTo>
                <a:cubicBezTo>
                  <a:pt x="25051" y="96"/>
                  <a:pt x="25051" y="64"/>
                  <a:pt x="25051" y="33"/>
                </a:cubicBezTo>
                <a:cubicBezTo>
                  <a:pt x="25051" y="1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1"/>
                  <a:pt x="25748" y="33"/>
                </a:cubicBezTo>
                <a:cubicBezTo>
                  <a:pt x="25748" y="64"/>
                  <a:pt x="25779" y="96"/>
                  <a:pt x="25811" y="96"/>
                </a:cubicBezTo>
                <a:lnTo>
                  <a:pt x="26983" y="96"/>
                </a:lnTo>
                <a:cubicBezTo>
                  <a:pt x="27014" y="96"/>
                  <a:pt x="27046" y="64"/>
                  <a:pt x="27046" y="33"/>
                </a:cubicBezTo>
                <a:cubicBezTo>
                  <a:pt x="27046" y="1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1"/>
                  <a:pt x="27711" y="33"/>
                </a:cubicBezTo>
                <a:cubicBezTo>
                  <a:pt x="27711" y="64"/>
                  <a:pt x="27743" y="96"/>
                  <a:pt x="27774" y="96"/>
                </a:cubicBezTo>
                <a:lnTo>
                  <a:pt x="28978" y="96"/>
                </a:lnTo>
                <a:cubicBezTo>
                  <a:pt x="29010" y="96"/>
                  <a:pt x="29010" y="64"/>
                  <a:pt x="29010" y="33"/>
                </a:cubicBezTo>
                <a:cubicBezTo>
                  <a:pt x="29010" y="1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1"/>
                  <a:pt x="29706" y="33"/>
                </a:cubicBezTo>
                <a:cubicBezTo>
                  <a:pt x="29706" y="64"/>
                  <a:pt x="29738" y="96"/>
                  <a:pt x="29770" y="96"/>
                </a:cubicBezTo>
                <a:lnTo>
                  <a:pt x="30941" y="96"/>
                </a:lnTo>
                <a:cubicBezTo>
                  <a:pt x="30973" y="96"/>
                  <a:pt x="31005" y="64"/>
                  <a:pt x="31005" y="33"/>
                </a:cubicBezTo>
                <a:cubicBezTo>
                  <a:pt x="31005" y="1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1"/>
                  <a:pt x="31670" y="33"/>
                </a:cubicBezTo>
                <a:cubicBezTo>
                  <a:pt x="31670" y="64"/>
                  <a:pt x="31701" y="96"/>
                  <a:pt x="31733" y="96"/>
                </a:cubicBezTo>
                <a:lnTo>
                  <a:pt x="32936" y="96"/>
                </a:lnTo>
                <a:cubicBezTo>
                  <a:pt x="32968" y="96"/>
                  <a:pt x="32968" y="64"/>
                  <a:pt x="32968" y="33"/>
                </a:cubicBezTo>
                <a:cubicBezTo>
                  <a:pt x="32968" y="1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1"/>
                  <a:pt x="33665" y="33"/>
                </a:cubicBezTo>
                <a:cubicBezTo>
                  <a:pt x="33665" y="64"/>
                  <a:pt x="33697" y="96"/>
                  <a:pt x="33728" y="96"/>
                </a:cubicBezTo>
                <a:lnTo>
                  <a:pt x="34900" y="96"/>
                </a:lnTo>
                <a:cubicBezTo>
                  <a:pt x="34932" y="96"/>
                  <a:pt x="34963" y="64"/>
                  <a:pt x="34963" y="33"/>
                </a:cubicBezTo>
                <a:cubicBezTo>
                  <a:pt x="34963" y="1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1"/>
                  <a:pt x="35628" y="33"/>
                </a:cubicBezTo>
                <a:cubicBezTo>
                  <a:pt x="35628" y="64"/>
                  <a:pt x="35660" y="96"/>
                  <a:pt x="35692" y="96"/>
                </a:cubicBezTo>
                <a:lnTo>
                  <a:pt x="36895" y="96"/>
                </a:lnTo>
                <a:cubicBezTo>
                  <a:pt x="36927" y="96"/>
                  <a:pt x="36927" y="64"/>
                  <a:pt x="36927" y="33"/>
                </a:cubicBezTo>
                <a:cubicBezTo>
                  <a:pt x="36927" y="1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1"/>
                  <a:pt x="37624" y="33"/>
                </a:cubicBezTo>
                <a:cubicBezTo>
                  <a:pt x="37624" y="64"/>
                  <a:pt x="37655" y="96"/>
                  <a:pt x="37687" y="96"/>
                </a:cubicBezTo>
                <a:lnTo>
                  <a:pt x="38859" y="96"/>
                </a:lnTo>
                <a:cubicBezTo>
                  <a:pt x="38890" y="96"/>
                  <a:pt x="38922" y="64"/>
                  <a:pt x="38922" y="33"/>
                </a:cubicBezTo>
                <a:cubicBezTo>
                  <a:pt x="38922" y="1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1"/>
                  <a:pt x="39587" y="33"/>
                </a:cubicBezTo>
                <a:cubicBezTo>
                  <a:pt x="39587" y="64"/>
                  <a:pt x="39619" y="96"/>
                  <a:pt x="39650" y="96"/>
                </a:cubicBezTo>
                <a:lnTo>
                  <a:pt x="40854" y="96"/>
                </a:lnTo>
                <a:cubicBezTo>
                  <a:pt x="40885" y="96"/>
                  <a:pt x="40885" y="64"/>
                  <a:pt x="40885" y="33"/>
                </a:cubicBezTo>
                <a:cubicBezTo>
                  <a:pt x="40885" y="1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1"/>
                  <a:pt x="41582" y="33"/>
                </a:cubicBezTo>
                <a:cubicBezTo>
                  <a:pt x="41582" y="64"/>
                  <a:pt x="41614" y="96"/>
                  <a:pt x="41645" y="96"/>
                </a:cubicBezTo>
                <a:lnTo>
                  <a:pt x="42817" y="96"/>
                </a:lnTo>
                <a:cubicBezTo>
                  <a:pt x="42849" y="96"/>
                  <a:pt x="42881" y="64"/>
                  <a:pt x="42881" y="33"/>
                </a:cubicBezTo>
                <a:cubicBezTo>
                  <a:pt x="42881" y="1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1"/>
                  <a:pt x="43546" y="33"/>
                </a:cubicBezTo>
                <a:cubicBezTo>
                  <a:pt x="43546" y="64"/>
                  <a:pt x="43577" y="96"/>
                  <a:pt x="43609" y="96"/>
                </a:cubicBezTo>
                <a:lnTo>
                  <a:pt x="44812" y="96"/>
                </a:lnTo>
                <a:cubicBezTo>
                  <a:pt x="44844" y="96"/>
                  <a:pt x="44844" y="64"/>
                  <a:pt x="44844" y="33"/>
                </a:cubicBezTo>
                <a:cubicBezTo>
                  <a:pt x="44844" y="1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1"/>
                  <a:pt x="45541" y="33"/>
                </a:cubicBezTo>
                <a:cubicBezTo>
                  <a:pt x="45541" y="64"/>
                  <a:pt x="45572" y="96"/>
                  <a:pt x="45604" y="96"/>
                </a:cubicBezTo>
                <a:lnTo>
                  <a:pt x="46776" y="96"/>
                </a:lnTo>
                <a:cubicBezTo>
                  <a:pt x="46808" y="96"/>
                  <a:pt x="46839" y="64"/>
                  <a:pt x="46839" y="33"/>
                </a:cubicBezTo>
                <a:cubicBezTo>
                  <a:pt x="46839" y="1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1"/>
                  <a:pt x="47504" y="33"/>
                </a:cubicBezTo>
                <a:cubicBezTo>
                  <a:pt x="47504" y="64"/>
                  <a:pt x="47536" y="96"/>
                  <a:pt x="47568" y="96"/>
                </a:cubicBezTo>
                <a:lnTo>
                  <a:pt x="48771" y="96"/>
                </a:lnTo>
                <a:cubicBezTo>
                  <a:pt x="48803" y="96"/>
                  <a:pt x="48803" y="64"/>
                  <a:pt x="48803" y="33"/>
                </a:cubicBezTo>
                <a:cubicBezTo>
                  <a:pt x="48803" y="1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1"/>
                  <a:pt x="49499" y="33"/>
                </a:cubicBezTo>
                <a:cubicBezTo>
                  <a:pt x="49499" y="64"/>
                  <a:pt x="49531" y="96"/>
                  <a:pt x="49563" y="96"/>
                </a:cubicBezTo>
                <a:lnTo>
                  <a:pt x="50734" y="96"/>
                </a:lnTo>
                <a:cubicBezTo>
                  <a:pt x="50766" y="96"/>
                  <a:pt x="50798" y="64"/>
                  <a:pt x="50798" y="33"/>
                </a:cubicBezTo>
                <a:cubicBezTo>
                  <a:pt x="50798" y="1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1"/>
                  <a:pt x="51463" y="33"/>
                </a:cubicBezTo>
                <a:cubicBezTo>
                  <a:pt x="51463" y="64"/>
                  <a:pt x="51495" y="96"/>
                  <a:pt x="51526" y="96"/>
                </a:cubicBezTo>
                <a:lnTo>
                  <a:pt x="52730" y="96"/>
                </a:lnTo>
                <a:cubicBezTo>
                  <a:pt x="52761" y="96"/>
                  <a:pt x="52761" y="64"/>
                  <a:pt x="52761" y="33"/>
                </a:cubicBezTo>
                <a:cubicBezTo>
                  <a:pt x="52761" y="1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1"/>
                  <a:pt x="53458" y="33"/>
                </a:cubicBezTo>
                <a:cubicBezTo>
                  <a:pt x="53458" y="64"/>
                  <a:pt x="53490" y="96"/>
                  <a:pt x="53521" y="96"/>
                </a:cubicBezTo>
                <a:lnTo>
                  <a:pt x="54693" y="96"/>
                </a:lnTo>
                <a:cubicBezTo>
                  <a:pt x="54725" y="96"/>
                  <a:pt x="54756" y="64"/>
                  <a:pt x="54756" y="33"/>
                </a:cubicBezTo>
                <a:cubicBezTo>
                  <a:pt x="54756" y="1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1"/>
                  <a:pt x="55422" y="33"/>
                </a:cubicBezTo>
                <a:cubicBezTo>
                  <a:pt x="55422" y="64"/>
                  <a:pt x="55453" y="96"/>
                  <a:pt x="55485" y="96"/>
                </a:cubicBezTo>
                <a:lnTo>
                  <a:pt x="56688" y="96"/>
                </a:lnTo>
                <a:cubicBezTo>
                  <a:pt x="56720" y="96"/>
                  <a:pt x="56720" y="64"/>
                  <a:pt x="56720" y="33"/>
                </a:cubicBezTo>
                <a:cubicBezTo>
                  <a:pt x="56720" y="1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1"/>
                  <a:pt x="57417" y="33"/>
                </a:cubicBezTo>
                <a:cubicBezTo>
                  <a:pt x="57417" y="64"/>
                  <a:pt x="57448" y="96"/>
                  <a:pt x="57480" y="96"/>
                </a:cubicBezTo>
                <a:lnTo>
                  <a:pt x="58652" y="96"/>
                </a:lnTo>
                <a:cubicBezTo>
                  <a:pt x="58683" y="96"/>
                  <a:pt x="58715" y="64"/>
                  <a:pt x="58715" y="33"/>
                </a:cubicBezTo>
                <a:cubicBezTo>
                  <a:pt x="58715" y="1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1"/>
                  <a:pt x="59380" y="33"/>
                </a:cubicBezTo>
                <a:cubicBezTo>
                  <a:pt x="59380" y="64"/>
                  <a:pt x="59412" y="96"/>
                  <a:pt x="59443" y="96"/>
                </a:cubicBezTo>
                <a:lnTo>
                  <a:pt x="60647" y="96"/>
                </a:lnTo>
                <a:cubicBezTo>
                  <a:pt x="60679" y="96"/>
                  <a:pt x="60679" y="64"/>
                  <a:pt x="60679" y="33"/>
                </a:cubicBezTo>
                <a:cubicBezTo>
                  <a:pt x="60679" y="1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1"/>
                  <a:pt x="61375" y="33"/>
                </a:cubicBezTo>
                <a:cubicBezTo>
                  <a:pt x="61375" y="64"/>
                  <a:pt x="61407" y="96"/>
                  <a:pt x="61439" y="96"/>
                </a:cubicBezTo>
                <a:lnTo>
                  <a:pt x="62610" y="96"/>
                </a:lnTo>
                <a:cubicBezTo>
                  <a:pt x="62642" y="96"/>
                  <a:pt x="62674" y="64"/>
                  <a:pt x="62674" y="33"/>
                </a:cubicBezTo>
                <a:cubicBezTo>
                  <a:pt x="62674" y="1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1"/>
                  <a:pt x="63339" y="33"/>
                </a:cubicBezTo>
                <a:cubicBezTo>
                  <a:pt x="63339" y="64"/>
                  <a:pt x="63370" y="96"/>
                  <a:pt x="63402" y="96"/>
                </a:cubicBezTo>
                <a:lnTo>
                  <a:pt x="64606" y="96"/>
                </a:lnTo>
                <a:cubicBezTo>
                  <a:pt x="64637" y="96"/>
                  <a:pt x="64637" y="64"/>
                  <a:pt x="64637" y="33"/>
                </a:cubicBezTo>
                <a:cubicBezTo>
                  <a:pt x="64637" y="1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1"/>
                  <a:pt x="65334" y="33"/>
                </a:cubicBezTo>
                <a:cubicBezTo>
                  <a:pt x="65334" y="64"/>
                  <a:pt x="65334" y="96"/>
                  <a:pt x="65397" y="96"/>
                </a:cubicBezTo>
                <a:lnTo>
                  <a:pt x="66569" y="96"/>
                </a:lnTo>
                <a:cubicBezTo>
                  <a:pt x="66601" y="96"/>
                  <a:pt x="66632" y="64"/>
                  <a:pt x="66632" y="33"/>
                </a:cubicBezTo>
                <a:cubicBezTo>
                  <a:pt x="66632" y="1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1"/>
                  <a:pt x="67297" y="33"/>
                </a:cubicBezTo>
                <a:cubicBezTo>
                  <a:pt x="67297" y="64"/>
                  <a:pt x="67329" y="96"/>
                  <a:pt x="67361" y="96"/>
                </a:cubicBezTo>
                <a:lnTo>
                  <a:pt x="68564" y="96"/>
                </a:lnTo>
                <a:cubicBezTo>
                  <a:pt x="68596" y="96"/>
                  <a:pt x="68596" y="64"/>
                  <a:pt x="68596" y="33"/>
                </a:cubicBezTo>
                <a:cubicBezTo>
                  <a:pt x="68596" y="1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1"/>
                  <a:pt x="69293" y="33"/>
                </a:cubicBezTo>
                <a:cubicBezTo>
                  <a:pt x="69293" y="64"/>
                  <a:pt x="69293" y="96"/>
                  <a:pt x="69356" y="96"/>
                </a:cubicBezTo>
                <a:lnTo>
                  <a:pt x="70528" y="96"/>
                </a:lnTo>
                <a:cubicBezTo>
                  <a:pt x="70559" y="96"/>
                  <a:pt x="70591" y="64"/>
                  <a:pt x="70591" y="33"/>
                </a:cubicBezTo>
                <a:cubicBezTo>
                  <a:pt x="70591" y="1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1"/>
                  <a:pt x="71256" y="33"/>
                </a:cubicBezTo>
                <a:cubicBezTo>
                  <a:pt x="71256" y="64"/>
                  <a:pt x="71288" y="96"/>
                  <a:pt x="71319" y="96"/>
                </a:cubicBezTo>
                <a:lnTo>
                  <a:pt x="72523" y="96"/>
                </a:lnTo>
                <a:cubicBezTo>
                  <a:pt x="72554" y="96"/>
                  <a:pt x="72554" y="64"/>
                  <a:pt x="72554" y="33"/>
                </a:cubicBezTo>
                <a:cubicBezTo>
                  <a:pt x="72554" y="1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1"/>
                  <a:pt x="73251" y="33"/>
                </a:cubicBezTo>
                <a:cubicBezTo>
                  <a:pt x="73251" y="64"/>
                  <a:pt x="73251" y="96"/>
                  <a:pt x="73315" y="96"/>
                </a:cubicBezTo>
                <a:lnTo>
                  <a:pt x="74486" y="96"/>
                </a:lnTo>
                <a:cubicBezTo>
                  <a:pt x="74518" y="96"/>
                  <a:pt x="74550" y="64"/>
                  <a:pt x="74550" y="33"/>
                </a:cubicBezTo>
                <a:cubicBezTo>
                  <a:pt x="74550" y="1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1"/>
                  <a:pt x="75215" y="33"/>
                </a:cubicBezTo>
                <a:cubicBezTo>
                  <a:pt x="75215" y="64"/>
                  <a:pt x="75246" y="96"/>
                  <a:pt x="75278" y="96"/>
                </a:cubicBezTo>
                <a:lnTo>
                  <a:pt x="76481" y="96"/>
                </a:lnTo>
                <a:cubicBezTo>
                  <a:pt x="76513" y="96"/>
                  <a:pt x="76513" y="64"/>
                  <a:pt x="76513" y="33"/>
                </a:cubicBezTo>
                <a:cubicBezTo>
                  <a:pt x="76513" y="1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1"/>
                  <a:pt x="77210" y="33"/>
                </a:cubicBezTo>
                <a:cubicBezTo>
                  <a:pt x="77210" y="64"/>
                  <a:pt x="77210" y="96"/>
                  <a:pt x="77273" y="96"/>
                </a:cubicBezTo>
                <a:lnTo>
                  <a:pt x="78445" y="96"/>
                </a:lnTo>
                <a:cubicBezTo>
                  <a:pt x="78477" y="96"/>
                  <a:pt x="78508" y="64"/>
                  <a:pt x="78508" y="33"/>
                </a:cubicBezTo>
                <a:cubicBezTo>
                  <a:pt x="78508" y="1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1"/>
                  <a:pt x="79173" y="33"/>
                </a:cubicBezTo>
                <a:cubicBezTo>
                  <a:pt x="79173" y="64"/>
                  <a:pt x="79205" y="96"/>
                  <a:pt x="79237" y="96"/>
                </a:cubicBezTo>
                <a:lnTo>
                  <a:pt x="80440" y="96"/>
                </a:lnTo>
                <a:cubicBezTo>
                  <a:pt x="80472" y="96"/>
                  <a:pt x="80472" y="64"/>
                  <a:pt x="80472" y="33"/>
                </a:cubicBezTo>
                <a:cubicBezTo>
                  <a:pt x="80472" y="1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1"/>
                  <a:pt x="81168" y="33"/>
                </a:cubicBezTo>
                <a:cubicBezTo>
                  <a:pt x="81168" y="64"/>
                  <a:pt x="81168" y="96"/>
                  <a:pt x="81232" y="96"/>
                </a:cubicBezTo>
                <a:lnTo>
                  <a:pt x="82404" y="96"/>
                </a:lnTo>
                <a:cubicBezTo>
                  <a:pt x="82435" y="96"/>
                  <a:pt x="82467" y="64"/>
                  <a:pt x="82467" y="33"/>
                </a:cubicBezTo>
                <a:cubicBezTo>
                  <a:pt x="82467" y="1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1"/>
                  <a:pt x="83132" y="33"/>
                </a:cubicBezTo>
                <a:cubicBezTo>
                  <a:pt x="83132" y="64"/>
                  <a:pt x="83164" y="96"/>
                  <a:pt x="83195" y="96"/>
                </a:cubicBezTo>
                <a:lnTo>
                  <a:pt x="84399" y="96"/>
                </a:lnTo>
                <a:cubicBezTo>
                  <a:pt x="84430" y="96"/>
                  <a:pt x="84430" y="64"/>
                  <a:pt x="84430" y="33"/>
                </a:cubicBezTo>
                <a:cubicBezTo>
                  <a:pt x="84430" y="1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1"/>
                  <a:pt x="85127" y="33"/>
                </a:cubicBezTo>
                <a:cubicBezTo>
                  <a:pt x="85127" y="64"/>
                  <a:pt x="85127" y="96"/>
                  <a:pt x="85190" y="96"/>
                </a:cubicBezTo>
                <a:lnTo>
                  <a:pt x="86362" y="96"/>
                </a:lnTo>
                <a:cubicBezTo>
                  <a:pt x="86394" y="96"/>
                  <a:pt x="86426" y="64"/>
                  <a:pt x="86426" y="33"/>
                </a:cubicBezTo>
                <a:cubicBezTo>
                  <a:pt x="86426" y="1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1"/>
                  <a:pt x="87091" y="33"/>
                </a:cubicBezTo>
                <a:cubicBezTo>
                  <a:pt x="87091" y="64"/>
                  <a:pt x="87122" y="96"/>
                  <a:pt x="87154" y="96"/>
                </a:cubicBezTo>
                <a:lnTo>
                  <a:pt x="88357" y="96"/>
                </a:lnTo>
                <a:cubicBezTo>
                  <a:pt x="88389" y="96"/>
                  <a:pt x="88389" y="64"/>
                  <a:pt x="88389" y="33"/>
                </a:cubicBezTo>
                <a:cubicBezTo>
                  <a:pt x="88389" y="1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1"/>
                  <a:pt x="89086" y="33"/>
                </a:cubicBezTo>
                <a:cubicBezTo>
                  <a:pt x="89086" y="64"/>
                  <a:pt x="89086" y="96"/>
                  <a:pt x="89149" y="96"/>
                </a:cubicBezTo>
                <a:lnTo>
                  <a:pt x="90321" y="96"/>
                </a:lnTo>
                <a:cubicBezTo>
                  <a:pt x="90352" y="96"/>
                  <a:pt x="90384" y="64"/>
                  <a:pt x="90384" y="33"/>
                </a:cubicBezTo>
                <a:cubicBezTo>
                  <a:pt x="90384" y="1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1"/>
                  <a:pt x="91049" y="33"/>
                </a:cubicBezTo>
                <a:cubicBezTo>
                  <a:pt x="91049" y="64"/>
                  <a:pt x="91081" y="96"/>
                  <a:pt x="91113" y="96"/>
                </a:cubicBezTo>
                <a:lnTo>
                  <a:pt x="92316" y="96"/>
                </a:lnTo>
                <a:cubicBezTo>
                  <a:pt x="92348" y="96"/>
                  <a:pt x="92348" y="64"/>
                  <a:pt x="92348" y="33"/>
                </a:cubicBezTo>
                <a:cubicBezTo>
                  <a:pt x="92348" y="1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1"/>
                  <a:pt x="93044" y="33"/>
                </a:cubicBezTo>
                <a:cubicBezTo>
                  <a:pt x="93044" y="64"/>
                  <a:pt x="93044" y="96"/>
                  <a:pt x="93108" y="96"/>
                </a:cubicBezTo>
                <a:lnTo>
                  <a:pt x="94279" y="96"/>
                </a:lnTo>
                <a:cubicBezTo>
                  <a:pt x="94311" y="96"/>
                  <a:pt x="94343" y="64"/>
                  <a:pt x="94343" y="33"/>
                </a:cubicBezTo>
                <a:cubicBezTo>
                  <a:pt x="94343" y="1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1"/>
                  <a:pt x="95008" y="33"/>
                </a:cubicBezTo>
                <a:cubicBezTo>
                  <a:pt x="95008" y="64"/>
                  <a:pt x="95040" y="96"/>
                  <a:pt x="95071" y="96"/>
                </a:cubicBezTo>
                <a:lnTo>
                  <a:pt x="96275" y="96"/>
                </a:lnTo>
                <a:cubicBezTo>
                  <a:pt x="96306" y="96"/>
                  <a:pt x="96306" y="64"/>
                  <a:pt x="96306" y="33"/>
                </a:cubicBezTo>
                <a:cubicBezTo>
                  <a:pt x="96306" y="1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1"/>
                  <a:pt x="97003" y="33"/>
                </a:cubicBezTo>
                <a:cubicBezTo>
                  <a:pt x="97003" y="64"/>
                  <a:pt x="97003" y="96"/>
                  <a:pt x="97066" y="96"/>
                </a:cubicBezTo>
                <a:lnTo>
                  <a:pt x="98238" y="96"/>
                </a:lnTo>
                <a:cubicBezTo>
                  <a:pt x="98270" y="96"/>
                  <a:pt x="98301" y="64"/>
                  <a:pt x="98301" y="33"/>
                </a:cubicBezTo>
                <a:cubicBezTo>
                  <a:pt x="98301" y="1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1"/>
                  <a:pt x="98966" y="33"/>
                </a:cubicBezTo>
                <a:cubicBezTo>
                  <a:pt x="98966" y="64"/>
                  <a:pt x="98998" y="96"/>
                  <a:pt x="99030" y="96"/>
                </a:cubicBezTo>
                <a:lnTo>
                  <a:pt x="100233" y="96"/>
                </a:lnTo>
                <a:cubicBezTo>
                  <a:pt x="100265" y="96"/>
                  <a:pt x="100265" y="64"/>
                  <a:pt x="100265" y="33"/>
                </a:cubicBezTo>
                <a:cubicBezTo>
                  <a:pt x="100265" y="1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1"/>
                  <a:pt x="100962" y="33"/>
                </a:cubicBezTo>
                <a:cubicBezTo>
                  <a:pt x="100962" y="64"/>
                  <a:pt x="100962" y="96"/>
                  <a:pt x="101025" y="96"/>
                </a:cubicBezTo>
                <a:lnTo>
                  <a:pt x="102197" y="96"/>
                </a:lnTo>
                <a:cubicBezTo>
                  <a:pt x="102228" y="96"/>
                  <a:pt x="102260" y="64"/>
                  <a:pt x="102260" y="33"/>
                </a:cubicBezTo>
                <a:cubicBezTo>
                  <a:pt x="102260" y="1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1"/>
                  <a:pt x="102925" y="33"/>
                </a:cubicBezTo>
                <a:cubicBezTo>
                  <a:pt x="102925" y="64"/>
                  <a:pt x="102957" y="96"/>
                  <a:pt x="102988" y="96"/>
                </a:cubicBezTo>
                <a:lnTo>
                  <a:pt x="104192" y="96"/>
                </a:lnTo>
                <a:cubicBezTo>
                  <a:pt x="104224" y="96"/>
                  <a:pt x="104224" y="64"/>
                  <a:pt x="104224" y="33"/>
                </a:cubicBezTo>
                <a:cubicBezTo>
                  <a:pt x="104224" y="1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1"/>
                  <a:pt x="104920" y="33"/>
                </a:cubicBezTo>
                <a:cubicBezTo>
                  <a:pt x="104920" y="64"/>
                  <a:pt x="104920" y="96"/>
                  <a:pt x="104984" y="96"/>
                </a:cubicBezTo>
                <a:lnTo>
                  <a:pt x="106155" y="96"/>
                </a:lnTo>
                <a:cubicBezTo>
                  <a:pt x="106187" y="96"/>
                  <a:pt x="106219" y="64"/>
                  <a:pt x="106219" y="33"/>
                </a:cubicBezTo>
                <a:cubicBezTo>
                  <a:pt x="106219" y="1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1"/>
                  <a:pt x="106884" y="33"/>
                </a:cubicBezTo>
                <a:cubicBezTo>
                  <a:pt x="106884" y="64"/>
                  <a:pt x="106915" y="96"/>
                  <a:pt x="106947" y="96"/>
                </a:cubicBezTo>
                <a:lnTo>
                  <a:pt x="108151" y="96"/>
                </a:lnTo>
                <a:cubicBezTo>
                  <a:pt x="108182" y="96"/>
                  <a:pt x="108182" y="64"/>
                  <a:pt x="108182" y="33"/>
                </a:cubicBezTo>
                <a:cubicBezTo>
                  <a:pt x="108182" y="1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1"/>
                  <a:pt x="108879" y="33"/>
                </a:cubicBezTo>
                <a:cubicBezTo>
                  <a:pt x="108879" y="64"/>
                  <a:pt x="108879" y="96"/>
                  <a:pt x="108942" y="96"/>
                </a:cubicBezTo>
                <a:lnTo>
                  <a:pt x="110114" y="96"/>
                </a:lnTo>
                <a:cubicBezTo>
                  <a:pt x="110146" y="96"/>
                  <a:pt x="110177" y="64"/>
                  <a:pt x="110177" y="33"/>
                </a:cubicBezTo>
                <a:cubicBezTo>
                  <a:pt x="110177" y="1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1"/>
                  <a:pt x="110842" y="33"/>
                </a:cubicBezTo>
                <a:cubicBezTo>
                  <a:pt x="110842" y="64"/>
                  <a:pt x="110874" y="96"/>
                  <a:pt x="110906" y="96"/>
                </a:cubicBezTo>
                <a:lnTo>
                  <a:pt x="112109" y="96"/>
                </a:lnTo>
                <a:cubicBezTo>
                  <a:pt x="112141" y="96"/>
                  <a:pt x="112141" y="64"/>
                  <a:pt x="112141" y="33"/>
                </a:cubicBezTo>
                <a:cubicBezTo>
                  <a:pt x="112141" y="1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1"/>
                  <a:pt x="112838" y="33"/>
                </a:cubicBezTo>
                <a:cubicBezTo>
                  <a:pt x="112838" y="64"/>
                  <a:pt x="112838" y="96"/>
                  <a:pt x="112901" y="96"/>
                </a:cubicBezTo>
                <a:lnTo>
                  <a:pt x="114073" y="96"/>
                </a:lnTo>
                <a:cubicBezTo>
                  <a:pt x="114104" y="96"/>
                  <a:pt x="114136" y="64"/>
                  <a:pt x="114136" y="33"/>
                </a:cubicBezTo>
                <a:cubicBezTo>
                  <a:pt x="114136" y="1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1"/>
                  <a:pt x="114801" y="33"/>
                </a:cubicBezTo>
                <a:cubicBezTo>
                  <a:pt x="114801" y="64"/>
                  <a:pt x="114833" y="96"/>
                  <a:pt x="114864" y="96"/>
                </a:cubicBezTo>
                <a:lnTo>
                  <a:pt x="116068" y="96"/>
                </a:lnTo>
                <a:cubicBezTo>
                  <a:pt x="116099" y="96"/>
                  <a:pt x="116099" y="64"/>
                  <a:pt x="116099" y="33"/>
                </a:cubicBezTo>
                <a:cubicBezTo>
                  <a:pt x="116099" y="1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1"/>
                  <a:pt x="116796" y="33"/>
                </a:cubicBezTo>
                <a:cubicBezTo>
                  <a:pt x="116796" y="64"/>
                  <a:pt x="116796" y="96"/>
                  <a:pt x="116860" y="96"/>
                </a:cubicBezTo>
                <a:lnTo>
                  <a:pt x="118031" y="96"/>
                </a:lnTo>
                <a:cubicBezTo>
                  <a:pt x="118063" y="96"/>
                  <a:pt x="118095" y="64"/>
                  <a:pt x="118095" y="33"/>
                </a:cubicBezTo>
                <a:cubicBezTo>
                  <a:pt x="118095" y="1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1"/>
                  <a:pt x="118760" y="33"/>
                </a:cubicBezTo>
                <a:cubicBezTo>
                  <a:pt x="118760" y="64"/>
                  <a:pt x="118791" y="96"/>
                  <a:pt x="118823" y="96"/>
                </a:cubicBezTo>
                <a:lnTo>
                  <a:pt x="120026" y="96"/>
                </a:lnTo>
                <a:cubicBezTo>
                  <a:pt x="120058" y="96"/>
                  <a:pt x="120058" y="64"/>
                  <a:pt x="120058" y="33"/>
                </a:cubicBezTo>
                <a:cubicBezTo>
                  <a:pt x="120058" y="1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1"/>
                  <a:pt x="120755" y="33"/>
                </a:cubicBezTo>
                <a:cubicBezTo>
                  <a:pt x="120755" y="64"/>
                  <a:pt x="120786" y="96"/>
                  <a:pt x="120818" y="96"/>
                </a:cubicBezTo>
                <a:lnTo>
                  <a:pt x="121990" y="96"/>
                </a:lnTo>
                <a:cubicBezTo>
                  <a:pt x="122022" y="96"/>
                  <a:pt x="122053" y="64"/>
                  <a:pt x="122053" y="33"/>
                </a:cubicBezTo>
                <a:cubicBezTo>
                  <a:pt x="122053" y="1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1"/>
                  <a:pt x="122718" y="33"/>
                </a:cubicBezTo>
                <a:cubicBezTo>
                  <a:pt x="122718" y="64"/>
                  <a:pt x="122750" y="96"/>
                  <a:pt x="122782" y="96"/>
                </a:cubicBezTo>
                <a:lnTo>
                  <a:pt x="123985" y="96"/>
                </a:lnTo>
                <a:cubicBezTo>
                  <a:pt x="124017" y="96"/>
                  <a:pt x="124017" y="64"/>
                  <a:pt x="124017" y="33"/>
                </a:cubicBezTo>
                <a:cubicBezTo>
                  <a:pt x="124017" y="1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1"/>
                  <a:pt x="124713" y="33"/>
                </a:cubicBezTo>
                <a:cubicBezTo>
                  <a:pt x="124713" y="64"/>
                  <a:pt x="124745" y="96"/>
                  <a:pt x="124777" y="96"/>
                </a:cubicBezTo>
                <a:lnTo>
                  <a:pt x="125949" y="96"/>
                </a:lnTo>
                <a:cubicBezTo>
                  <a:pt x="125980" y="96"/>
                  <a:pt x="126012" y="64"/>
                  <a:pt x="126012" y="33"/>
                </a:cubicBezTo>
                <a:cubicBezTo>
                  <a:pt x="126012" y="1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1"/>
                  <a:pt x="126677" y="33"/>
                </a:cubicBezTo>
                <a:cubicBezTo>
                  <a:pt x="126677" y="64"/>
                  <a:pt x="126709" y="96"/>
                  <a:pt x="126740" y="96"/>
                </a:cubicBezTo>
                <a:lnTo>
                  <a:pt x="127944" y="96"/>
                </a:lnTo>
                <a:cubicBezTo>
                  <a:pt x="127975" y="96"/>
                  <a:pt x="127975" y="64"/>
                  <a:pt x="127975" y="33"/>
                </a:cubicBezTo>
                <a:cubicBezTo>
                  <a:pt x="127975" y="1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1"/>
                  <a:pt x="128672" y="33"/>
                </a:cubicBezTo>
                <a:cubicBezTo>
                  <a:pt x="128672" y="64"/>
                  <a:pt x="128704" y="96"/>
                  <a:pt x="128735" y="96"/>
                </a:cubicBezTo>
                <a:lnTo>
                  <a:pt x="129907" y="96"/>
                </a:lnTo>
                <a:cubicBezTo>
                  <a:pt x="129939" y="96"/>
                  <a:pt x="129971" y="64"/>
                  <a:pt x="129971" y="33"/>
                </a:cubicBezTo>
                <a:cubicBezTo>
                  <a:pt x="129971" y="1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18"/>
          <p:cNvSpPr/>
          <p:nvPr/>
        </p:nvSpPr>
        <p:spPr>
          <a:xfrm>
            <a:off x="4333967" y="5567777"/>
            <a:ext cx="5620379" cy="5617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18"/>
          <p:cNvSpPr/>
          <p:nvPr/>
        </p:nvSpPr>
        <p:spPr>
          <a:xfrm>
            <a:off x="4333967" y="6062297"/>
            <a:ext cx="5620379" cy="5661"/>
          </a:xfrm>
          <a:custGeom>
            <a:avLst/>
            <a:gdLst/>
            <a:ahLst/>
            <a:cxnLst/>
            <a:rect l="l" t="t" r="r" b="b"/>
            <a:pathLst>
              <a:path w="129971" h="128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18"/>
          <p:cNvSpPr txBox="1"/>
          <p:nvPr/>
        </p:nvSpPr>
        <p:spPr>
          <a:xfrm>
            <a:off x="898749" y="2495303"/>
            <a:ext cx="1030844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SQLite</a:t>
            </a:r>
            <a:endParaRPr sz="2133" dirty="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98749" y="3644524"/>
            <a:ext cx="1292841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MySQL</a:t>
            </a:r>
            <a:endParaRPr sz="2133" dirty="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913883" y="4735592"/>
            <a:ext cx="1594915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PostgreSQL</a:t>
            </a:r>
            <a:endParaRPr sz="2133" dirty="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735982" y="1467008"/>
            <a:ext cx="598000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8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735982" y="5878700"/>
            <a:ext cx="598000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8"/>
          <p:cNvSpPr/>
          <p:nvPr/>
        </p:nvSpPr>
        <p:spPr>
          <a:xfrm rot="-5400000">
            <a:off x="4444120" y="2760742"/>
            <a:ext cx="450644" cy="21429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18"/>
          <p:cNvSpPr/>
          <p:nvPr/>
        </p:nvSpPr>
        <p:spPr>
          <a:xfrm rot="-5400000">
            <a:off x="5076554" y="2845043"/>
            <a:ext cx="253214" cy="224496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18"/>
          <p:cNvSpPr/>
          <p:nvPr/>
        </p:nvSpPr>
        <p:spPr>
          <a:xfrm rot="-5400000">
            <a:off x="5211004" y="2419673"/>
            <a:ext cx="1103260" cy="239894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147;p18">
            <a:extLst>
              <a:ext uri="{FF2B5EF4-FFF2-40B4-BE49-F238E27FC236}">
                <a16:creationId xmlns:a16="http://schemas.microsoft.com/office/drawing/2014/main" id="{80E3063B-F3B6-C1C0-3CAB-B2A33A19D730}"/>
              </a:ext>
            </a:extLst>
          </p:cNvPr>
          <p:cNvSpPr/>
          <p:nvPr/>
        </p:nvSpPr>
        <p:spPr>
          <a:xfrm>
            <a:off x="7324768" y="1627656"/>
            <a:ext cx="239894" cy="4455499"/>
          </a:xfrm>
          <a:custGeom>
            <a:avLst/>
            <a:gdLst/>
            <a:ahLst/>
            <a:cxnLst/>
            <a:rect l="l" t="t" r="r" b="b"/>
            <a:pathLst>
              <a:path w="22517" h="111760" extrusionOk="0">
                <a:moveTo>
                  <a:pt x="0" y="0"/>
                </a:moveTo>
                <a:lnTo>
                  <a:pt x="0" y="111760"/>
                </a:lnTo>
                <a:lnTo>
                  <a:pt x="22517" y="111760"/>
                </a:lnTo>
                <a:lnTo>
                  <a:pt x="2251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49;p18">
            <a:extLst>
              <a:ext uri="{FF2B5EF4-FFF2-40B4-BE49-F238E27FC236}">
                <a16:creationId xmlns:a16="http://schemas.microsoft.com/office/drawing/2014/main" id="{CA0F54A6-5BA3-48F3-C24D-84F2BE63F44A}"/>
              </a:ext>
            </a:extLst>
          </p:cNvPr>
          <p:cNvSpPr/>
          <p:nvPr/>
        </p:nvSpPr>
        <p:spPr>
          <a:xfrm>
            <a:off x="7874290" y="1619967"/>
            <a:ext cx="255316" cy="4455498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149;p18">
            <a:extLst>
              <a:ext uri="{FF2B5EF4-FFF2-40B4-BE49-F238E27FC236}">
                <a16:creationId xmlns:a16="http://schemas.microsoft.com/office/drawing/2014/main" id="{27ECB17B-AFDD-2A1E-6E64-94482C41C1FC}"/>
              </a:ext>
            </a:extLst>
          </p:cNvPr>
          <p:cNvSpPr/>
          <p:nvPr/>
        </p:nvSpPr>
        <p:spPr>
          <a:xfrm>
            <a:off x="8443997" y="1642074"/>
            <a:ext cx="239894" cy="4426661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189;p18">
            <a:extLst>
              <a:ext uri="{FF2B5EF4-FFF2-40B4-BE49-F238E27FC236}">
                <a16:creationId xmlns:a16="http://schemas.microsoft.com/office/drawing/2014/main" id="{A4A3E5A9-6080-C48C-973D-1EE85BEE475C}"/>
              </a:ext>
            </a:extLst>
          </p:cNvPr>
          <p:cNvSpPr/>
          <p:nvPr/>
        </p:nvSpPr>
        <p:spPr>
          <a:xfrm rot="-5400000">
            <a:off x="4395695" y="5688163"/>
            <a:ext cx="536035" cy="21402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90;p18">
            <a:extLst>
              <a:ext uri="{FF2B5EF4-FFF2-40B4-BE49-F238E27FC236}">
                <a16:creationId xmlns:a16="http://schemas.microsoft.com/office/drawing/2014/main" id="{89D794FB-2E3D-EAFE-6003-B1C903A7BCD1}"/>
              </a:ext>
            </a:extLst>
          </p:cNvPr>
          <p:cNvSpPr/>
          <p:nvPr/>
        </p:nvSpPr>
        <p:spPr>
          <a:xfrm rot="-5400000">
            <a:off x="4921174" y="5645981"/>
            <a:ext cx="598094" cy="230295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" name="Google Shape;191;p18">
            <a:extLst>
              <a:ext uri="{FF2B5EF4-FFF2-40B4-BE49-F238E27FC236}">
                <a16:creationId xmlns:a16="http://schemas.microsoft.com/office/drawing/2014/main" id="{6D0467B7-F8FB-333B-D715-C90AEA6F8EC5}"/>
              </a:ext>
            </a:extLst>
          </p:cNvPr>
          <p:cNvSpPr/>
          <p:nvPr/>
        </p:nvSpPr>
        <p:spPr>
          <a:xfrm rot="-5400000">
            <a:off x="5395870" y="5539018"/>
            <a:ext cx="769739" cy="271023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55F19-7F96-102C-E2A3-082691F6CBBD}"/>
              </a:ext>
            </a:extLst>
          </p:cNvPr>
          <p:cNvSpPr txBox="1"/>
          <p:nvPr/>
        </p:nvSpPr>
        <p:spPr>
          <a:xfrm>
            <a:off x="4515130" y="6272849"/>
            <a:ext cx="15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SIMPLE SELECT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994CF-E1F6-2719-28D1-02E54FF424D9}"/>
              </a:ext>
            </a:extLst>
          </p:cNvPr>
          <p:cNvSpPr txBox="1"/>
          <p:nvPr/>
        </p:nvSpPr>
        <p:spPr>
          <a:xfrm>
            <a:off x="6846434" y="6257431"/>
            <a:ext cx="256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SELECT WITH CONDITION</a:t>
            </a:r>
          </a:p>
        </p:txBody>
      </p:sp>
      <p:sp>
        <p:nvSpPr>
          <p:cNvPr id="16" name="Google Shape;189;p18">
            <a:extLst>
              <a:ext uri="{FF2B5EF4-FFF2-40B4-BE49-F238E27FC236}">
                <a16:creationId xmlns:a16="http://schemas.microsoft.com/office/drawing/2014/main" id="{5B3A5CC5-E20C-1FC8-37D8-7E7D31D42D61}"/>
              </a:ext>
            </a:extLst>
          </p:cNvPr>
          <p:cNvSpPr/>
          <p:nvPr/>
        </p:nvSpPr>
        <p:spPr>
          <a:xfrm rot="-5400000">
            <a:off x="7115115" y="5624556"/>
            <a:ext cx="637375" cy="23989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190;p18">
            <a:extLst>
              <a:ext uri="{FF2B5EF4-FFF2-40B4-BE49-F238E27FC236}">
                <a16:creationId xmlns:a16="http://schemas.microsoft.com/office/drawing/2014/main" id="{E99AE6CD-C3AC-DD23-8115-D6DFEDFC8A0D}"/>
              </a:ext>
            </a:extLst>
          </p:cNvPr>
          <p:cNvSpPr/>
          <p:nvPr/>
        </p:nvSpPr>
        <p:spPr>
          <a:xfrm rot="-5400000">
            <a:off x="7589912" y="5541039"/>
            <a:ext cx="786827" cy="239894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191;p18">
            <a:extLst>
              <a:ext uri="{FF2B5EF4-FFF2-40B4-BE49-F238E27FC236}">
                <a16:creationId xmlns:a16="http://schemas.microsoft.com/office/drawing/2014/main" id="{FE6C0E3B-66E9-DE04-F4F6-70924AAEBFE7}"/>
              </a:ext>
            </a:extLst>
          </p:cNvPr>
          <p:cNvSpPr/>
          <p:nvPr/>
        </p:nvSpPr>
        <p:spPr>
          <a:xfrm rot="-5400000">
            <a:off x="7833107" y="5214424"/>
            <a:ext cx="1410420" cy="271021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6C110-0B52-63F4-59A0-8F69B01E99D8}"/>
              </a:ext>
            </a:extLst>
          </p:cNvPr>
          <p:cNvSpPr/>
          <p:nvPr/>
        </p:nvSpPr>
        <p:spPr>
          <a:xfrm>
            <a:off x="3828987" y="3137131"/>
            <a:ext cx="6493868" cy="1427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4" name="Google Shape;174;p18"/>
          <p:cNvSpPr txBox="1"/>
          <p:nvPr/>
        </p:nvSpPr>
        <p:spPr>
          <a:xfrm>
            <a:off x="3735982" y="4408136"/>
            <a:ext cx="598000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12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C8DA4-9866-92E0-0DA0-DD8C8F942437}"/>
              </a:ext>
            </a:extLst>
          </p:cNvPr>
          <p:cNvSpPr/>
          <p:nvPr/>
        </p:nvSpPr>
        <p:spPr>
          <a:xfrm>
            <a:off x="6366405" y="1432184"/>
            <a:ext cx="3897569" cy="179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1" name="Google Shape;171;p18"/>
          <p:cNvSpPr txBox="1"/>
          <p:nvPr/>
        </p:nvSpPr>
        <p:spPr>
          <a:xfrm>
            <a:off x="3735982" y="2937572"/>
            <a:ext cx="598000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0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AAA21-4726-96B5-7554-D91D68D6F9CC}"/>
              </a:ext>
            </a:extLst>
          </p:cNvPr>
          <p:cNvSpPr txBox="1"/>
          <p:nvPr/>
        </p:nvSpPr>
        <p:spPr>
          <a:xfrm>
            <a:off x="4769866" y="3240166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INSERT</a:t>
            </a:r>
          </a:p>
        </p:txBody>
      </p:sp>
      <p:sp>
        <p:nvSpPr>
          <p:cNvPr id="23" name="Google Shape;379;p20">
            <a:extLst>
              <a:ext uri="{FF2B5EF4-FFF2-40B4-BE49-F238E27FC236}">
                <a16:creationId xmlns:a16="http://schemas.microsoft.com/office/drawing/2014/main" id="{4D2C83A4-67A7-AF6A-97D0-03C1F1E1A375}"/>
              </a:ext>
            </a:extLst>
          </p:cNvPr>
          <p:cNvSpPr/>
          <p:nvPr/>
        </p:nvSpPr>
        <p:spPr>
          <a:xfrm rot="10800000">
            <a:off x="7279650" y="1948358"/>
            <a:ext cx="3192100" cy="137839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1;p20">
            <a:extLst>
              <a:ext uri="{FF2B5EF4-FFF2-40B4-BE49-F238E27FC236}">
                <a16:creationId xmlns:a16="http://schemas.microsoft.com/office/drawing/2014/main" id="{C1E3AECE-DCAC-3034-81F0-35B5A06234DD}"/>
              </a:ext>
            </a:extLst>
          </p:cNvPr>
          <p:cNvSpPr txBox="1"/>
          <p:nvPr/>
        </p:nvSpPr>
        <p:spPr>
          <a:xfrm>
            <a:off x="7240284" y="2165138"/>
            <a:ext cx="3297376" cy="85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SQLite is 2x times faster than MySQL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10 – 20 faster than PostgreSQL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382;p20">
            <a:extLst>
              <a:ext uri="{FF2B5EF4-FFF2-40B4-BE49-F238E27FC236}">
                <a16:creationId xmlns:a16="http://schemas.microsoft.com/office/drawing/2014/main" id="{732D7DAC-FA6C-AF16-9CD3-842634465BFD}"/>
              </a:ext>
            </a:extLst>
          </p:cNvPr>
          <p:cNvSpPr txBox="1"/>
          <p:nvPr/>
        </p:nvSpPr>
        <p:spPr>
          <a:xfrm>
            <a:off x="7271249" y="1627770"/>
            <a:ext cx="3192153" cy="32130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 most common operations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9" name="Google Shape;749;p27"/>
          <p:cNvCxnSpPr/>
          <p:nvPr/>
        </p:nvCxnSpPr>
        <p:spPr>
          <a:xfrm rot="10800000">
            <a:off x="672667" y="3481667"/>
            <a:ext cx="4197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50" name="Google Shape;750;p27"/>
          <p:cNvCxnSpPr/>
          <p:nvPr/>
        </p:nvCxnSpPr>
        <p:spPr>
          <a:xfrm rot="10800000">
            <a:off x="7349933" y="4510767"/>
            <a:ext cx="4197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1" name="Google Shape;751;p27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 dirty="0"/>
              <a:t>Reliable and Lightweight</a:t>
            </a:r>
            <a:endParaRPr b="1" dirty="0"/>
          </a:p>
        </p:txBody>
      </p:sp>
      <p:grpSp>
        <p:nvGrpSpPr>
          <p:cNvPr id="752" name="Google Shape;752;p27"/>
          <p:cNvGrpSpPr/>
          <p:nvPr/>
        </p:nvGrpSpPr>
        <p:grpSpPr>
          <a:xfrm>
            <a:off x="3191842" y="2176224"/>
            <a:ext cx="5808300" cy="3253331"/>
            <a:chOff x="2393881" y="1632168"/>
            <a:chExt cx="4356225" cy="2439998"/>
          </a:xfrm>
        </p:grpSpPr>
        <p:sp>
          <p:nvSpPr>
            <p:cNvPr id="753" name="Google Shape;753;p27"/>
            <p:cNvSpPr/>
            <p:nvPr/>
          </p:nvSpPr>
          <p:spPr>
            <a:xfrm>
              <a:off x="3185240" y="2282779"/>
              <a:ext cx="2826637" cy="1629725"/>
            </a:xfrm>
            <a:custGeom>
              <a:avLst/>
              <a:gdLst/>
              <a:ahLst/>
              <a:cxnLst/>
              <a:rect l="l" t="t" r="r" b="b"/>
              <a:pathLst>
                <a:path w="10162" h="5859" extrusionOk="0">
                  <a:moveTo>
                    <a:pt x="5091" y="1"/>
                  </a:moveTo>
                  <a:cubicBezTo>
                    <a:pt x="3791" y="1"/>
                    <a:pt x="2491" y="284"/>
                    <a:pt x="1495" y="852"/>
                  </a:cubicBezTo>
                  <a:cubicBezTo>
                    <a:pt x="1392" y="913"/>
                    <a:pt x="1284" y="980"/>
                    <a:pt x="1176" y="1067"/>
                  </a:cubicBezTo>
                  <a:cubicBezTo>
                    <a:pt x="981" y="1196"/>
                    <a:pt x="832" y="1324"/>
                    <a:pt x="683" y="1473"/>
                  </a:cubicBezTo>
                  <a:cubicBezTo>
                    <a:pt x="534" y="1622"/>
                    <a:pt x="427" y="1750"/>
                    <a:pt x="319" y="1920"/>
                  </a:cubicBezTo>
                  <a:cubicBezTo>
                    <a:pt x="298" y="1940"/>
                    <a:pt x="298" y="1966"/>
                    <a:pt x="278" y="1986"/>
                  </a:cubicBezTo>
                  <a:cubicBezTo>
                    <a:pt x="190" y="2156"/>
                    <a:pt x="129" y="2305"/>
                    <a:pt x="83" y="2453"/>
                  </a:cubicBezTo>
                  <a:cubicBezTo>
                    <a:pt x="41" y="2608"/>
                    <a:pt x="0" y="2777"/>
                    <a:pt x="0" y="2926"/>
                  </a:cubicBezTo>
                  <a:cubicBezTo>
                    <a:pt x="0" y="3675"/>
                    <a:pt x="514" y="4425"/>
                    <a:pt x="1495" y="5000"/>
                  </a:cubicBezTo>
                  <a:cubicBezTo>
                    <a:pt x="2411" y="5543"/>
                    <a:pt x="3684" y="5859"/>
                    <a:pt x="4991" y="5859"/>
                  </a:cubicBezTo>
                  <a:cubicBezTo>
                    <a:pt x="5032" y="5859"/>
                    <a:pt x="5073" y="5858"/>
                    <a:pt x="5114" y="5858"/>
                  </a:cubicBezTo>
                  <a:lnTo>
                    <a:pt x="5114" y="5385"/>
                  </a:lnTo>
                  <a:cubicBezTo>
                    <a:pt x="3980" y="5385"/>
                    <a:pt x="2886" y="5108"/>
                    <a:pt x="2095" y="4661"/>
                  </a:cubicBezTo>
                  <a:cubicBezTo>
                    <a:pt x="1690" y="4425"/>
                    <a:pt x="1392" y="4148"/>
                    <a:pt x="1176" y="3865"/>
                  </a:cubicBezTo>
                  <a:cubicBezTo>
                    <a:pt x="1048" y="3696"/>
                    <a:pt x="961" y="3506"/>
                    <a:pt x="919" y="3331"/>
                  </a:cubicBezTo>
                  <a:cubicBezTo>
                    <a:pt x="878" y="3183"/>
                    <a:pt x="853" y="3034"/>
                    <a:pt x="853" y="2885"/>
                  </a:cubicBezTo>
                  <a:cubicBezTo>
                    <a:pt x="853" y="2736"/>
                    <a:pt x="899" y="2608"/>
                    <a:pt x="940" y="2453"/>
                  </a:cubicBezTo>
                  <a:cubicBezTo>
                    <a:pt x="1089" y="2007"/>
                    <a:pt x="1474" y="1555"/>
                    <a:pt x="2095" y="1196"/>
                  </a:cubicBezTo>
                  <a:cubicBezTo>
                    <a:pt x="2919" y="723"/>
                    <a:pt x="4005" y="487"/>
                    <a:pt x="5091" y="487"/>
                  </a:cubicBezTo>
                  <a:cubicBezTo>
                    <a:pt x="6177" y="487"/>
                    <a:pt x="7263" y="723"/>
                    <a:pt x="8087" y="1196"/>
                  </a:cubicBezTo>
                  <a:cubicBezTo>
                    <a:pt x="8708" y="1555"/>
                    <a:pt x="9093" y="2007"/>
                    <a:pt x="9242" y="2453"/>
                  </a:cubicBezTo>
                  <a:cubicBezTo>
                    <a:pt x="9304" y="2649"/>
                    <a:pt x="9324" y="2839"/>
                    <a:pt x="9324" y="3013"/>
                  </a:cubicBezTo>
                  <a:cubicBezTo>
                    <a:pt x="9324" y="3054"/>
                    <a:pt x="9304" y="3075"/>
                    <a:pt x="9304" y="3121"/>
                  </a:cubicBezTo>
                  <a:cubicBezTo>
                    <a:pt x="9283" y="3378"/>
                    <a:pt x="9176" y="3609"/>
                    <a:pt x="9006" y="3865"/>
                  </a:cubicBezTo>
                  <a:cubicBezTo>
                    <a:pt x="8878" y="4061"/>
                    <a:pt x="8708" y="4230"/>
                    <a:pt x="8472" y="4405"/>
                  </a:cubicBezTo>
                  <a:cubicBezTo>
                    <a:pt x="8364" y="4487"/>
                    <a:pt x="8236" y="4574"/>
                    <a:pt x="8087" y="4661"/>
                  </a:cubicBezTo>
                  <a:lnTo>
                    <a:pt x="8683" y="5000"/>
                  </a:lnTo>
                  <a:cubicBezTo>
                    <a:pt x="9627" y="4466"/>
                    <a:pt x="10141" y="3737"/>
                    <a:pt x="10161" y="3013"/>
                  </a:cubicBezTo>
                  <a:lnTo>
                    <a:pt x="10161" y="2926"/>
                  </a:lnTo>
                  <a:lnTo>
                    <a:pt x="10161" y="2690"/>
                  </a:lnTo>
                  <a:cubicBezTo>
                    <a:pt x="10141" y="2608"/>
                    <a:pt x="10120" y="2541"/>
                    <a:pt x="10095" y="2453"/>
                  </a:cubicBezTo>
                  <a:cubicBezTo>
                    <a:pt x="10054" y="2305"/>
                    <a:pt x="9992" y="2156"/>
                    <a:pt x="9905" y="1986"/>
                  </a:cubicBezTo>
                  <a:cubicBezTo>
                    <a:pt x="9817" y="1837"/>
                    <a:pt x="9689" y="1663"/>
                    <a:pt x="9540" y="1514"/>
                  </a:cubicBezTo>
                  <a:cubicBezTo>
                    <a:pt x="9391" y="1344"/>
                    <a:pt x="9196" y="1196"/>
                    <a:pt x="9006" y="1067"/>
                  </a:cubicBezTo>
                  <a:cubicBezTo>
                    <a:pt x="8898" y="980"/>
                    <a:pt x="8791" y="913"/>
                    <a:pt x="8683" y="852"/>
                  </a:cubicBezTo>
                  <a:cubicBezTo>
                    <a:pt x="7689" y="284"/>
                    <a:pt x="6390" y="1"/>
                    <a:pt x="5091" y="1"/>
                  </a:cubicBez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185240" y="2656622"/>
              <a:ext cx="1422776" cy="1255881"/>
            </a:xfrm>
            <a:custGeom>
              <a:avLst/>
              <a:gdLst/>
              <a:ahLst/>
              <a:cxnLst/>
              <a:rect l="l" t="t" r="r" b="b"/>
              <a:pathLst>
                <a:path w="5115" h="4515" extrusionOk="0">
                  <a:moveTo>
                    <a:pt x="129" y="0"/>
                  </a:moveTo>
                  <a:lnTo>
                    <a:pt x="129" y="21"/>
                  </a:lnTo>
                  <a:lnTo>
                    <a:pt x="83" y="149"/>
                  </a:lnTo>
                  <a:cubicBezTo>
                    <a:pt x="41" y="319"/>
                    <a:pt x="0" y="493"/>
                    <a:pt x="0" y="642"/>
                  </a:cubicBezTo>
                  <a:lnTo>
                    <a:pt x="0" y="1582"/>
                  </a:lnTo>
                  <a:cubicBezTo>
                    <a:pt x="0" y="2331"/>
                    <a:pt x="514" y="3081"/>
                    <a:pt x="1495" y="3656"/>
                  </a:cubicBezTo>
                  <a:cubicBezTo>
                    <a:pt x="2411" y="4199"/>
                    <a:pt x="3684" y="4515"/>
                    <a:pt x="4991" y="4515"/>
                  </a:cubicBezTo>
                  <a:cubicBezTo>
                    <a:pt x="5032" y="4515"/>
                    <a:pt x="5073" y="4514"/>
                    <a:pt x="5114" y="4514"/>
                  </a:cubicBezTo>
                  <a:lnTo>
                    <a:pt x="5114" y="3574"/>
                  </a:lnTo>
                  <a:lnTo>
                    <a:pt x="3379" y="3271"/>
                  </a:lnTo>
                  <a:lnTo>
                    <a:pt x="919" y="1987"/>
                  </a:lnTo>
                  <a:lnTo>
                    <a:pt x="791" y="1926"/>
                  </a:lnTo>
                  <a:lnTo>
                    <a:pt x="319" y="5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2A1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185240" y="2835199"/>
              <a:ext cx="83169" cy="261468"/>
            </a:xfrm>
            <a:custGeom>
              <a:avLst/>
              <a:gdLst/>
              <a:ahLst/>
              <a:cxnLst/>
              <a:rect l="l" t="t" r="r" b="b"/>
              <a:pathLst>
                <a:path w="299" h="940" extrusionOk="0">
                  <a:moveTo>
                    <a:pt x="0" y="0"/>
                  </a:moveTo>
                  <a:lnTo>
                    <a:pt x="0" y="940"/>
                  </a:lnTo>
                  <a:lnTo>
                    <a:pt x="298" y="94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2A1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345180" y="2108096"/>
              <a:ext cx="2535406" cy="1013050"/>
            </a:xfrm>
            <a:custGeom>
              <a:avLst/>
              <a:gdLst/>
              <a:ahLst/>
              <a:cxnLst/>
              <a:rect l="l" t="t" r="r" b="b"/>
              <a:pathLst>
                <a:path w="9115" h="3642" extrusionOk="0">
                  <a:moveTo>
                    <a:pt x="3939" y="1"/>
                  </a:moveTo>
                  <a:lnTo>
                    <a:pt x="1541" y="494"/>
                  </a:lnTo>
                  <a:lnTo>
                    <a:pt x="129" y="1844"/>
                  </a:lnTo>
                  <a:lnTo>
                    <a:pt x="108" y="2101"/>
                  </a:lnTo>
                  <a:lnTo>
                    <a:pt x="0" y="3467"/>
                  </a:lnTo>
                  <a:lnTo>
                    <a:pt x="278" y="3513"/>
                  </a:lnTo>
                  <a:cubicBezTo>
                    <a:pt x="278" y="3364"/>
                    <a:pt x="324" y="3236"/>
                    <a:pt x="365" y="3081"/>
                  </a:cubicBezTo>
                  <a:cubicBezTo>
                    <a:pt x="514" y="2635"/>
                    <a:pt x="899" y="2183"/>
                    <a:pt x="1520" y="1824"/>
                  </a:cubicBezTo>
                  <a:cubicBezTo>
                    <a:pt x="2344" y="1351"/>
                    <a:pt x="3430" y="1115"/>
                    <a:pt x="4516" y="1115"/>
                  </a:cubicBezTo>
                  <a:cubicBezTo>
                    <a:pt x="5602" y="1115"/>
                    <a:pt x="6688" y="1351"/>
                    <a:pt x="7512" y="1824"/>
                  </a:cubicBezTo>
                  <a:cubicBezTo>
                    <a:pt x="8133" y="2183"/>
                    <a:pt x="8518" y="2635"/>
                    <a:pt x="8667" y="3081"/>
                  </a:cubicBezTo>
                  <a:cubicBezTo>
                    <a:pt x="8729" y="3277"/>
                    <a:pt x="8749" y="3467"/>
                    <a:pt x="8749" y="3641"/>
                  </a:cubicBezTo>
                  <a:lnTo>
                    <a:pt x="9114" y="2953"/>
                  </a:lnTo>
                  <a:lnTo>
                    <a:pt x="8965" y="2142"/>
                  </a:lnTo>
                  <a:lnTo>
                    <a:pt x="8816" y="1392"/>
                  </a:lnTo>
                  <a:lnTo>
                    <a:pt x="7255" y="473"/>
                  </a:lnTo>
                  <a:lnTo>
                    <a:pt x="5926" y="88"/>
                  </a:lnTo>
                  <a:lnTo>
                    <a:pt x="3939" y="1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833021" y="2835199"/>
              <a:ext cx="178855" cy="285946"/>
            </a:xfrm>
            <a:custGeom>
              <a:avLst/>
              <a:gdLst/>
              <a:ahLst/>
              <a:cxnLst/>
              <a:rect l="l" t="t" r="r" b="b"/>
              <a:pathLst>
                <a:path w="643" h="1028" extrusionOk="0">
                  <a:moveTo>
                    <a:pt x="1" y="0"/>
                  </a:moveTo>
                  <a:lnTo>
                    <a:pt x="1" y="1027"/>
                  </a:lnTo>
                  <a:lnTo>
                    <a:pt x="642" y="1027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517312" y="3030744"/>
              <a:ext cx="494564" cy="643100"/>
            </a:xfrm>
            <a:custGeom>
              <a:avLst/>
              <a:gdLst/>
              <a:ahLst/>
              <a:cxnLst/>
              <a:rect l="l" t="t" r="r" b="b"/>
              <a:pathLst>
                <a:path w="1778" h="2312" extrusionOk="0">
                  <a:moveTo>
                    <a:pt x="1305" y="1"/>
                  </a:moveTo>
                  <a:lnTo>
                    <a:pt x="1136" y="196"/>
                  </a:lnTo>
                  <a:lnTo>
                    <a:pt x="920" y="432"/>
                  </a:lnTo>
                  <a:lnTo>
                    <a:pt x="1" y="1433"/>
                  </a:lnTo>
                  <a:lnTo>
                    <a:pt x="88" y="1716"/>
                  </a:lnTo>
                  <a:lnTo>
                    <a:pt x="299" y="2311"/>
                  </a:lnTo>
                  <a:cubicBezTo>
                    <a:pt x="1243" y="1777"/>
                    <a:pt x="1757" y="1048"/>
                    <a:pt x="1777" y="324"/>
                  </a:cubicBezTo>
                  <a:lnTo>
                    <a:pt x="1777" y="1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185240" y="2021311"/>
              <a:ext cx="2879486" cy="1629725"/>
            </a:xfrm>
            <a:custGeom>
              <a:avLst/>
              <a:gdLst/>
              <a:ahLst/>
              <a:cxnLst/>
              <a:rect l="l" t="t" r="r" b="b"/>
              <a:pathLst>
                <a:path w="10352" h="5859" extrusionOk="0">
                  <a:moveTo>
                    <a:pt x="5091" y="1"/>
                  </a:moveTo>
                  <a:cubicBezTo>
                    <a:pt x="3791" y="1"/>
                    <a:pt x="2491" y="285"/>
                    <a:pt x="1495" y="852"/>
                  </a:cubicBezTo>
                  <a:cubicBezTo>
                    <a:pt x="791" y="1258"/>
                    <a:pt x="339" y="1771"/>
                    <a:pt x="129" y="2284"/>
                  </a:cubicBezTo>
                  <a:lnTo>
                    <a:pt x="129" y="2305"/>
                  </a:lnTo>
                  <a:lnTo>
                    <a:pt x="83" y="2433"/>
                  </a:lnTo>
                  <a:cubicBezTo>
                    <a:pt x="41" y="2603"/>
                    <a:pt x="0" y="2777"/>
                    <a:pt x="0" y="2926"/>
                  </a:cubicBezTo>
                  <a:cubicBezTo>
                    <a:pt x="0" y="3096"/>
                    <a:pt x="41" y="3245"/>
                    <a:pt x="83" y="3393"/>
                  </a:cubicBezTo>
                  <a:cubicBezTo>
                    <a:pt x="129" y="3568"/>
                    <a:pt x="190" y="3717"/>
                    <a:pt x="278" y="3866"/>
                  </a:cubicBezTo>
                  <a:cubicBezTo>
                    <a:pt x="468" y="4210"/>
                    <a:pt x="771" y="4528"/>
                    <a:pt x="1176" y="4805"/>
                  </a:cubicBezTo>
                  <a:cubicBezTo>
                    <a:pt x="1284" y="4872"/>
                    <a:pt x="1392" y="4934"/>
                    <a:pt x="1495" y="5001"/>
                  </a:cubicBezTo>
                  <a:cubicBezTo>
                    <a:pt x="2411" y="5538"/>
                    <a:pt x="3685" y="5859"/>
                    <a:pt x="4993" y="5859"/>
                  </a:cubicBezTo>
                  <a:cubicBezTo>
                    <a:pt x="5033" y="5859"/>
                    <a:pt x="5074" y="5859"/>
                    <a:pt x="5114" y="5858"/>
                  </a:cubicBezTo>
                  <a:lnTo>
                    <a:pt x="5114" y="5386"/>
                  </a:lnTo>
                  <a:cubicBezTo>
                    <a:pt x="3980" y="5386"/>
                    <a:pt x="2886" y="5129"/>
                    <a:pt x="2095" y="4657"/>
                  </a:cubicBezTo>
                  <a:cubicBezTo>
                    <a:pt x="1474" y="4292"/>
                    <a:pt x="1089" y="3866"/>
                    <a:pt x="940" y="3393"/>
                  </a:cubicBezTo>
                  <a:cubicBezTo>
                    <a:pt x="771" y="2926"/>
                    <a:pt x="853" y="2454"/>
                    <a:pt x="1176" y="2007"/>
                  </a:cubicBezTo>
                  <a:cubicBezTo>
                    <a:pt x="1392" y="1704"/>
                    <a:pt x="1690" y="1427"/>
                    <a:pt x="2095" y="1191"/>
                  </a:cubicBezTo>
                  <a:cubicBezTo>
                    <a:pt x="2919" y="721"/>
                    <a:pt x="4005" y="486"/>
                    <a:pt x="5091" y="486"/>
                  </a:cubicBezTo>
                  <a:cubicBezTo>
                    <a:pt x="6177" y="486"/>
                    <a:pt x="7263" y="721"/>
                    <a:pt x="8087" y="1191"/>
                  </a:cubicBezTo>
                  <a:cubicBezTo>
                    <a:pt x="8493" y="1427"/>
                    <a:pt x="8791" y="1704"/>
                    <a:pt x="9006" y="2007"/>
                  </a:cubicBezTo>
                  <a:cubicBezTo>
                    <a:pt x="9324" y="2454"/>
                    <a:pt x="9412" y="2926"/>
                    <a:pt x="9242" y="3393"/>
                  </a:cubicBezTo>
                  <a:cubicBezTo>
                    <a:pt x="9093" y="3866"/>
                    <a:pt x="8708" y="4292"/>
                    <a:pt x="8087" y="4657"/>
                  </a:cubicBezTo>
                  <a:lnTo>
                    <a:pt x="8683" y="5001"/>
                  </a:lnTo>
                  <a:cubicBezTo>
                    <a:pt x="8791" y="4934"/>
                    <a:pt x="8898" y="4872"/>
                    <a:pt x="9006" y="4805"/>
                  </a:cubicBezTo>
                  <a:cubicBezTo>
                    <a:pt x="9607" y="4400"/>
                    <a:pt x="9966" y="3907"/>
                    <a:pt x="10095" y="3393"/>
                  </a:cubicBezTo>
                  <a:cubicBezTo>
                    <a:pt x="10351" y="2495"/>
                    <a:pt x="9884" y="1555"/>
                    <a:pt x="8683" y="852"/>
                  </a:cubicBezTo>
                  <a:cubicBezTo>
                    <a:pt x="7689" y="285"/>
                    <a:pt x="6390" y="1"/>
                    <a:pt x="5091" y="1"/>
                  </a:cubicBezTo>
                  <a:close/>
                </a:path>
              </a:pathLst>
            </a:custGeom>
            <a:solidFill>
              <a:srgbClr val="FFE5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5434699" y="3316412"/>
              <a:ext cx="165782" cy="357432"/>
            </a:xfrm>
            <a:custGeom>
              <a:avLst/>
              <a:gdLst/>
              <a:ahLst/>
              <a:cxnLst/>
              <a:rect l="l" t="t" r="r" b="b"/>
              <a:pathLst>
                <a:path w="596" h="1285" extrusionOk="0">
                  <a:moveTo>
                    <a:pt x="0" y="1"/>
                  </a:moveTo>
                  <a:lnTo>
                    <a:pt x="0" y="945"/>
                  </a:lnTo>
                  <a:lnTo>
                    <a:pt x="596" y="1284"/>
                  </a:lnTo>
                  <a:lnTo>
                    <a:pt x="596" y="3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1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2850894" y="2086956"/>
              <a:ext cx="3499500" cy="1831111"/>
            </a:xfrm>
            <a:custGeom>
              <a:avLst/>
              <a:gdLst/>
              <a:ahLst/>
              <a:cxnLst/>
              <a:rect l="l" t="t" r="r" b="b"/>
              <a:pathLst>
                <a:path w="12581" h="6583" extrusionOk="0">
                  <a:moveTo>
                    <a:pt x="6273" y="0"/>
                  </a:moveTo>
                  <a:cubicBezTo>
                    <a:pt x="5004" y="0"/>
                    <a:pt x="3724" y="221"/>
                    <a:pt x="2614" y="678"/>
                  </a:cubicBezTo>
                  <a:cubicBezTo>
                    <a:pt x="2121" y="893"/>
                    <a:pt x="1716" y="1129"/>
                    <a:pt x="1351" y="1386"/>
                  </a:cubicBezTo>
                  <a:cubicBezTo>
                    <a:pt x="1007" y="1643"/>
                    <a:pt x="730" y="1900"/>
                    <a:pt x="514" y="2197"/>
                  </a:cubicBezTo>
                  <a:cubicBezTo>
                    <a:pt x="412" y="2346"/>
                    <a:pt x="304" y="2516"/>
                    <a:pt x="237" y="2690"/>
                  </a:cubicBezTo>
                  <a:lnTo>
                    <a:pt x="217" y="2690"/>
                  </a:lnTo>
                  <a:cubicBezTo>
                    <a:pt x="176" y="2819"/>
                    <a:pt x="129" y="2926"/>
                    <a:pt x="88" y="3055"/>
                  </a:cubicBezTo>
                  <a:cubicBezTo>
                    <a:pt x="88" y="3096"/>
                    <a:pt x="68" y="3137"/>
                    <a:pt x="68" y="3183"/>
                  </a:cubicBezTo>
                  <a:cubicBezTo>
                    <a:pt x="27" y="3332"/>
                    <a:pt x="1" y="3501"/>
                    <a:pt x="1" y="3650"/>
                  </a:cubicBezTo>
                  <a:lnTo>
                    <a:pt x="1" y="3697"/>
                  </a:lnTo>
                  <a:cubicBezTo>
                    <a:pt x="27" y="4441"/>
                    <a:pt x="432" y="5150"/>
                    <a:pt x="1182" y="5750"/>
                  </a:cubicBezTo>
                  <a:cubicBezTo>
                    <a:pt x="1392" y="5920"/>
                    <a:pt x="1608" y="6069"/>
                    <a:pt x="1844" y="6197"/>
                  </a:cubicBezTo>
                  <a:cubicBezTo>
                    <a:pt x="2080" y="6325"/>
                    <a:pt x="2311" y="6454"/>
                    <a:pt x="2568" y="6562"/>
                  </a:cubicBezTo>
                  <a:lnTo>
                    <a:pt x="3061" y="6176"/>
                  </a:lnTo>
                  <a:cubicBezTo>
                    <a:pt x="2892" y="6089"/>
                    <a:pt x="2722" y="6028"/>
                    <a:pt x="2568" y="5940"/>
                  </a:cubicBezTo>
                  <a:cubicBezTo>
                    <a:pt x="2311" y="5791"/>
                    <a:pt x="2080" y="5643"/>
                    <a:pt x="1865" y="5468"/>
                  </a:cubicBezTo>
                  <a:cubicBezTo>
                    <a:pt x="1649" y="5299"/>
                    <a:pt x="1480" y="5129"/>
                    <a:pt x="1331" y="4934"/>
                  </a:cubicBezTo>
                  <a:cubicBezTo>
                    <a:pt x="987" y="4508"/>
                    <a:pt x="838" y="4035"/>
                    <a:pt x="858" y="3568"/>
                  </a:cubicBezTo>
                  <a:lnTo>
                    <a:pt x="858" y="3481"/>
                  </a:lnTo>
                  <a:cubicBezTo>
                    <a:pt x="879" y="3373"/>
                    <a:pt x="879" y="3286"/>
                    <a:pt x="925" y="3183"/>
                  </a:cubicBezTo>
                  <a:lnTo>
                    <a:pt x="925" y="3137"/>
                  </a:lnTo>
                  <a:cubicBezTo>
                    <a:pt x="1156" y="2305"/>
                    <a:pt x="1926" y="1576"/>
                    <a:pt x="3107" y="1083"/>
                  </a:cubicBezTo>
                  <a:cubicBezTo>
                    <a:pt x="4074" y="684"/>
                    <a:pt x="5191" y="491"/>
                    <a:pt x="6297" y="491"/>
                  </a:cubicBezTo>
                  <a:cubicBezTo>
                    <a:pt x="7982" y="491"/>
                    <a:pt x="9641" y="939"/>
                    <a:pt x="10701" y="1792"/>
                  </a:cubicBezTo>
                  <a:cubicBezTo>
                    <a:pt x="11235" y="2218"/>
                    <a:pt x="11553" y="2690"/>
                    <a:pt x="11682" y="3157"/>
                  </a:cubicBezTo>
                  <a:cubicBezTo>
                    <a:pt x="11728" y="3332"/>
                    <a:pt x="11748" y="3522"/>
                    <a:pt x="11728" y="3697"/>
                  </a:cubicBezTo>
                  <a:cubicBezTo>
                    <a:pt x="11728" y="3799"/>
                    <a:pt x="11728" y="3887"/>
                    <a:pt x="11707" y="3994"/>
                  </a:cubicBezTo>
                  <a:cubicBezTo>
                    <a:pt x="11641" y="4313"/>
                    <a:pt x="11492" y="4636"/>
                    <a:pt x="11256" y="4934"/>
                  </a:cubicBezTo>
                  <a:cubicBezTo>
                    <a:pt x="10958" y="5319"/>
                    <a:pt x="10526" y="5663"/>
                    <a:pt x="9972" y="5961"/>
                  </a:cubicBezTo>
                  <a:cubicBezTo>
                    <a:pt x="9823" y="6028"/>
                    <a:pt x="9654" y="6110"/>
                    <a:pt x="9479" y="6176"/>
                  </a:cubicBezTo>
                  <a:lnTo>
                    <a:pt x="9972" y="6582"/>
                  </a:lnTo>
                  <a:cubicBezTo>
                    <a:pt x="11661" y="5879"/>
                    <a:pt x="12580" y="4765"/>
                    <a:pt x="12580" y="3650"/>
                  </a:cubicBezTo>
                  <a:lnTo>
                    <a:pt x="12580" y="3630"/>
                  </a:lnTo>
                  <a:cubicBezTo>
                    <a:pt x="12580" y="3481"/>
                    <a:pt x="12560" y="3312"/>
                    <a:pt x="12539" y="3157"/>
                  </a:cubicBezTo>
                  <a:cubicBezTo>
                    <a:pt x="12498" y="3009"/>
                    <a:pt x="12431" y="2839"/>
                    <a:pt x="12370" y="2690"/>
                  </a:cubicBezTo>
                  <a:cubicBezTo>
                    <a:pt x="12370" y="2670"/>
                    <a:pt x="12349" y="2670"/>
                    <a:pt x="12349" y="2644"/>
                  </a:cubicBezTo>
                  <a:cubicBezTo>
                    <a:pt x="12241" y="2413"/>
                    <a:pt x="12067" y="2177"/>
                    <a:pt x="11877" y="1961"/>
                  </a:cubicBezTo>
                  <a:cubicBezTo>
                    <a:pt x="11728" y="1812"/>
                    <a:pt x="11579" y="1663"/>
                    <a:pt x="11404" y="1514"/>
                  </a:cubicBezTo>
                  <a:cubicBezTo>
                    <a:pt x="11343" y="1468"/>
                    <a:pt x="11297" y="1427"/>
                    <a:pt x="11256" y="1407"/>
                  </a:cubicBezTo>
                  <a:cubicBezTo>
                    <a:pt x="10016" y="486"/>
                    <a:pt x="8157" y="0"/>
                    <a:pt x="6273" y="0"/>
                  </a:cubicBezTo>
                  <a:close/>
                </a:path>
              </a:pathLst>
            </a:custGeom>
            <a:solidFill>
              <a:srgbClr val="0450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2988026" y="1912551"/>
              <a:ext cx="3232468" cy="1202753"/>
            </a:xfrm>
            <a:custGeom>
              <a:avLst/>
              <a:gdLst/>
              <a:ahLst/>
              <a:cxnLst/>
              <a:rect l="l" t="t" r="r" b="b"/>
              <a:pathLst>
                <a:path w="11621" h="4324" extrusionOk="0">
                  <a:moveTo>
                    <a:pt x="6249" y="0"/>
                  </a:moveTo>
                  <a:lnTo>
                    <a:pt x="3811" y="149"/>
                  </a:lnTo>
                  <a:lnTo>
                    <a:pt x="1587" y="1007"/>
                  </a:lnTo>
                  <a:lnTo>
                    <a:pt x="1" y="2480"/>
                  </a:lnTo>
                  <a:lnTo>
                    <a:pt x="21" y="2824"/>
                  </a:lnTo>
                  <a:lnTo>
                    <a:pt x="109" y="4149"/>
                  </a:lnTo>
                  <a:lnTo>
                    <a:pt x="365" y="4195"/>
                  </a:lnTo>
                  <a:lnTo>
                    <a:pt x="365" y="4108"/>
                  </a:lnTo>
                  <a:cubicBezTo>
                    <a:pt x="386" y="4000"/>
                    <a:pt x="386" y="3913"/>
                    <a:pt x="432" y="3810"/>
                  </a:cubicBezTo>
                  <a:lnTo>
                    <a:pt x="432" y="3764"/>
                  </a:lnTo>
                  <a:cubicBezTo>
                    <a:pt x="663" y="2932"/>
                    <a:pt x="1433" y="2203"/>
                    <a:pt x="2614" y="1710"/>
                  </a:cubicBezTo>
                  <a:cubicBezTo>
                    <a:pt x="3581" y="1311"/>
                    <a:pt x="4698" y="1118"/>
                    <a:pt x="5804" y="1118"/>
                  </a:cubicBezTo>
                  <a:cubicBezTo>
                    <a:pt x="7489" y="1118"/>
                    <a:pt x="9148" y="1566"/>
                    <a:pt x="10208" y="2419"/>
                  </a:cubicBezTo>
                  <a:cubicBezTo>
                    <a:pt x="10742" y="2845"/>
                    <a:pt x="11060" y="3317"/>
                    <a:pt x="11189" y="3784"/>
                  </a:cubicBezTo>
                  <a:cubicBezTo>
                    <a:pt x="11235" y="3959"/>
                    <a:pt x="11255" y="4149"/>
                    <a:pt x="11235" y="4324"/>
                  </a:cubicBezTo>
                  <a:lnTo>
                    <a:pt x="11620" y="3595"/>
                  </a:lnTo>
                  <a:lnTo>
                    <a:pt x="11384" y="2588"/>
                  </a:lnTo>
                  <a:lnTo>
                    <a:pt x="11297" y="2203"/>
                  </a:lnTo>
                  <a:lnTo>
                    <a:pt x="10188" y="1048"/>
                  </a:lnTo>
                  <a:lnTo>
                    <a:pt x="7980" y="216"/>
                  </a:lnTo>
                  <a:lnTo>
                    <a:pt x="6249" y="0"/>
                  </a:ln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5487549" y="3549230"/>
              <a:ext cx="137132" cy="368837"/>
            </a:xfrm>
            <a:custGeom>
              <a:avLst/>
              <a:gdLst/>
              <a:ahLst/>
              <a:cxnLst/>
              <a:rect l="l" t="t" r="r" b="b"/>
              <a:pathLst>
                <a:path w="493" h="1326" extrusionOk="0">
                  <a:moveTo>
                    <a:pt x="0" y="0"/>
                  </a:moveTo>
                  <a:lnTo>
                    <a:pt x="0" y="919"/>
                  </a:lnTo>
                  <a:lnTo>
                    <a:pt x="493" y="1325"/>
                  </a:lnTo>
                  <a:lnTo>
                    <a:pt x="493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4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565203" y="3543388"/>
              <a:ext cx="137410" cy="368837"/>
            </a:xfrm>
            <a:custGeom>
              <a:avLst/>
              <a:gdLst/>
              <a:ahLst/>
              <a:cxnLst/>
              <a:rect l="l" t="t" r="r" b="b"/>
              <a:pathLst>
                <a:path w="494" h="1326" extrusionOk="0">
                  <a:moveTo>
                    <a:pt x="493" y="1"/>
                  </a:moveTo>
                  <a:lnTo>
                    <a:pt x="0" y="386"/>
                  </a:lnTo>
                  <a:lnTo>
                    <a:pt x="0" y="1326"/>
                  </a:lnTo>
                  <a:lnTo>
                    <a:pt x="493" y="940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2850894" y="2780959"/>
              <a:ext cx="714587" cy="1131267"/>
            </a:xfrm>
            <a:custGeom>
              <a:avLst/>
              <a:gdLst/>
              <a:ahLst/>
              <a:cxnLst/>
              <a:rect l="l" t="t" r="r" b="b"/>
              <a:pathLst>
                <a:path w="2569" h="4067" extrusionOk="0">
                  <a:moveTo>
                    <a:pt x="88" y="0"/>
                  </a:moveTo>
                  <a:lnTo>
                    <a:pt x="1" y="67"/>
                  </a:lnTo>
                  <a:lnTo>
                    <a:pt x="1" y="195"/>
                  </a:lnTo>
                  <a:lnTo>
                    <a:pt x="1" y="1202"/>
                  </a:lnTo>
                  <a:cubicBezTo>
                    <a:pt x="27" y="1946"/>
                    <a:pt x="432" y="2655"/>
                    <a:pt x="1182" y="3255"/>
                  </a:cubicBezTo>
                  <a:cubicBezTo>
                    <a:pt x="1392" y="3425"/>
                    <a:pt x="1608" y="3574"/>
                    <a:pt x="1844" y="3702"/>
                  </a:cubicBezTo>
                  <a:cubicBezTo>
                    <a:pt x="2080" y="3830"/>
                    <a:pt x="2311" y="3959"/>
                    <a:pt x="2568" y="4067"/>
                  </a:cubicBezTo>
                  <a:lnTo>
                    <a:pt x="2568" y="3127"/>
                  </a:lnTo>
                  <a:lnTo>
                    <a:pt x="858" y="986"/>
                  </a:lnTo>
                  <a:lnTo>
                    <a:pt x="386" y="385"/>
                  </a:lnTo>
                  <a:lnTo>
                    <a:pt x="237" y="19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C4A4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2850894" y="2835199"/>
              <a:ext cx="107647" cy="280105"/>
            </a:xfrm>
            <a:custGeom>
              <a:avLst/>
              <a:gdLst/>
              <a:ahLst/>
              <a:cxnLst/>
              <a:rect l="l" t="t" r="r" b="b"/>
              <a:pathLst>
                <a:path w="387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386" y="100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C4A4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5624403" y="2703631"/>
              <a:ext cx="725991" cy="1214436"/>
            </a:xfrm>
            <a:custGeom>
              <a:avLst/>
              <a:gdLst/>
              <a:ahLst/>
              <a:cxnLst/>
              <a:rect l="l" t="t" r="r" b="b"/>
              <a:pathLst>
                <a:path w="2610" h="4366" extrusionOk="0">
                  <a:moveTo>
                    <a:pt x="2548" y="1"/>
                  </a:moveTo>
                  <a:lnTo>
                    <a:pt x="2378" y="427"/>
                  </a:lnTo>
                  <a:lnTo>
                    <a:pt x="2353" y="473"/>
                  </a:lnTo>
                  <a:lnTo>
                    <a:pt x="1947" y="1433"/>
                  </a:lnTo>
                  <a:lnTo>
                    <a:pt x="1865" y="1649"/>
                  </a:lnTo>
                  <a:lnTo>
                    <a:pt x="1736" y="1777"/>
                  </a:lnTo>
                  <a:lnTo>
                    <a:pt x="1" y="3426"/>
                  </a:lnTo>
                  <a:lnTo>
                    <a:pt x="1" y="4365"/>
                  </a:lnTo>
                  <a:cubicBezTo>
                    <a:pt x="1690" y="3662"/>
                    <a:pt x="2609" y="2548"/>
                    <a:pt x="2609" y="1433"/>
                  </a:cubicBezTo>
                  <a:lnTo>
                    <a:pt x="2609" y="473"/>
                  </a:lnTo>
                  <a:cubicBezTo>
                    <a:pt x="2609" y="324"/>
                    <a:pt x="2589" y="150"/>
                    <a:pt x="2548" y="1"/>
                  </a:cubicBez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6148730" y="2835199"/>
              <a:ext cx="201664" cy="267309"/>
            </a:xfrm>
            <a:custGeom>
              <a:avLst/>
              <a:gdLst/>
              <a:ahLst/>
              <a:cxnLst/>
              <a:rect l="l" t="t" r="r" b="b"/>
              <a:pathLst>
                <a:path w="725" h="961" extrusionOk="0">
                  <a:moveTo>
                    <a:pt x="0" y="0"/>
                  </a:moveTo>
                  <a:lnTo>
                    <a:pt x="0" y="960"/>
                  </a:lnTo>
                  <a:lnTo>
                    <a:pt x="724" y="96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850894" y="1827713"/>
              <a:ext cx="3499500" cy="1828886"/>
            </a:xfrm>
            <a:custGeom>
              <a:avLst/>
              <a:gdLst/>
              <a:ahLst/>
              <a:cxnLst/>
              <a:rect l="l" t="t" r="r" b="b"/>
              <a:pathLst>
                <a:path w="12581" h="6575" extrusionOk="0">
                  <a:moveTo>
                    <a:pt x="6305" y="1"/>
                  </a:moveTo>
                  <a:cubicBezTo>
                    <a:pt x="5025" y="1"/>
                    <a:pt x="3733" y="225"/>
                    <a:pt x="2614" y="691"/>
                  </a:cubicBezTo>
                  <a:cubicBezTo>
                    <a:pt x="1264" y="1245"/>
                    <a:pt x="366" y="2082"/>
                    <a:pt x="88" y="3042"/>
                  </a:cubicBezTo>
                  <a:cubicBezTo>
                    <a:pt x="47" y="3191"/>
                    <a:pt x="27" y="3345"/>
                    <a:pt x="1" y="3494"/>
                  </a:cubicBezTo>
                  <a:lnTo>
                    <a:pt x="1" y="3622"/>
                  </a:lnTo>
                  <a:lnTo>
                    <a:pt x="1" y="3643"/>
                  </a:lnTo>
                  <a:cubicBezTo>
                    <a:pt x="1" y="3792"/>
                    <a:pt x="27" y="3961"/>
                    <a:pt x="68" y="4115"/>
                  </a:cubicBezTo>
                  <a:cubicBezTo>
                    <a:pt x="109" y="4285"/>
                    <a:pt x="155" y="4454"/>
                    <a:pt x="237" y="4629"/>
                  </a:cubicBezTo>
                  <a:cubicBezTo>
                    <a:pt x="453" y="5034"/>
                    <a:pt x="751" y="5419"/>
                    <a:pt x="1182" y="5758"/>
                  </a:cubicBezTo>
                  <a:cubicBezTo>
                    <a:pt x="1243" y="5784"/>
                    <a:pt x="1285" y="5825"/>
                    <a:pt x="1331" y="5866"/>
                  </a:cubicBezTo>
                  <a:cubicBezTo>
                    <a:pt x="1480" y="5974"/>
                    <a:pt x="1649" y="6102"/>
                    <a:pt x="1844" y="6189"/>
                  </a:cubicBezTo>
                  <a:cubicBezTo>
                    <a:pt x="2080" y="6338"/>
                    <a:pt x="2311" y="6446"/>
                    <a:pt x="2568" y="6554"/>
                  </a:cubicBezTo>
                  <a:lnTo>
                    <a:pt x="3061" y="6169"/>
                  </a:lnTo>
                  <a:cubicBezTo>
                    <a:pt x="2614" y="5974"/>
                    <a:pt x="2209" y="5738"/>
                    <a:pt x="1865" y="5460"/>
                  </a:cubicBezTo>
                  <a:cubicBezTo>
                    <a:pt x="1372" y="5055"/>
                    <a:pt x="1054" y="4603"/>
                    <a:pt x="925" y="4115"/>
                  </a:cubicBezTo>
                  <a:cubicBezTo>
                    <a:pt x="838" y="3792"/>
                    <a:pt x="838" y="3448"/>
                    <a:pt x="925" y="3129"/>
                  </a:cubicBezTo>
                  <a:cubicBezTo>
                    <a:pt x="1007" y="2852"/>
                    <a:pt x="1136" y="2575"/>
                    <a:pt x="1351" y="2318"/>
                  </a:cubicBezTo>
                  <a:cubicBezTo>
                    <a:pt x="1736" y="1825"/>
                    <a:pt x="2337" y="1394"/>
                    <a:pt x="3107" y="1076"/>
                  </a:cubicBezTo>
                  <a:cubicBezTo>
                    <a:pt x="4068" y="679"/>
                    <a:pt x="5178" y="489"/>
                    <a:pt x="6278" y="489"/>
                  </a:cubicBezTo>
                  <a:cubicBezTo>
                    <a:pt x="7969" y="489"/>
                    <a:pt x="9637" y="939"/>
                    <a:pt x="10701" y="1779"/>
                  </a:cubicBezTo>
                  <a:cubicBezTo>
                    <a:pt x="10937" y="1954"/>
                    <a:pt x="11107" y="2144"/>
                    <a:pt x="11256" y="2339"/>
                  </a:cubicBezTo>
                  <a:cubicBezTo>
                    <a:pt x="11707" y="2893"/>
                    <a:pt x="11836" y="3514"/>
                    <a:pt x="11682" y="4089"/>
                  </a:cubicBezTo>
                  <a:cubicBezTo>
                    <a:pt x="11471" y="4906"/>
                    <a:pt x="10722" y="5676"/>
                    <a:pt x="9479" y="6189"/>
                  </a:cubicBezTo>
                  <a:lnTo>
                    <a:pt x="9972" y="6575"/>
                  </a:lnTo>
                  <a:cubicBezTo>
                    <a:pt x="10465" y="6379"/>
                    <a:pt x="10891" y="6123"/>
                    <a:pt x="11256" y="5866"/>
                  </a:cubicBezTo>
                  <a:cubicBezTo>
                    <a:pt x="11769" y="5481"/>
                    <a:pt x="12154" y="5034"/>
                    <a:pt x="12370" y="4582"/>
                  </a:cubicBezTo>
                  <a:cubicBezTo>
                    <a:pt x="12431" y="4413"/>
                    <a:pt x="12498" y="4264"/>
                    <a:pt x="12539" y="4089"/>
                  </a:cubicBezTo>
                  <a:cubicBezTo>
                    <a:pt x="12560" y="3941"/>
                    <a:pt x="12580" y="3771"/>
                    <a:pt x="12580" y="3622"/>
                  </a:cubicBezTo>
                  <a:cubicBezTo>
                    <a:pt x="12580" y="3473"/>
                    <a:pt x="12560" y="3299"/>
                    <a:pt x="12519" y="3150"/>
                  </a:cubicBezTo>
                  <a:lnTo>
                    <a:pt x="12519" y="3129"/>
                  </a:lnTo>
                  <a:cubicBezTo>
                    <a:pt x="12390" y="2575"/>
                    <a:pt x="12026" y="1995"/>
                    <a:pt x="11404" y="1502"/>
                  </a:cubicBezTo>
                  <a:cubicBezTo>
                    <a:pt x="10176" y="522"/>
                    <a:pt x="8256" y="1"/>
                    <a:pt x="6305" y="1"/>
                  </a:cubicBezTo>
                  <a:close/>
                </a:path>
              </a:pathLst>
            </a:custGeom>
            <a:solidFill>
              <a:srgbClr val="F6D5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458414" y="1893914"/>
              <a:ext cx="4226047" cy="2178251"/>
            </a:xfrm>
            <a:custGeom>
              <a:avLst/>
              <a:gdLst/>
              <a:ahLst/>
              <a:cxnLst/>
              <a:rect l="l" t="t" r="r" b="b"/>
              <a:pathLst>
                <a:path w="15193" h="7831" extrusionOk="0">
                  <a:moveTo>
                    <a:pt x="7705" y="1"/>
                  </a:moveTo>
                  <a:cubicBezTo>
                    <a:pt x="6182" y="1"/>
                    <a:pt x="4645" y="267"/>
                    <a:pt x="3317" y="817"/>
                  </a:cubicBezTo>
                  <a:cubicBezTo>
                    <a:pt x="2310" y="1223"/>
                    <a:pt x="1540" y="1777"/>
                    <a:pt x="1006" y="2378"/>
                  </a:cubicBezTo>
                  <a:cubicBezTo>
                    <a:pt x="257" y="3235"/>
                    <a:pt x="0" y="4216"/>
                    <a:pt x="344" y="5181"/>
                  </a:cubicBezTo>
                  <a:lnTo>
                    <a:pt x="1181" y="5073"/>
                  </a:lnTo>
                  <a:cubicBezTo>
                    <a:pt x="1053" y="4729"/>
                    <a:pt x="1027" y="4365"/>
                    <a:pt x="1073" y="4026"/>
                  </a:cubicBezTo>
                  <a:cubicBezTo>
                    <a:pt x="1222" y="2912"/>
                    <a:pt x="2208" y="1885"/>
                    <a:pt x="3810" y="1202"/>
                  </a:cubicBezTo>
                  <a:cubicBezTo>
                    <a:pt x="4980" y="721"/>
                    <a:pt x="6336" y="489"/>
                    <a:pt x="7680" y="489"/>
                  </a:cubicBezTo>
                  <a:cubicBezTo>
                    <a:pt x="9752" y="489"/>
                    <a:pt x="11797" y="1040"/>
                    <a:pt x="13093" y="2080"/>
                  </a:cubicBezTo>
                  <a:cubicBezTo>
                    <a:pt x="14037" y="2825"/>
                    <a:pt x="14464" y="3749"/>
                    <a:pt x="14315" y="4668"/>
                  </a:cubicBezTo>
                  <a:cubicBezTo>
                    <a:pt x="14315" y="4709"/>
                    <a:pt x="14315" y="4729"/>
                    <a:pt x="14294" y="4776"/>
                  </a:cubicBezTo>
                  <a:cubicBezTo>
                    <a:pt x="14294" y="4837"/>
                    <a:pt x="14274" y="4878"/>
                    <a:pt x="14248" y="4945"/>
                  </a:cubicBezTo>
                  <a:cubicBezTo>
                    <a:pt x="14017" y="5844"/>
                    <a:pt x="13247" y="6634"/>
                    <a:pt x="12092" y="7214"/>
                  </a:cubicBezTo>
                  <a:cubicBezTo>
                    <a:pt x="11937" y="7297"/>
                    <a:pt x="11768" y="7384"/>
                    <a:pt x="11599" y="7446"/>
                  </a:cubicBezTo>
                  <a:lnTo>
                    <a:pt x="12092" y="7831"/>
                  </a:lnTo>
                  <a:cubicBezTo>
                    <a:pt x="13714" y="7168"/>
                    <a:pt x="14761" y="6162"/>
                    <a:pt x="15105" y="5032"/>
                  </a:cubicBezTo>
                  <a:cubicBezTo>
                    <a:pt x="15146" y="4817"/>
                    <a:pt x="15193" y="4601"/>
                    <a:pt x="15193" y="4391"/>
                  </a:cubicBezTo>
                  <a:lnTo>
                    <a:pt x="15193" y="4303"/>
                  </a:lnTo>
                  <a:cubicBezTo>
                    <a:pt x="15193" y="4195"/>
                    <a:pt x="15193" y="4088"/>
                    <a:pt x="15172" y="3980"/>
                  </a:cubicBezTo>
                  <a:cubicBezTo>
                    <a:pt x="15146" y="3790"/>
                    <a:pt x="15105" y="3595"/>
                    <a:pt x="15044" y="3405"/>
                  </a:cubicBezTo>
                  <a:cubicBezTo>
                    <a:pt x="14890" y="3040"/>
                    <a:pt x="14659" y="2676"/>
                    <a:pt x="14356" y="2311"/>
                  </a:cubicBezTo>
                  <a:cubicBezTo>
                    <a:pt x="14186" y="2142"/>
                    <a:pt x="13991" y="1972"/>
                    <a:pt x="13801" y="1798"/>
                  </a:cubicBezTo>
                  <a:cubicBezTo>
                    <a:pt x="12327" y="622"/>
                    <a:pt x="10032" y="1"/>
                    <a:pt x="7705" y="1"/>
                  </a:cubicBez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5684485" y="3703329"/>
              <a:ext cx="137410" cy="368837"/>
            </a:xfrm>
            <a:custGeom>
              <a:avLst/>
              <a:gdLst/>
              <a:ahLst/>
              <a:cxnLst/>
              <a:rect l="l" t="t" r="r" b="b"/>
              <a:pathLst>
                <a:path w="494" h="1326" extrusionOk="0">
                  <a:moveTo>
                    <a:pt x="1" y="1"/>
                  </a:moveTo>
                  <a:lnTo>
                    <a:pt x="1" y="941"/>
                  </a:lnTo>
                  <a:lnTo>
                    <a:pt x="494" y="1326"/>
                  </a:lnTo>
                  <a:lnTo>
                    <a:pt x="494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75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512655" y="2835199"/>
              <a:ext cx="124336" cy="261468"/>
            </a:xfrm>
            <a:custGeom>
              <a:avLst/>
              <a:gdLst/>
              <a:ahLst/>
              <a:cxnLst/>
              <a:rect l="l" t="t" r="r" b="b"/>
              <a:pathLst>
                <a:path w="447" h="940" extrusionOk="0">
                  <a:moveTo>
                    <a:pt x="0" y="0"/>
                  </a:moveTo>
                  <a:lnTo>
                    <a:pt x="0" y="940"/>
                  </a:lnTo>
                  <a:lnTo>
                    <a:pt x="447" y="94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554100" y="3049381"/>
              <a:ext cx="232818" cy="285946"/>
            </a:xfrm>
            <a:custGeom>
              <a:avLst/>
              <a:gdLst/>
              <a:ahLst/>
              <a:cxnLst/>
              <a:rect l="l" t="t" r="r" b="b"/>
              <a:pathLst>
                <a:path w="837" h="1028" extrusionOk="0">
                  <a:moveTo>
                    <a:pt x="837" y="0"/>
                  </a:moveTo>
                  <a:lnTo>
                    <a:pt x="0" y="83"/>
                  </a:lnTo>
                  <a:lnTo>
                    <a:pt x="0" y="1027"/>
                  </a:lnTo>
                  <a:lnTo>
                    <a:pt x="837" y="91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6675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6500042" y="2840763"/>
              <a:ext cx="184418" cy="274541"/>
            </a:xfrm>
            <a:custGeom>
              <a:avLst/>
              <a:gdLst/>
              <a:ahLst/>
              <a:cxnLst/>
              <a:rect l="l" t="t" r="r" b="b"/>
              <a:pathLst>
                <a:path w="663" h="987" extrusionOk="0">
                  <a:moveTo>
                    <a:pt x="0" y="1"/>
                  </a:moveTo>
                  <a:lnTo>
                    <a:pt x="0" y="987"/>
                  </a:lnTo>
                  <a:lnTo>
                    <a:pt x="663" y="987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821616" y="2995140"/>
              <a:ext cx="862845" cy="1077026"/>
            </a:xfrm>
            <a:custGeom>
              <a:avLst/>
              <a:gdLst/>
              <a:ahLst/>
              <a:cxnLst/>
              <a:rect l="l" t="t" r="r" b="b"/>
              <a:pathLst>
                <a:path w="3102" h="3872" extrusionOk="0">
                  <a:moveTo>
                    <a:pt x="3102" y="0"/>
                  </a:moveTo>
                  <a:lnTo>
                    <a:pt x="3081" y="21"/>
                  </a:lnTo>
                  <a:lnTo>
                    <a:pt x="2629" y="432"/>
                  </a:lnTo>
                  <a:lnTo>
                    <a:pt x="2522" y="514"/>
                  </a:lnTo>
                  <a:lnTo>
                    <a:pt x="2203" y="817"/>
                  </a:lnTo>
                  <a:lnTo>
                    <a:pt x="1" y="2953"/>
                  </a:lnTo>
                  <a:lnTo>
                    <a:pt x="1" y="3872"/>
                  </a:lnTo>
                  <a:cubicBezTo>
                    <a:pt x="1623" y="3209"/>
                    <a:pt x="2670" y="2203"/>
                    <a:pt x="3014" y="1073"/>
                  </a:cubicBezTo>
                  <a:cubicBezTo>
                    <a:pt x="3055" y="858"/>
                    <a:pt x="3102" y="642"/>
                    <a:pt x="3102" y="432"/>
                  </a:cubicBezTo>
                  <a:lnTo>
                    <a:pt x="3102" y="0"/>
                  </a:ln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655349" y="1703933"/>
              <a:ext cx="3897821" cy="1488421"/>
            </a:xfrm>
            <a:custGeom>
              <a:avLst/>
              <a:gdLst/>
              <a:ahLst/>
              <a:cxnLst/>
              <a:rect l="l" t="t" r="r" b="b"/>
              <a:pathLst>
                <a:path w="14013" h="5351" extrusionOk="0">
                  <a:moveTo>
                    <a:pt x="6609" y="1"/>
                  </a:moveTo>
                  <a:lnTo>
                    <a:pt x="4473" y="299"/>
                  </a:lnTo>
                  <a:lnTo>
                    <a:pt x="2183" y="987"/>
                  </a:lnTo>
                  <a:cubicBezTo>
                    <a:pt x="2183" y="987"/>
                    <a:pt x="427" y="2399"/>
                    <a:pt x="406" y="2419"/>
                  </a:cubicBezTo>
                  <a:cubicBezTo>
                    <a:pt x="406" y="2440"/>
                    <a:pt x="365" y="2717"/>
                    <a:pt x="298" y="3061"/>
                  </a:cubicBezTo>
                  <a:cubicBezTo>
                    <a:pt x="170" y="3723"/>
                    <a:pt x="1" y="4663"/>
                    <a:pt x="1" y="4663"/>
                  </a:cubicBezTo>
                  <a:lnTo>
                    <a:pt x="365" y="4709"/>
                  </a:lnTo>
                  <a:cubicBezTo>
                    <a:pt x="514" y="3595"/>
                    <a:pt x="1500" y="2568"/>
                    <a:pt x="3102" y="1885"/>
                  </a:cubicBezTo>
                  <a:cubicBezTo>
                    <a:pt x="4272" y="1404"/>
                    <a:pt x="5628" y="1172"/>
                    <a:pt x="6972" y="1172"/>
                  </a:cubicBezTo>
                  <a:cubicBezTo>
                    <a:pt x="9044" y="1172"/>
                    <a:pt x="11089" y="1723"/>
                    <a:pt x="12385" y="2763"/>
                  </a:cubicBezTo>
                  <a:cubicBezTo>
                    <a:pt x="13329" y="3508"/>
                    <a:pt x="13756" y="4432"/>
                    <a:pt x="13607" y="5351"/>
                  </a:cubicBezTo>
                  <a:lnTo>
                    <a:pt x="13822" y="4709"/>
                  </a:lnTo>
                  <a:lnTo>
                    <a:pt x="14012" y="4149"/>
                  </a:lnTo>
                  <a:lnTo>
                    <a:pt x="13992" y="4088"/>
                  </a:lnTo>
                  <a:lnTo>
                    <a:pt x="13648" y="2994"/>
                  </a:lnTo>
                  <a:lnTo>
                    <a:pt x="13499" y="2547"/>
                  </a:lnTo>
                  <a:lnTo>
                    <a:pt x="12128" y="1177"/>
                  </a:lnTo>
                  <a:lnTo>
                    <a:pt x="10290" y="406"/>
                  </a:lnTo>
                  <a:lnTo>
                    <a:pt x="8216" y="1"/>
                  </a:ln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2393881" y="1632168"/>
              <a:ext cx="4356225" cy="2184371"/>
            </a:xfrm>
            <a:custGeom>
              <a:avLst/>
              <a:gdLst/>
              <a:ahLst/>
              <a:cxnLst/>
              <a:rect l="l" t="t" r="r" b="b"/>
              <a:pathLst>
                <a:path w="15661" h="7853" extrusionOk="0">
                  <a:moveTo>
                    <a:pt x="7930" y="1"/>
                  </a:moveTo>
                  <a:cubicBezTo>
                    <a:pt x="6409" y="1"/>
                    <a:pt x="4875" y="266"/>
                    <a:pt x="3549" y="813"/>
                  </a:cubicBezTo>
                  <a:cubicBezTo>
                    <a:pt x="1177" y="1799"/>
                    <a:pt x="1" y="3509"/>
                    <a:pt x="576" y="5178"/>
                  </a:cubicBezTo>
                  <a:lnTo>
                    <a:pt x="1413" y="5095"/>
                  </a:lnTo>
                  <a:cubicBezTo>
                    <a:pt x="899" y="3617"/>
                    <a:pt x="1926" y="2097"/>
                    <a:pt x="4042" y="1224"/>
                  </a:cubicBezTo>
                  <a:cubicBezTo>
                    <a:pt x="5220" y="732"/>
                    <a:pt x="6587" y="495"/>
                    <a:pt x="7941" y="495"/>
                  </a:cubicBezTo>
                  <a:cubicBezTo>
                    <a:pt x="10003" y="495"/>
                    <a:pt x="12035" y="1044"/>
                    <a:pt x="13325" y="2076"/>
                  </a:cubicBezTo>
                  <a:cubicBezTo>
                    <a:pt x="14377" y="2913"/>
                    <a:pt x="14783" y="3920"/>
                    <a:pt x="14480" y="4947"/>
                  </a:cubicBezTo>
                  <a:cubicBezTo>
                    <a:pt x="14203" y="5973"/>
                    <a:pt x="13263" y="6846"/>
                    <a:pt x="11831" y="7447"/>
                  </a:cubicBezTo>
                  <a:lnTo>
                    <a:pt x="12324" y="7853"/>
                  </a:lnTo>
                  <a:cubicBezTo>
                    <a:pt x="13946" y="7170"/>
                    <a:pt x="14993" y="6163"/>
                    <a:pt x="15337" y="5029"/>
                  </a:cubicBezTo>
                  <a:cubicBezTo>
                    <a:pt x="15661" y="3873"/>
                    <a:pt x="15189" y="2739"/>
                    <a:pt x="14033" y="1799"/>
                  </a:cubicBezTo>
                  <a:cubicBezTo>
                    <a:pt x="12558" y="622"/>
                    <a:pt x="10259" y="1"/>
                    <a:pt x="7930" y="1"/>
                  </a:cubicBezTo>
                  <a:close/>
                </a:path>
              </a:pathLst>
            </a:custGeom>
            <a:solidFill>
              <a:srgbClr val="6675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393881" y="1632168"/>
              <a:ext cx="4356225" cy="2184371"/>
            </a:xfrm>
            <a:custGeom>
              <a:avLst/>
              <a:gdLst/>
              <a:ahLst/>
              <a:cxnLst/>
              <a:rect l="l" t="t" r="r" b="b"/>
              <a:pathLst>
                <a:path w="15661" h="7853" extrusionOk="0">
                  <a:moveTo>
                    <a:pt x="7930" y="1"/>
                  </a:moveTo>
                  <a:cubicBezTo>
                    <a:pt x="6409" y="1"/>
                    <a:pt x="4875" y="266"/>
                    <a:pt x="3549" y="813"/>
                  </a:cubicBezTo>
                  <a:cubicBezTo>
                    <a:pt x="1177" y="1799"/>
                    <a:pt x="1" y="3509"/>
                    <a:pt x="576" y="5178"/>
                  </a:cubicBezTo>
                  <a:lnTo>
                    <a:pt x="1413" y="5095"/>
                  </a:lnTo>
                  <a:cubicBezTo>
                    <a:pt x="899" y="3617"/>
                    <a:pt x="1926" y="2097"/>
                    <a:pt x="4042" y="1224"/>
                  </a:cubicBezTo>
                  <a:cubicBezTo>
                    <a:pt x="5220" y="732"/>
                    <a:pt x="6587" y="495"/>
                    <a:pt x="7941" y="495"/>
                  </a:cubicBezTo>
                  <a:cubicBezTo>
                    <a:pt x="10003" y="495"/>
                    <a:pt x="12035" y="1044"/>
                    <a:pt x="13325" y="2076"/>
                  </a:cubicBezTo>
                  <a:cubicBezTo>
                    <a:pt x="14377" y="2913"/>
                    <a:pt x="14783" y="3920"/>
                    <a:pt x="14480" y="4947"/>
                  </a:cubicBezTo>
                  <a:cubicBezTo>
                    <a:pt x="14203" y="5973"/>
                    <a:pt x="13263" y="6846"/>
                    <a:pt x="11831" y="7447"/>
                  </a:cubicBezTo>
                  <a:lnTo>
                    <a:pt x="12324" y="7853"/>
                  </a:lnTo>
                  <a:cubicBezTo>
                    <a:pt x="13946" y="7170"/>
                    <a:pt x="14993" y="6163"/>
                    <a:pt x="15337" y="5029"/>
                  </a:cubicBezTo>
                  <a:cubicBezTo>
                    <a:pt x="15661" y="3873"/>
                    <a:pt x="15189" y="2739"/>
                    <a:pt x="14033" y="1799"/>
                  </a:cubicBezTo>
                  <a:cubicBezTo>
                    <a:pt x="12558" y="622"/>
                    <a:pt x="10259" y="1"/>
                    <a:pt x="7930" y="1"/>
                  </a:cubicBezTo>
                  <a:close/>
                </a:path>
              </a:pathLst>
            </a:custGeom>
            <a:solidFill>
              <a:srgbClr val="A1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988026" y="1912551"/>
              <a:ext cx="3232468" cy="1202753"/>
            </a:xfrm>
            <a:custGeom>
              <a:avLst/>
              <a:gdLst/>
              <a:ahLst/>
              <a:cxnLst/>
              <a:rect l="l" t="t" r="r" b="b"/>
              <a:pathLst>
                <a:path w="11621" h="4324" extrusionOk="0">
                  <a:moveTo>
                    <a:pt x="6249" y="0"/>
                  </a:moveTo>
                  <a:lnTo>
                    <a:pt x="3811" y="149"/>
                  </a:lnTo>
                  <a:lnTo>
                    <a:pt x="1587" y="1007"/>
                  </a:lnTo>
                  <a:lnTo>
                    <a:pt x="1" y="2480"/>
                  </a:lnTo>
                  <a:lnTo>
                    <a:pt x="21" y="2824"/>
                  </a:lnTo>
                  <a:lnTo>
                    <a:pt x="109" y="4149"/>
                  </a:lnTo>
                  <a:lnTo>
                    <a:pt x="365" y="4195"/>
                  </a:lnTo>
                  <a:lnTo>
                    <a:pt x="365" y="4108"/>
                  </a:lnTo>
                  <a:cubicBezTo>
                    <a:pt x="386" y="4000"/>
                    <a:pt x="386" y="3913"/>
                    <a:pt x="432" y="3810"/>
                  </a:cubicBezTo>
                  <a:lnTo>
                    <a:pt x="432" y="3764"/>
                  </a:lnTo>
                  <a:cubicBezTo>
                    <a:pt x="663" y="2932"/>
                    <a:pt x="1433" y="2203"/>
                    <a:pt x="2614" y="1710"/>
                  </a:cubicBezTo>
                  <a:cubicBezTo>
                    <a:pt x="3581" y="1311"/>
                    <a:pt x="4698" y="1118"/>
                    <a:pt x="5804" y="1118"/>
                  </a:cubicBezTo>
                  <a:cubicBezTo>
                    <a:pt x="7489" y="1118"/>
                    <a:pt x="9148" y="1566"/>
                    <a:pt x="10208" y="2419"/>
                  </a:cubicBezTo>
                  <a:cubicBezTo>
                    <a:pt x="10742" y="2845"/>
                    <a:pt x="11060" y="3317"/>
                    <a:pt x="11189" y="3784"/>
                  </a:cubicBezTo>
                  <a:cubicBezTo>
                    <a:pt x="11235" y="3959"/>
                    <a:pt x="11255" y="4149"/>
                    <a:pt x="11235" y="4324"/>
                  </a:cubicBezTo>
                  <a:lnTo>
                    <a:pt x="11620" y="3595"/>
                  </a:lnTo>
                  <a:lnTo>
                    <a:pt x="11384" y="2588"/>
                  </a:lnTo>
                  <a:lnTo>
                    <a:pt x="11297" y="2203"/>
                  </a:lnTo>
                  <a:lnTo>
                    <a:pt x="10188" y="1048"/>
                  </a:lnTo>
                  <a:lnTo>
                    <a:pt x="7980" y="216"/>
                  </a:lnTo>
                  <a:lnTo>
                    <a:pt x="6249" y="0"/>
                  </a:ln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850894" y="1827713"/>
              <a:ext cx="3499500" cy="1828886"/>
            </a:xfrm>
            <a:custGeom>
              <a:avLst/>
              <a:gdLst/>
              <a:ahLst/>
              <a:cxnLst/>
              <a:rect l="l" t="t" r="r" b="b"/>
              <a:pathLst>
                <a:path w="12581" h="6575" extrusionOk="0">
                  <a:moveTo>
                    <a:pt x="6305" y="1"/>
                  </a:moveTo>
                  <a:cubicBezTo>
                    <a:pt x="5025" y="1"/>
                    <a:pt x="3733" y="225"/>
                    <a:pt x="2614" y="691"/>
                  </a:cubicBezTo>
                  <a:cubicBezTo>
                    <a:pt x="1264" y="1245"/>
                    <a:pt x="366" y="2082"/>
                    <a:pt x="88" y="3042"/>
                  </a:cubicBezTo>
                  <a:cubicBezTo>
                    <a:pt x="47" y="3191"/>
                    <a:pt x="27" y="3345"/>
                    <a:pt x="1" y="3494"/>
                  </a:cubicBezTo>
                  <a:lnTo>
                    <a:pt x="1" y="3622"/>
                  </a:lnTo>
                  <a:lnTo>
                    <a:pt x="1" y="3643"/>
                  </a:lnTo>
                  <a:cubicBezTo>
                    <a:pt x="1" y="3792"/>
                    <a:pt x="27" y="3961"/>
                    <a:pt x="68" y="4115"/>
                  </a:cubicBezTo>
                  <a:cubicBezTo>
                    <a:pt x="109" y="4285"/>
                    <a:pt x="155" y="4454"/>
                    <a:pt x="237" y="4629"/>
                  </a:cubicBezTo>
                  <a:cubicBezTo>
                    <a:pt x="453" y="5034"/>
                    <a:pt x="751" y="5419"/>
                    <a:pt x="1182" y="5758"/>
                  </a:cubicBezTo>
                  <a:cubicBezTo>
                    <a:pt x="1243" y="5784"/>
                    <a:pt x="1285" y="5825"/>
                    <a:pt x="1331" y="5866"/>
                  </a:cubicBezTo>
                  <a:cubicBezTo>
                    <a:pt x="1480" y="5974"/>
                    <a:pt x="1649" y="6102"/>
                    <a:pt x="1844" y="6189"/>
                  </a:cubicBezTo>
                  <a:cubicBezTo>
                    <a:pt x="2080" y="6338"/>
                    <a:pt x="2311" y="6446"/>
                    <a:pt x="2568" y="6554"/>
                  </a:cubicBezTo>
                  <a:lnTo>
                    <a:pt x="3061" y="6169"/>
                  </a:lnTo>
                  <a:cubicBezTo>
                    <a:pt x="2614" y="5974"/>
                    <a:pt x="2209" y="5738"/>
                    <a:pt x="1865" y="5460"/>
                  </a:cubicBezTo>
                  <a:cubicBezTo>
                    <a:pt x="1372" y="5055"/>
                    <a:pt x="1054" y="4603"/>
                    <a:pt x="925" y="4115"/>
                  </a:cubicBezTo>
                  <a:cubicBezTo>
                    <a:pt x="838" y="3792"/>
                    <a:pt x="838" y="3448"/>
                    <a:pt x="925" y="3129"/>
                  </a:cubicBezTo>
                  <a:cubicBezTo>
                    <a:pt x="1007" y="2852"/>
                    <a:pt x="1136" y="2575"/>
                    <a:pt x="1351" y="2318"/>
                  </a:cubicBezTo>
                  <a:cubicBezTo>
                    <a:pt x="1736" y="1825"/>
                    <a:pt x="2337" y="1394"/>
                    <a:pt x="3107" y="1076"/>
                  </a:cubicBezTo>
                  <a:cubicBezTo>
                    <a:pt x="4068" y="679"/>
                    <a:pt x="5178" y="489"/>
                    <a:pt x="6278" y="489"/>
                  </a:cubicBezTo>
                  <a:cubicBezTo>
                    <a:pt x="7969" y="489"/>
                    <a:pt x="9637" y="939"/>
                    <a:pt x="10701" y="1779"/>
                  </a:cubicBezTo>
                  <a:cubicBezTo>
                    <a:pt x="10937" y="1954"/>
                    <a:pt x="11107" y="2144"/>
                    <a:pt x="11256" y="2339"/>
                  </a:cubicBezTo>
                  <a:cubicBezTo>
                    <a:pt x="11707" y="2893"/>
                    <a:pt x="11836" y="3514"/>
                    <a:pt x="11682" y="4089"/>
                  </a:cubicBezTo>
                  <a:cubicBezTo>
                    <a:pt x="11471" y="4906"/>
                    <a:pt x="10722" y="5676"/>
                    <a:pt x="9479" y="6189"/>
                  </a:cubicBezTo>
                  <a:lnTo>
                    <a:pt x="9972" y="6575"/>
                  </a:lnTo>
                  <a:cubicBezTo>
                    <a:pt x="10465" y="6379"/>
                    <a:pt x="10891" y="6123"/>
                    <a:pt x="11256" y="5866"/>
                  </a:cubicBezTo>
                  <a:cubicBezTo>
                    <a:pt x="11769" y="5481"/>
                    <a:pt x="12154" y="5034"/>
                    <a:pt x="12370" y="4582"/>
                  </a:cubicBezTo>
                  <a:cubicBezTo>
                    <a:pt x="12431" y="4413"/>
                    <a:pt x="12498" y="4264"/>
                    <a:pt x="12539" y="4089"/>
                  </a:cubicBezTo>
                  <a:cubicBezTo>
                    <a:pt x="12560" y="3941"/>
                    <a:pt x="12580" y="3771"/>
                    <a:pt x="12580" y="3622"/>
                  </a:cubicBezTo>
                  <a:cubicBezTo>
                    <a:pt x="12580" y="3473"/>
                    <a:pt x="12560" y="3299"/>
                    <a:pt x="12519" y="3150"/>
                  </a:cubicBezTo>
                  <a:lnTo>
                    <a:pt x="12519" y="3129"/>
                  </a:lnTo>
                  <a:cubicBezTo>
                    <a:pt x="12390" y="2575"/>
                    <a:pt x="12026" y="1995"/>
                    <a:pt x="11404" y="1502"/>
                  </a:cubicBezTo>
                  <a:cubicBezTo>
                    <a:pt x="10176" y="522"/>
                    <a:pt x="8256" y="1"/>
                    <a:pt x="6305" y="1"/>
                  </a:cubicBezTo>
                  <a:close/>
                </a:path>
              </a:pathLst>
            </a:custGeom>
            <a:solidFill>
              <a:srgbClr val="F6D5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3345180" y="2108096"/>
              <a:ext cx="2535406" cy="1013050"/>
            </a:xfrm>
            <a:custGeom>
              <a:avLst/>
              <a:gdLst/>
              <a:ahLst/>
              <a:cxnLst/>
              <a:rect l="l" t="t" r="r" b="b"/>
              <a:pathLst>
                <a:path w="9115" h="3642" extrusionOk="0">
                  <a:moveTo>
                    <a:pt x="3939" y="1"/>
                  </a:moveTo>
                  <a:lnTo>
                    <a:pt x="1541" y="494"/>
                  </a:lnTo>
                  <a:lnTo>
                    <a:pt x="129" y="1844"/>
                  </a:lnTo>
                  <a:lnTo>
                    <a:pt x="108" y="2101"/>
                  </a:lnTo>
                  <a:lnTo>
                    <a:pt x="0" y="3467"/>
                  </a:lnTo>
                  <a:lnTo>
                    <a:pt x="278" y="3513"/>
                  </a:lnTo>
                  <a:cubicBezTo>
                    <a:pt x="278" y="3364"/>
                    <a:pt x="324" y="3236"/>
                    <a:pt x="365" y="3081"/>
                  </a:cubicBezTo>
                  <a:cubicBezTo>
                    <a:pt x="514" y="2635"/>
                    <a:pt x="899" y="2183"/>
                    <a:pt x="1520" y="1824"/>
                  </a:cubicBezTo>
                  <a:cubicBezTo>
                    <a:pt x="2344" y="1351"/>
                    <a:pt x="3430" y="1115"/>
                    <a:pt x="4516" y="1115"/>
                  </a:cubicBezTo>
                  <a:cubicBezTo>
                    <a:pt x="5602" y="1115"/>
                    <a:pt x="6688" y="1351"/>
                    <a:pt x="7512" y="1824"/>
                  </a:cubicBezTo>
                  <a:cubicBezTo>
                    <a:pt x="8133" y="2183"/>
                    <a:pt x="8518" y="2635"/>
                    <a:pt x="8667" y="3081"/>
                  </a:cubicBezTo>
                  <a:cubicBezTo>
                    <a:pt x="8729" y="3277"/>
                    <a:pt x="8749" y="3467"/>
                    <a:pt x="8749" y="3641"/>
                  </a:cubicBezTo>
                  <a:lnTo>
                    <a:pt x="9114" y="2953"/>
                  </a:lnTo>
                  <a:lnTo>
                    <a:pt x="8965" y="2142"/>
                  </a:lnTo>
                  <a:lnTo>
                    <a:pt x="8816" y="1392"/>
                  </a:lnTo>
                  <a:lnTo>
                    <a:pt x="7255" y="473"/>
                  </a:lnTo>
                  <a:lnTo>
                    <a:pt x="5926" y="88"/>
                  </a:lnTo>
                  <a:lnTo>
                    <a:pt x="3939" y="1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185240" y="2021311"/>
              <a:ext cx="2879486" cy="1629725"/>
            </a:xfrm>
            <a:custGeom>
              <a:avLst/>
              <a:gdLst/>
              <a:ahLst/>
              <a:cxnLst/>
              <a:rect l="l" t="t" r="r" b="b"/>
              <a:pathLst>
                <a:path w="10352" h="5859" extrusionOk="0">
                  <a:moveTo>
                    <a:pt x="5091" y="1"/>
                  </a:moveTo>
                  <a:cubicBezTo>
                    <a:pt x="3791" y="1"/>
                    <a:pt x="2491" y="285"/>
                    <a:pt x="1495" y="852"/>
                  </a:cubicBezTo>
                  <a:cubicBezTo>
                    <a:pt x="791" y="1258"/>
                    <a:pt x="339" y="1771"/>
                    <a:pt x="129" y="2284"/>
                  </a:cubicBezTo>
                  <a:lnTo>
                    <a:pt x="129" y="2305"/>
                  </a:lnTo>
                  <a:lnTo>
                    <a:pt x="83" y="2433"/>
                  </a:lnTo>
                  <a:cubicBezTo>
                    <a:pt x="41" y="2603"/>
                    <a:pt x="0" y="2777"/>
                    <a:pt x="0" y="2926"/>
                  </a:cubicBezTo>
                  <a:cubicBezTo>
                    <a:pt x="0" y="3096"/>
                    <a:pt x="41" y="3245"/>
                    <a:pt x="83" y="3393"/>
                  </a:cubicBezTo>
                  <a:cubicBezTo>
                    <a:pt x="129" y="3568"/>
                    <a:pt x="190" y="3717"/>
                    <a:pt x="278" y="3866"/>
                  </a:cubicBezTo>
                  <a:cubicBezTo>
                    <a:pt x="468" y="4210"/>
                    <a:pt x="771" y="4528"/>
                    <a:pt x="1176" y="4805"/>
                  </a:cubicBezTo>
                  <a:cubicBezTo>
                    <a:pt x="1284" y="4872"/>
                    <a:pt x="1392" y="4934"/>
                    <a:pt x="1495" y="5001"/>
                  </a:cubicBezTo>
                  <a:cubicBezTo>
                    <a:pt x="2411" y="5538"/>
                    <a:pt x="3685" y="5859"/>
                    <a:pt x="4993" y="5859"/>
                  </a:cubicBezTo>
                  <a:cubicBezTo>
                    <a:pt x="5033" y="5859"/>
                    <a:pt x="5074" y="5859"/>
                    <a:pt x="5114" y="5858"/>
                  </a:cubicBezTo>
                  <a:lnTo>
                    <a:pt x="5114" y="5386"/>
                  </a:lnTo>
                  <a:cubicBezTo>
                    <a:pt x="3980" y="5386"/>
                    <a:pt x="2886" y="5129"/>
                    <a:pt x="2095" y="4657"/>
                  </a:cubicBezTo>
                  <a:cubicBezTo>
                    <a:pt x="1474" y="4292"/>
                    <a:pt x="1089" y="3866"/>
                    <a:pt x="940" y="3393"/>
                  </a:cubicBezTo>
                  <a:cubicBezTo>
                    <a:pt x="771" y="2926"/>
                    <a:pt x="853" y="2454"/>
                    <a:pt x="1176" y="2007"/>
                  </a:cubicBezTo>
                  <a:cubicBezTo>
                    <a:pt x="1392" y="1704"/>
                    <a:pt x="1690" y="1427"/>
                    <a:pt x="2095" y="1191"/>
                  </a:cubicBezTo>
                  <a:cubicBezTo>
                    <a:pt x="2919" y="721"/>
                    <a:pt x="4005" y="486"/>
                    <a:pt x="5091" y="486"/>
                  </a:cubicBezTo>
                  <a:cubicBezTo>
                    <a:pt x="6177" y="486"/>
                    <a:pt x="7263" y="721"/>
                    <a:pt x="8087" y="1191"/>
                  </a:cubicBezTo>
                  <a:cubicBezTo>
                    <a:pt x="8493" y="1427"/>
                    <a:pt x="8791" y="1704"/>
                    <a:pt x="9006" y="2007"/>
                  </a:cubicBezTo>
                  <a:cubicBezTo>
                    <a:pt x="9324" y="2454"/>
                    <a:pt x="9412" y="2926"/>
                    <a:pt x="9242" y="3393"/>
                  </a:cubicBezTo>
                  <a:cubicBezTo>
                    <a:pt x="9093" y="3866"/>
                    <a:pt x="8708" y="4292"/>
                    <a:pt x="8087" y="4657"/>
                  </a:cubicBezTo>
                  <a:lnTo>
                    <a:pt x="8683" y="5001"/>
                  </a:lnTo>
                  <a:cubicBezTo>
                    <a:pt x="8791" y="4934"/>
                    <a:pt x="8898" y="4872"/>
                    <a:pt x="9006" y="4805"/>
                  </a:cubicBezTo>
                  <a:cubicBezTo>
                    <a:pt x="9607" y="4400"/>
                    <a:pt x="9966" y="3907"/>
                    <a:pt x="10095" y="3393"/>
                  </a:cubicBezTo>
                  <a:cubicBezTo>
                    <a:pt x="10351" y="2495"/>
                    <a:pt x="9884" y="1555"/>
                    <a:pt x="8683" y="852"/>
                  </a:cubicBezTo>
                  <a:cubicBezTo>
                    <a:pt x="7689" y="285"/>
                    <a:pt x="6390" y="1"/>
                    <a:pt x="5091" y="1"/>
                  </a:cubicBezTo>
                  <a:close/>
                </a:path>
              </a:pathLst>
            </a:custGeom>
            <a:solidFill>
              <a:srgbClr val="FFE5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93" name="Google Shape;793;p27"/>
          <p:cNvSpPr txBox="1"/>
          <p:nvPr/>
        </p:nvSpPr>
        <p:spPr>
          <a:xfrm>
            <a:off x="9496531" y="2352567"/>
            <a:ext cx="2139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Tested</a:t>
            </a:r>
            <a:endParaRPr sz="2267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27"/>
          <p:cNvSpPr txBox="1"/>
          <p:nvPr/>
        </p:nvSpPr>
        <p:spPr>
          <a:xfrm>
            <a:off x="544084" y="3380851"/>
            <a:ext cx="2139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rgbClr val="FFC76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Critical Process</a:t>
            </a:r>
            <a:endParaRPr sz="2267" dirty="0">
              <a:solidFill>
                <a:srgbClr val="FFC76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7" name="Google Shape;797;p27"/>
          <p:cNvSpPr txBox="1"/>
          <p:nvPr/>
        </p:nvSpPr>
        <p:spPr>
          <a:xfrm>
            <a:off x="9508663" y="4409151"/>
            <a:ext cx="2139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rgbClr val="F3B4A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Open Source</a:t>
            </a:r>
            <a:endParaRPr sz="2267" dirty="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01" name="Google Shape;801;p27"/>
          <p:cNvCxnSpPr/>
          <p:nvPr/>
        </p:nvCxnSpPr>
        <p:spPr>
          <a:xfrm rot="10800000">
            <a:off x="7349933" y="2419867"/>
            <a:ext cx="4197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C8C4B43-9CAD-5260-BA02-2FA71E9F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33" y="3457454"/>
            <a:ext cx="1060116" cy="1060116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4212531D-6417-9A98-BD59-1DCE25FCD6A2}"/>
              </a:ext>
            </a:extLst>
          </p:cNvPr>
          <p:cNvCxnSpPr>
            <a:cxnSpLocks/>
          </p:cNvCxnSpPr>
          <p:nvPr/>
        </p:nvCxnSpPr>
        <p:spPr>
          <a:xfrm>
            <a:off x="7896598" y="1110441"/>
            <a:ext cx="770125" cy="560284"/>
          </a:xfrm>
          <a:prstGeom prst="bentConnector3">
            <a:avLst>
              <a:gd name="adj1" fmla="val 5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31F7F3-5980-2816-5A74-D05C05F5E2FD}"/>
              </a:ext>
            </a:extLst>
          </p:cNvPr>
          <p:cNvSpPr txBox="1"/>
          <p:nvPr/>
        </p:nvSpPr>
        <p:spPr>
          <a:xfrm>
            <a:off x="8823219" y="1486059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/>
              <a:t>Only 750 KiB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0B9-D451-D270-0CD6-D2FC63C4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vs SQLite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9D01-2AD9-215F-8C89-06248745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1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339</Words>
  <Application>Microsoft Macintosh PowerPoint</Application>
  <PresentationFormat>Widescreen</PresentationFormat>
  <Paragraphs>94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Fira Sans Condensed SemiBold</vt:lpstr>
      <vt:lpstr>Fira Sans Extra Condensed Medium</vt:lpstr>
      <vt:lpstr>Fira Sans Medium</vt:lpstr>
      <vt:lpstr>Helvetica Neue</vt:lpstr>
      <vt:lpstr>inter-regular</vt:lpstr>
      <vt:lpstr>Roboto</vt:lpstr>
      <vt:lpstr>Office Theme</vt:lpstr>
      <vt:lpstr>SQLite</vt:lpstr>
      <vt:lpstr>Content Overview</vt:lpstr>
      <vt:lpstr>PowerPoint Presentation</vt:lpstr>
      <vt:lpstr>SQLite Principles</vt:lpstr>
      <vt:lpstr>Principles of SQLite</vt:lpstr>
      <vt:lpstr>Testing</vt:lpstr>
      <vt:lpstr>Performance</vt:lpstr>
      <vt:lpstr>Reliable and Lightweight</vt:lpstr>
      <vt:lpstr>SQL vs SQLite the differences</vt:lpstr>
      <vt:lpstr>Talk aboud DB</vt:lpstr>
      <vt:lpstr>History of SQLite</vt:lpstr>
      <vt:lpstr>Famous Examples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Pirani,Antonio A.</cp:lastModifiedBy>
  <cp:revision>162</cp:revision>
  <dcterms:created xsi:type="dcterms:W3CDTF">2023-03-07T14:58:17Z</dcterms:created>
  <dcterms:modified xsi:type="dcterms:W3CDTF">2023-03-19T19:00:45Z</dcterms:modified>
</cp:coreProperties>
</file>