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9"/>
  </p:notesMasterIdLst>
  <p:sldIdLst>
    <p:sldId id="256" r:id="rId2"/>
    <p:sldId id="271" r:id="rId3"/>
    <p:sldId id="273" r:id="rId4"/>
    <p:sldId id="292" r:id="rId5"/>
    <p:sldId id="257" r:id="rId6"/>
    <p:sldId id="285" r:id="rId7"/>
    <p:sldId id="293" r:id="rId8"/>
    <p:sldId id="286" r:id="rId9"/>
    <p:sldId id="276" r:id="rId10"/>
    <p:sldId id="279" r:id="rId11"/>
    <p:sldId id="280" r:id="rId12"/>
    <p:sldId id="281" r:id="rId13"/>
    <p:sldId id="282" r:id="rId14"/>
    <p:sldId id="268" r:id="rId15"/>
    <p:sldId id="274" r:id="rId16"/>
    <p:sldId id="259" r:id="rId17"/>
    <p:sldId id="275" r:id="rId18"/>
    <p:sldId id="283" r:id="rId19"/>
    <p:sldId id="284" r:id="rId20"/>
    <p:sldId id="267" r:id="rId21"/>
    <p:sldId id="269" r:id="rId22"/>
    <p:sldId id="260" r:id="rId23"/>
    <p:sldId id="289" r:id="rId24"/>
    <p:sldId id="288" r:id="rId25"/>
    <p:sldId id="263" r:id="rId26"/>
    <p:sldId id="290" r:id="rId27"/>
    <p:sldId id="266" r:id="rId2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92"/>
            <p14:sldId id="257"/>
            <p14:sldId id="285"/>
            <p14:sldId id="293"/>
            <p14:sldId id="286"/>
            <p14:sldId id="276"/>
            <p14:sldId id="279"/>
            <p14:sldId id="280"/>
            <p14:sldId id="281"/>
            <p14:sldId id="282"/>
            <p14:sldId id="268"/>
            <p14:sldId id="274"/>
            <p14:sldId id="259"/>
            <p14:sldId id="275"/>
            <p14:sldId id="283"/>
            <p14:sldId id="284"/>
            <p14:sldId id="267"/>
            <p14:sldId id="269"/>
            <p14:sldId id="260"/>
            <p14:sldId id="289"/>
            <p14:sldId id="288"/>
            <p14:sldId id="263"/>
            <p14:sldId id="29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6FF"/>
    <a:srgbClr val="FF4859"/>
    <a:srgbClr val="FF7E79"/>
    <a:srgbClr val="D883FF"/>
    <a:srgbClr val="8DEC8C"/>
    <a:srgbClr val="73FB79"/>
    <a:srgbClr val="FF8AD8"/>
    <a:srgbClr val="FFFD78"/>
    <a:srgbClr val="929000"/>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5492C-90B1-9648-9B05-A436A3C87354}" v="207" dt="2023-05-29T14:48:13.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621"/>
  </p:normalViewPr>
  <p:slideViewPr>
    <p:cSldViewPr snapToGrid="0">
      <p:cViewPr varScale="1">
        <p:scale>
          <a:sx n="118" d="100"/>
          <a:sy n="118" d="100"/>
        </p:scale>
        <p:origin x="36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697297-54D0-44E1-A1BE-9257372B3E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FAE8B5A-87D8-4A06-9940-497055A818E8}">
      <dgm:prSet/>
      <dgm:spPr/>
      <dgm:t>
        <a:bodyPr/>
        <a:lstStyle/>
        <a:p>
          <a:r>
            <a:rPr lang="en-GB" b="1" dirty="0"/>
            <a:t>Untrusted SQL Inputs</a:t>
          </a:r>
          <a:endParaRPr lang="en-US" dirty="0"/>
        </a:p>
      </dgm:t>
    </dgm:pt>
    <dgm:pt modelId="{63595BFB-9696-44DB-B658-4194D76E1F15}" type="parTrans" cxnId="{3223C5A9-D5F7-4981-95F3-6C77D0256536}">
      <dgm:prSet/>
      <dgm:spPr/>
      <dgm:t>
        <a:bodyPr/>
        <a:lstStyle/>
        <a:p>
          <a:endParaRPr lang="en-US"/>
        </a:p>
      </dgm:t>
    </dgm:pt>
    <dgm:pt modelId="{E0553988-157F-4C97-B1AB-C314C58DF6B6}" type="sibTrans" cxnId="{3223C5A9-D5F7-4981-95F3-6C77D0256536}">
      <dgm:prSet/>
      <dgm:spPr/>
      <dgm:t>
        <a:bodyPr/>
        <a:lstStyle/>
        <a:p>
          <a:endParaRPr lang="en-US"/>
        </a:p>
      </dgm:t>
    </dgm:pt>
    <dgm:pt modelId="{CAA873B8-8B68-450D-B8DE-6BB766B517CF}">
      <dgm:prSet/>
      <dgm:spPr/>
      <dgm:t>
        <a:bodyPr/>
        <a:lstStyle/>
        <a:p>
          <a:r>
            <a:rPr lang="en-GB"/>
            <a:t>Set the </a:t>
          </a:r>
          <a:r>
            <a:rPr lang="en-GB" i="1"/>
            <a:t>SQLITE_DBCONFIG_DEFENSIVE </a:t>
          </a:r>
          <a:r>
            <a:rPr lang="en-GB"/>
            <a:t>flag to prevents ordinary SQL statements from deliberately corrupting the database file;</a:t>
          </a:r>
          <a:endParaRPr lang="en-US"/>
        </a:p>
      </dgm:t>
    </dgm:pt>
    <dgm:pt modelId="{AD285FCA-F107-4B51-93E2-0607FF6B742F}" type="parTrans" cxnId="{18444BF4-9911-48A1-9647-0C6BDF4DCB05}">
      <dgm:prSet/>
      <dgm:spPr/>
      <dgm:t>
        <a:bodyPr/>
        <a:lstStyle/>
        <a:p>
          <a:endParaRPr lang="en-US"/>
        </a:p>
      </dgm:t>
    </dgm:pt>
    <dgm:pt modelId="{820BB6BB-A249-48AD-862E-2B98AA4530CA}" type="sibTrans" cxnId="{18444BF4-9911-48A1-9647-0C6BDF4DCB05}">
      <dgm:prSet/>
      <dgm:spPr/>
      <dgm:t>
        <a:bodyPr/>
        <a:lstStyle/>
        <a:p>
          <a:endParaRPr lang="en-US"/>
        </a:p>
      </dgm:t>
    </dgm:pt>
    <dgm:pt modelId="{0A9439ED-A2F8-4C90-8DA3-8764745C2C0A}">
      <dgm:prSet/>
      <dgm:spPr/>
      <dgm:t>
        <a:bodyPr/>
        <a:lstStyle/>
        <a:p>
          <a:r>
            <a:rPr lang="en-GB"/>
            <a:t>Reduce the limits that SQLite imposes on inputs. This can help prevent DDOS attacks and other kinds of mischief that can occur as a result of unusually large inputs;</a:t>
          </a:r>
          <a:endParaRPr lang="en-US"/>
        </a:p>
      </dgm:t>
    </dgm:pt>
    <dgm:pt modelId="{BFE8F8A6-83AE-4C7B-869C-0BFED453D295}" type="parTrans" cxnId="{15F5BFBB-F6A9-4763-AACC-57A6878CF3C6}">
      <dgm:prSet/>
      <dgm:spPr/>
      <dgm:t>
        <a:bodyPr/>
        <a:lstStyle/>
        <a:p>
          <a:endParaRPr lang="en-US"/>
        </a:p>
      </dgm:t>
    </dgm:pt>
    <dgm:pt modelId="{58B2BAA1-3B8C-444C-8464-F7C149A8DF48}" type="sibTrans" cxnId="{15F5BFBB-F6A9-4763-AACC-57A6878CF3C6}">
      <dgm:prSet/>
      <dgm:spPr/>
      <dgm:t>
        <a:bodyPr/>
        <a:lstStyle/>
        <a:p>
          <a:endParaRPr lang="en-US"/>
        </a:p>
      </dgm:t>
    </dgm:pt>
    <dgm:pt modelId="{5D060C17-3728-4A49-98B3-E4EA3783A5BD}">
      <dgm:prSet/>
      <dgm:spPr/>
      <dgm:t>
        <a:bodyPr/>
        <a:lstStyle/>
        <a:p>
          <a:r>
            <a:rPr lang="en-GB"/>
            <a:t>Set a timer in a separate thread and invoke </a:t>
          </a:r>
          <a:r>
            <a:rPr lang="en-GB" i="1"/>
            <a:t>sqlite3_interrupt() </a:t>
          </a:r>
          <a:r>
            <a:rPr lang="en-GB"/>
            <a:t>when the timer goes off to prevent the SQL statement from running forever;</a:t>
          </a:r>
          <a:endParaRPr lang="en-US"/>
        </a:p>
      </dgm:t>
    </dgm:pt>
    <dgm:pt modelId="{E4A595E7-5409-46E3-860B-6420AFF30F5E}" type="parTrans" cxnId="{4D57929C-DAA9-4530-8A4F-AC5CFF8FCCFF}">
      <dgm:prSet/>
      <dgm:spPr/>
      <dgm:t>
        <a:bodyPr/>
        <a:lstStyle/>
        <a:p>
          <a:endParaRPr lang="en-US"/>
        </a:p>
      </dgm:t>
    </dgm:pt>
    <dgm:pt modelId="{CE65CFF0-E1D8-460A-A5EB-8DB6932F7A4A}" type="sibTrans" cxnId="{4D57929C-DAA9-4530-8A4F-AC5CFF8FCCFF}">
      <dgm:prSet/>
      <dgm:spPr/>
      <dgm:t>
        <a:bodyPr/>
        <a:lstStyle/>
        <a:p>
          <a:endParaRPr lang="en-US"/>
        </a:p>
      </dgm:t>
    </dgm:pt>
    <dgm:pt modelId="{2AB85B13-47F8-40B6-B233-23678821CFD4}">
      <dgm:prSet/>
      <dgm:spPr/>
      <dgm:t>
        <a:bodyPr/>
        <a:lstStyle/>
        <a:p>
          <a:r>
            <a:rPr lang="en-GB"/>
            <a:t>Control memory usage.</a:t>
          </a:r>
          <a:endParaRPr lang="en-US"/>
        </a:p>
      </dgm:t>
    </dgm:pt>
    <dgm:pt modelId="{24D3E80E-4825-4EF8-B8E2-F5F21BADFF62}" type="parTrans" cxnId="{CDE14ED6-1377-4B98-934C-E8BB9EAD6178}">
      <dgm:prSet/>
      <dgm:spPr/>
      <dgm:t>
        <a:bodyPr/>
        <a:lstStyle/>
        <a:p>
          <a:endParaRPr lang="en-US"/>
        </a:p>
      </dgm:t>
    </dgm:pt>
    <dgm:pt modelId="{74C924BE-A765-4494-A544-72C232337DF2}" type="sibTrans" cxnId="{CDE14ED6-1377-4B98-934C-E8BB9EAD6178}">
      <dgm:prSet/>
      <dgm:spPr/>
      <dgm:t>
        <a:bodyPr/>
        <a:lstStyle/>
        <a:p>
          <a:endParaRPr lang="en-US"/>
        </a:p>
      </dgm:t>
    </dgm:pt>
    <dgm:pt modelId="{BADEE23D-572F-4798-83A2-C9D6F322D766}">
      <dgm:prSet/>
      <dgm:spPr/>
      <dgm:t>
        <a:bodyPr/>
        <a:lstStyle/>
        <a:p>
          <a:r>
            <a:rPr lang="en-GB" b="1"/>
            <a:t>Untrusted SQLite Database Files</a:t>
          </a:r>
          <a:endParaRPr lang="en-US"/>
        </a:p>
      </dgm:t>
    </dgm:pt>
    <dgm:pt modelId="{EE13E008-7D92-4C1F-AEB0-20738BBB4539}" type="parTrans" cxnId="{85815142-B8B0-450A-8201-C2E18D6347E5}">
      <dgm:prSet/>
      <dgm:spPr/>
      <dgm:t>
        <a:bodyPr/>
        <a:lstStyle/>
        <a:p>
          <a:endParaRPr lang="en-US"/>
        </a:p>
      </dgm:t>
    </dgm:pt>
    <dgm:pt modelId="{D8863085-1E7E-4158-80DD-8B0D166A1D10}" type="sibTrans" cxnId="{85815142-B8B0-450A-8201-C2E18D6347E5}">
      <dgm:prSet/>
      <dgm:spPr/>
      <dgm:t>
        <a:bodyPr/>
        <a:lstStyle/>
        <a:p>
          <a:endParaRPr lang="en-US"/>
        </a:p>
      </dgm:t>
    </dgm:pt>
    <dgm:pt modelId="{4E535FF2-5333-4299-8F8E-5F4A11E31117}">
      <dgm:prSet/>
      <dgm:spPr/>
      <dgm:t>
        <a:bodyPr/>
        <a:lstStyle/>
        <a:p>
          <a:r>
            <a:rPr lang="en-GB"/>
            <a:t>If the application does not use triggers or views, consider disabling the unused capabilities with </a:t>
          </a:r>
          <a:r>
            <a:rPr lang="en-GB" i="1"/>
            <a:t>sqlite3_db_config();</a:t>
          </a:r>
          <a:endParaRPr lang="en-US"/>
        </a:p>
      </dgm:t>
    </dgm:pt>
    <dgm:pt modelId="{127BE3B9-7BAC-4BE9-B8A9-479929FE1873}" type="parTrans" cxnId="{8EF5EE28-6572-436F-8A34-4A2DEE716369}">
      <dgm:prSet/>
      <dgm:spPr/>
      <dgm:t>
        <a:bodyPr/>
        <a:lstStyle/>
        <a:p>
          <a:endParaRPr lang="en-US"/>
        </a:p>
      </dgm:t>
    </dgm:pt>
    <dgm:pt modelId="{F7BEC29D-7BBC-4BFB-A29B-BDA0E7C2E334}" type="sibTrans" cxnId="{8EF5EE28-6572-436F-8A34-4A2DEE716369}">
      <dgm:prSet/>
      <dgm:spPr/>
      <dgm:t>
        <a:bodyPr/>
        <a:lstStyle/>
        <a:p>
          <a:endParaRPr lang="en-US"/>
        </a:p>
      </dgm:t>
    </dgm:pt>
    <dgm:pt modelId="{7217EC2F-91E1-40BA-A8E5-224D32458AC7}">
      <dgm:prSet/>
      <dgm:spPr/>
      <dgm:t>
        <a:bodyPr/>
        <a:lstStyle/>
        <a:p>
          <a:r>
            <a:rPr lang="en-GB" dirty="0"/>
            <a:t>Run </a:t>
          </a:r>
          <a:r>
            <a:rPr lang="en-GB" i="1" dirty="0"/>
            <a:t>PRAGMA integrity_check</a:t>
          </a:r>
          <a:r>
            <a:rPr lang="en-GB" dirty="0"/>
            <a:t> on the database as the first SQL statement after opening the database files and prior to running any other SQL statement.</a:t>
          </a:r>
          <a:endParaRPr lang="en-US" dirty="0"/>
        </a:p>
      </dgm:t>
    </dgm:pt>
    <dgm:pt modelId="{B1A8DEEF-52C6-4107-850F-9EEEE8F67E31}" type="parTrans" cxnId="{DF9E9FEF-F5E7-4FEA-94E5-CF54DC365CBA}">
      <dgm:prSet/>
      <dgm:spPr/>
      <dgm:t>
        <a:bodyPr/>
        <a:lstStyle/>
        <a:p>
          <a:endParaRPr lang="en-US"/>
        </a:p>
      </dgm:t>
    </dgm:pt>
    <dgm:pt modelId="{7E0A8C6C-A61F-4597-A9AD-87439ED1A18F}" type="sibTrans" cxnId="{DF9E9FEF-F5E7-4FEA-94E5-CF54DC365CBA}">
      <dgm:prSet/>
      <dgm:spPr/>
      <dgm:t>
        <a:bodyPr/>
        <a:lstStyle/>
        <a:p>
          <a:endParaRPr lang="en-US"/>
        </a:p>
      </dgm:t>
    </dgm:pt>
    <dgm:pt modelId="{F357FCD7-3D15-4583-BCA9-A92876CB6E87}">
      <dgm:prSet/>
      <dgm:spPr/>
      <dgm:t>
        <a:bodyPr/>
        <a:lstStyle/>
        <a:p>
          <a:r>
            <a:rPr lang="en-GB" b="1"/>
            <a:t>Database Encryption</a:t>
          </a:r>
          <a:endParaRPr lang="en-US"/>
        </a:p>
      </dgm:t>
    </dgm:pt>
    <dgm:pt modelId="{86DEAC57-13E1-4949-A108-0457E1DBAB90}" type="parTrans" cxnId="{41495022-E157-4D91-9109-268E99667FE4}">
      <dgm:prSet/>
      <dgm:spPr/>
      <dgm:t>
        <a:bodyPr/>
        <a:lstStyle/>
        <a:p>
          <a:endParaRPr lang="en-US"/>
        </a:p>
      </dgm:t>
    </dgm:pt>
    <dgm:pt modelId="{38869578-E33F-4FF0-9749-51C421699FBA}" type="sibTrans" cxnId="{41495022-E157-4D91-9109-268E99667FE4}">
      <dgm:prSet/>
      <dgm:spPr/>
      <dgm:t>
        <a:bodyPr/>
        <a:lstStyle/>
        <a:p>
          <a:endParaRPr lang="en-US"/>
        </a:p>
      </dgm:t>
    </dgm:pt>
    <dgm:pt modelId="{5E53A8BD-5AC1-4EE1-AB7E-DA7AF7D4991C}">
      <dgm:prSet custT="1">
        <dgm:style>
          <a:lnRef idx="2">
            <a:schemeClr val="dk1"/>
          </a:lnRef>
          <a:fillRef idx="1">
            <a:schemeClr val="lt1"/>
          </a:fillRef>
          <a:effectRef idx="0">
            <a:schemeClr val="dk1"/>
          </a:effectRef>
          <a:fontRef idx="minor">
            <a:schemeClr val="dk1"/>
          </a:fontRef>
        </dgm:style>
      </dgm:prSet>
      <dgm:spPr>
        <a:ln>
          <a:solidFill>
            <a:schemeClr val="bg1"/>
          </a:solidFill>
        </a:ln>
      </dgm:spPr>
      <dgm:t>
        <a:bodyPr/>
        <a:lstStyle/>
        <a:p>
          <a:r>
            <a:rPr lang="en-GB" sz="1600" dirty="0"/>
            <a:t>done by using the official SQLite Encryption Extension (SEE) or opting for 3</a:t>
          </a:r>
          <a:r>
            <a:rPr lang="en-GB" sz="1600" baseline="30000" dirty="0"/>
            <a:t>rd</a:t>
          </a:r>
          <a:r>
            <a:rPr lang="en-GB" sz="1600" dirty="0"/>
            <a:t> party options, like </a:t>
          </a:r>
          <a:r>
            <a:rPr lang="en-GB" sz="1600" dirty="0" err="1"/>
            <a:t>SQLChipher</a:t>
          </a:r>
          <a:r>
            <a:rPr lang="en-GB" sz="1600" dirty="0"/>
            <a:t>. </a:t>
          </a:r>
          <a:endParaRPr lang="en-US" sz="1600" dirty="0"/>
        </a:p>
      </dgm:t>
    </dgm:pt>
    <dgm:pt modelId="{1FC065AD-C225-4DEC-991D-9D3284D8EDCB}" type="parTrans" cxnId="{A51D1278-0D2C-47EA-B341-FB24A5579A6D}">
      <dgm:prSet/>
      <dgm:spPr/>
      <dgm:t>
        <a:bodyPr/>
        <a:lstStyle/>
        <a:p>
          <a:endParaRPr lang="en-US"/>
        </a:p>
      </dgm:t>
    </dgm:pt>
    <dgm:pt modelId="{8B63E0D0-66B1-48BC-AF42-D34BDA3CA2C4}" type="sibTrans" cxnId="{A51D1278-0D2C-47EA-B341-FB24A5579A6D}">
      <dgm:prSet/>
      <dgm:spPr/>
      <dgm:t>
        <a:bodyPr/>
        <a:lstStyle/>
        <a:p>
          <a:endParaRPr lang="en-US"/>
        </a:p>
      </dgm:t>
    </dgm:pt>
    <dgm:pt modelId="{EC5A5451-D8DB-4A9D-A9B7-33C5831AE582}">
      <dgm:prSet>
        <dgm:style>
          <a:lnRef idx="2">
            <a:schemeClr val="accent1"/>
          </a:lnRef>
          <a:fillRef idx="1">
            <a:schemeClr val="lt1"/>
          </a:fillRef>
          <a:effectRef idx="0">
            <a:schemeClr val="accent1"/>
          </a:effectRef>
          <a:fontRef idx="minor">
            <a:schemeClr val="dk1"/>
          </a:fontRef>
        </dgm:style>
      </dgm:prSet>
      <dgm:spPr/>
      <dgm:t>
        <a:bodyPr/>
        <a:lstStyle/>
        <a:p>
          <a:r>
            <a:rPr lang="en-NL" dirty="0"/>
            <a:t>With SQLite there are two main ways of appling security: using precautions and encrypting the entire database. </a:t>
          </a:r>
          <a:endParaRPr lang="en-US" dirty="0"/>
        </a:p>
      </dgm:t>
    </dgm:pt>
    <dgm:pt modelId="{7DE689FA-CD34-4CD8-BD6C-C59C1695CA0A}" type="sibTrans" cxnId="{35CFCED2-7491-4CFC-82DC-6B3BA3E85931}">
      <dgm:prSet/>
      <dgm:spPr/>
      <dgm:t>
        <a:bodyPr/>
        <a:lstStyle/>
        <a:p>
          <a:endParaRPr lang="en-US"/>
        </a:p>
      </dgm:t>
    </dgm:pt>
    <dgm:pt modelId="{2D0309CA-488C-4B1A-B157-0E24AEE4277F}" type="parTrans" cxnId="{35CFCED2-7491-4CFC-82DC-6B3BA3E85931}">
      <dgm:prSet/>
      <dgm:spPr/>
      <dgm:t>
        <a:bodyPr/>
        <a:lstStyle/>
        <a:p>
          <a:endParaRPr lang="en-US"/>
        </a:p>
      </dgm:t>
    </dgm:pt>
    <dgm:pt modelId="{A82CFE60-38DB-8041-9CCB-A531228F4937}" type="pres">
      <dgm:prSet presAssocID="{45697297-54D0-44E1-A1BE-9257372B3E5E}" presName="linear" presStyleCnt="0">
        <dgm:presLayoutVars>
          <dgm:animLvl val="lvl"/>
          <dgm:resizeHandles val="exact"/>
        </dgm:presLayoutVars>
      </dgm:prSet>
      <dgm:spPr/>
    </dgm:pt>
    <dgm:pt modelId="{6DC36AAD-015D-EF45-B346-72C134B09823}" type="pres">
      <dgm:prSet presAssocID="{EC5A5451-D8DB-4A9D-A9B7-33C5831AE582}" presName="parentText" presStyleLbl="node1" presStyleIdx="0" presStyleCnt="5" custLinFactY="-63635" custLinFactNeighborX="-415" custLinFactNeighborY="-100000">
        <dgm:presLayoutVars>
          <dgm:chMax val="0"/>
          <dgm:bulletEnabled val="1"/>
        </dgm:presLayoutVars>
      </dgm:prSet>
      <dgm:spPr/>
    </dgm:pt>
    <dgm:pt modelId="{BED1AD5B-71CE-C844-8557-0642890A6EEA}" type="pres">
      <dgm:prSet presAssocID="{7DE689FA-CD34-4CD8-BD6C-C59C1695CA0A}" presName="spacer" presStyleCnt="0"/>
      <dgm:spPr/>
    </dgm:pt>
    <dgm:pt modelId="{1D05BF7A-9E58-1B49-9DE0-0D064F17F895}" type="pres">
      <dgm:prSet presAssocID="{4FAE8B5A-87D8-4A06-9940-497055A818E8}" presName="parentText" presStyleLbl="node1" presStyleIdx="1" presStyleCnt="5">
        <dgm:presLayoutVars>
          <dgm:chMax val="0"/>
          <dgm:bulletEnabled val="1"/>
        </dgm:presLayoutVars>
      </dgm:prSet>
      <dgm:spPr/>
    </dgm:pt>
    <dgm:pt modelId="{A7E41615-895E-9E4E-BC08-1C96F118F252}" type="pres">
      <dgm:prSet presAssocID="{4FAE8B5A-87D8-4A06-9940-497055A818E8}" presName="childText" presStyleLbl="revTx" presStyleIdx="0" presStyleCnt="2">
        <dgm:presLayoutVars>
          <dgm:bulletEnabled val="1"/>
        </dgm:presLayoutVars>
      </dgm:prSet>
      <dgm:spPr/>
    </dgm:pt>
    <dgm:pt modelId="{50B87EE4-AD35-394B-91F3-325C9A1D68C2}" type="pres">
      <dgm:prSet presAssocID="{BADEE23D-572F-4798-83A2-C9D6F322D766}" presName="parentText" presStyleLbl="node1" presStyleIdx="2" presStyleCnt="5" custLinFactNeighborX="509" custLinFactNeighborY="17371">
        <dgm:presLayoutVars>
          <dgm:chMax val="0"/>
          <dgm:bulletEnabled val="1"/>
        </dgm:presLayoutVars>
      </dgm:prSet>
      <dgm:spPr/>
    </dgm:pt>
    <dgm:pt modelId="{CD4F06BA-5252-E441-885B-102C02489DB7}" type="pres">
      <dgm:prSet presAssocID="{BADEE23D-572F-4798-83A2-C9D6F322D766}" presName="childText" presStyleLbl="revTx" presStyleIdx="1" presStyleCnt="2" custLinFactNeighborX="509" custLinFactNeighborY="27736">
        <dgm:presLayoutVars>
          <dgm:bulletEnabled val="1"/>
        </dgm:presLayoutVars>
      </dgm:prSet>
      <dgm:spPr/>
    </dgm:pt>
    <dgm:pt modelId="{4E41B422-DD54-B943-BAAD-1E9ACE862B46}" type="pres">
      <dgm:prSet presAssocID="{F357FCD7-3D15-4583-BCA9-A92876CB6E87}" presName="parentText" presStyleLbl="node1" presStyleIdx="3" presStyleCnt="5" custLinFactY="61113" custLinFactNeighborY="100000">
        <dgm:presLayoutVars>
          <dgm:chMax val="0"/>
          <dgm:bulletEnabled val="1"/>
        </dgm:presLayoutVars>
      </dgm:prSet>
      <dgm:spPr/>
    </dgm:pt>
    <dgm:pt modelId="{C6E7AEFF-FBBA-DE4C-B4F3-F629A054A293}" type="pres">
      <dgm:prSet presAssocID="{38869578-E33F-4FF0-9749-51C421699FBA}" presName="spacer" presStyleCnt="0"/>
      <dgm:spPr/>
    </dgm:pt>
    <dgm:pt modelId="{643FB59A-3D10-2043-B257-BF9B1EAB40CE}" type="pres">
      <dgm:prSet presAssocID="{5E53A8BD-5AC1-4EE1-AB7E-DA7AF7D4991C}" presName="parentText" presStyleLbl="node1" presStyleIdx="4" presStyleCnt="5" custLinFactY="50602" custLinFactNeighborY="100000">
        <dgm:presLayoutVars>
          <dgm:chMax val="0"/>
          <dgm:bulletEnabled val="1"/>
        </dgm:presLayoutVars>
      </dgm:prSet>
      <dgm:spPr/>
    </dgm:pt>
  </dgm:ptLst>
  <dgm:cxnLst>
    <dgm:cxn modelId="{09BB8D0A-844D-7746-9608-44CFF716C3F9}" type="presOf" srcId="{F357FCD7-3D15-4583-BCA9-A92876CB6E87}" destId="{4E41B422-DD54-B943-BAAD-1E9ACE862B46}" srcOrd="0" destOrd="0" presId="urn:microsoft.com/office/officeart/2005/8/layout/vList2"/>
    <dgm:cxn modelId="{41495022-E157-4D91-9109-268E99667FE4}" srcId="{45697297-54D0-44E1-A1BE-9257372B3E5E}" destId="{F357FCD7-3D15-4583-BCA9-A92876CB6E87}" srcOrd="3" destOrd="0" parTransId="{86DEAC57-13E1-4949-A108-0457E1DBAB90}" sibTransId="{38869578-E33F-4FF0-9749-51C421699FBA}"/>
    <dgm:cxn modelId="{8EF5EE28-6572-436F-8A34-4A2DEE716369}" srcId="{BADEE23D-572F-4798-83A2-C9D6F322D766}" destId="{4E535FF2-5333-4299-8F8E-5F4A11E31117}" srcOrd="0" destOrd="0" parTransId="{127BE3B9-7BAC-4BE9-B8A9-479929FE1873}" sibTransId="{F7BEC29D-7BBC-4BFB-A29B-BDA0E7C2E334}"/>
    <dgm:cxn modelId="{5419242F-6B34-B146-A4F1-1EF00DAB9CFE}" type="presOf" srcId="{4E535FF2-5333-4299-8F8E-5F4A11E31117}" destId="{CD4F06BA-5252-E441-885B-102C02489DB7}" srcOrd="0" destOrd="0" presId="urn:microsoft.com/office/officeart/2005/8/layout/vList2"/>
    <dgm:cxn modelId="{4909E233-29AF-FE43-B739-EEF25AB6058B}" type="presOf" srcId="{2AB85B13-47F8-40B6-B233-23678821CFD4}" destId="{A7E41615-895E-9E4E-BC08-1C96F118F252}" srcOrd="0" destOrd="3" presId="urn:microsoft.com/office/officeart/2005/8/layout/vList2"/>
    <dgm:cxn modelId="{85815142-B8B0-450A-8201-C2E18D6347E5}" srcId="{45697297-54D0-44E1-A1BE-9257372B3E5E}" destId="{BADEE23D-572F-4798-83A2-C9D6F322D766}" srcOrd="2" destOrd="0" parTransId="{EE13E008-7D92-4C1F-AEB0-20738BBB4539}" sibTransId="{D8863085-1E7E-4158-80DD-8B0D166A1D10}"/>
    <dgm:cxn modelId="{8F6BB552-73EC-4646-9E84-D3F1D1CEDCBC}" type="presOf" srcId="{EC5A5451-D8DB-4A9D-A9B7-33C5831AE582}" destId="{6DC36AAD-015D-EF45-B346-72C134B09823}" srcOrd="0" destOrd="0" presId="urn:microsoft.com/office/officeart/2005/8/layout/vList2"/>
    <dgm:cxn modelId="{A51D1278-0D2C-47EA-B341-FB24A5579A6D}" srcId="{45697297-54D0-44E1-A1BE-9257372B3E5E}" destId="{5E53A8BD-5AC1-4EE1-AB7E-DA7AF7D4991C}" srcOrd="4" destOrd="0" parTransId="{1FC065AD-C225-4DEC-991D-9D3284D8EDCB}" sibTransId="{8B63E0D0-66B1-48BC-AF42-D34BDA3CA2C4}"/>
    <dgm:cxn modelId="{FD9E5789-0CAC-5148-920D-69C00E101419}" type="presOf" srcId="{45697297-54D0-44E1-A1BE-9257372B3E5E}" destId="{A82CFE60-38DB-8041-9CCB-A531228F4937}" srcOrd="0" destOrd="0" presId="urn:microsoft.com/office/officeart/2005/8/layout/vList2"/>
    <dgm:cxn modelId="{4D57929C-DAA9-4530-8A4F-AC5CFF8FCCFF}" srcId="{4FAE8B5A-87D8-4A06-9940-497055A818E8}" destId="{5D060C17-3728-4A49-98B3-E4EA3783A5BD}" srcOrd="2" destOrd="0" parTransId="{E4A595E7-5409-46E3-860B-6420AFF30F5E}" sibTransId="{CE65CFF0-E1D8-460A-A5EB-8DB6932F7A4A}"/>
    <dgm:cxn modelId="{BF7312A1-E85D-A94B-BA58-759C1485A224}" type="presOf" srcId="{5E53A8BD-5AC1-4EE1-AB7E-DA7AF7D4991C}" destId="{643FB59A-3D10-2043-B257-BF9B1EAB40CE}" srcOrd="0" destOrd="0" presId="urn:microsoft.com/office/officeart/2005/8/layout/vList2"/>
    <dgm:cxn modelId="{EFB291A1-59CB-F741-879E-4B6FB620620A}" type="presOf" srcId="{7217EC2F-91E1-40BA-A8E5-224D32458AC7}" destId="{CD4F06BA-5252-E441-885B-102C02489DB7}" srcOrd="0" destOrd="1" presId="urn:microsoft.com/office/officeart/2005/8/layout/vList2"/>
    <dgm:cxn modelId="{30F1F6A1-19D5-3848-AD3F-76DE3FCA8681}" type="presOf" srcId="{CAA873B8-8B68-450D-B8DE-6BB766B517CF}" destId="{A7E41615-895E-9E4E-BC08-1C96F118F252}" srcOrd="0" destOrd="0" presId="urn:microsoft.com/office/officeart/2005/8/layout/vList2"/>
    <dgm:cxn modelId="{3223C5A9-D5F7-4981-95F3-6C77D0256536}" srcId="{45697297-54D0-44E1-A1BE-9257372B3E5E}" destId="{4FAE8B5A-87D8-4A06-9940-497055A818E8}" srcOrd="1" destOrd="0" parTransId="{63595BFB-9696-44DB-B658-4194D76E1F15}" sibTransId="{E0553988-157F-4C97-B1AB-C314C58DF6B6}"/>
    <dgm:cxn modelId="{15F5BFBB-F6A9-4763-AACC-57A6878CF3C6}" srcId="{4FAE8B5A-87D8-4A06-9940-497055A818E8}" destId="{0A9439ED-A2F8-4C90-8DA3-8764745C2C0A}" srcOrd="1" destOrd="0" parTransId="{BFE8F8A6-83AE-4C7B-869C-0BFED453D295}" sibTransId="{58B2BAA1-3B8C-444C-8464-F7C149A8DF48}"/>
    <dgm:cxn modelId="{867948C2-3937-AF42-8D42-BCCA484C29E9}" type="presOf" srcId="{BADEE23D-572F-4798-83A2-C9D6F322D766}" destId="{50B87EE4-AD35-394B-91F3-325C9A1D68C2}" srcOrd="0" destOrd="0" presId="urn:microsoft.com/office/officeart/2005/8/layout/vList2"/>
    <dgm:cxn modelId="{35CFCED2-7491-4CFC-82DC-6B3BA3E85931}" srcId="{45697297-54D0-44E1-A1BE-9257372B3E5E}" destId="{EC5A5451-D8DB-4A9D-A9B7-33C5831AE582}" srcOrd="0" destOrd="0" parTransId="{2D0309CA-488C-4B1A-B157-0E24AEE4277F}" sibTransId="{7DE689FA-CD34-4CD8-BD6C-C59C1695CA0A}"/>
    <dgm:cxn modelId="{CDE14ED6-1377-4B98-934C-E8BB9EAD6178}" srcId="{4FAE8B5A-87D8-4A06-9940-497055A818E8}" destId="{2AB85B13-47F8-40B6-B233-23678821CFD4}" srcOrd="3" destOrd="0" parTransId="{24D3E80E-4825-4EF8-B8E2-F5F21BADFF62}" sibTransId="{74C924BE-A765-4494-A544-72C232337DF2}"/>
    <dgm:cxn modelId="{1EE498EF-D320-4A4A-839C-3E651EE9224C}" type="presOf" srcId="{5D060C17-3728-4A49-98B3-E4EA3783A5BD}" destId="{A7E41615-895E-9E4E-BC08-1C96F118F252}" srcOrd="0" destOrd="2" presId="urn:microsoft.com/office/officeart/2005/8/layout/vList2"/>
    <dgm:cxn modelId="{DF9E9FEF-F5E7-4FEA-94E5-CF54DC365CBA}" srcId="{BADEE23D-572F-4798-83A2-C9D6F322D766}" destId="{7217EC2F-91E1-40BA-A8E5-224D32458AC7}" srcOrd="1" destOrd="0" parTransId="{B1A8DEEF-52C6-4107-850F-9EEEE8F67E31}" sibTransId="{7E0A8C6C-A61F-4597-A9AD-87439ED1A18F}"/>
    <dgm:cxn modelId="{D69817F2-C0FF-C343-A5F5-E7085C500A95}" type="presOf" srcId="{0A9439ED-A2F8-4C90-8DA3-8764745C2C0A}" destId="{A7E41615-895E-9E4E-BC08-1C96F118F252}" srcOrd="0" destOrd="1" presId="urn:microsoft.com/office/officeart/2005/8/layout/vList2"/>
    <dgm:cxn modelId="{18444BF4-9911-48A1-9647-0C6BDF4DCB05}" srcId="{4FAE8B5A-87D8-4A06-9940-497055A818E8}" destId="{CAA873B8-8B68-450D-B8DE-6BB766B517CF}" srcOrd="0" destOrd="0" parTransId="{AD285FCA-F107-4B51-93E2-0607FF6B742F}" sibTransId="{820BB6BB-A249-48AD-862E-2B98AA4530CA}"/>
    <dgm:cxn modelId="{920CCCF8-482D-3D42-AF37-31C2FCFF202E}" type="presOf" srcId="{4FAE8B5A-87D8-4A06-9940-497055A818E8}" destId="{1D05BF7A-9E58-1B49-9DE0-0D064F17F895}" srcOrd="0" destOrd="0" presId="urn:microsoft.com/office/officeart/2005/8/layout/vList2"/>
    <dgm:cxn modelId="{7E6777C5-AE92-194F-BE7C-800E31974B0C}" type="presParOf" srcId="{A82CFE60-38DB-8041-9CCB-A531228F4937}" destId="{6DC36AAD-015D-EF45-B346-72C134B09823}" srcOrd="0" destOrd="0" presId="urn:microsoft.com/office/officeart/2005/8/layout/vList2"/>
    <dgm:cxn modelId="{A2C7B2CB-737F-D045-98D6-B03FB07DED14}" type="presParOf" srcId="{A82CFE60-38DB-8041-9CCB-A531228F4937}" destId="{BED1AD5B-71CE-C844-8557-0642890A6EEA}" srcOrd="1" destOrd="0" presId="urn:microsoft.com/office/officeart/2005/8/layout/vList2"/>
    <dgm:cxn modelId="{B93B8BA9-0F09-6447-958D-EB249E0F287D}" type="presParOf" srcId="{A82CFE60-38DB-8041-9CCB-A531228F4937}" destId="{1D05BF7A-9E58-1B49-9DE0-0D064F17F895}" srcOrd="2" destOrd="0" presId="urn:microsoft.com/office/officeart/2005/8/layout/vList2"/>
    <dgm:cxn modelId="{DDE1A2F2-D00A-7644-9323-53F467E43712}" type="presParOf" srcId="{A82CFE60-38DB-8041-9CCB-A531228F4937}" destId="{A7E41615-895E-9E4E-BC08-1C96F118F252}" srcOrd="3" destOrd="0" presId="urn:microsoft.com/office/officeart/2005/8/layout/vList2"/>
    <dgm:cxn modelId="{4CC278A0-91BC-FF44-A78B-B3F3965F5F7F}" type="presParOf" srcId="{A82CFE60-38DB-8041-9CCB-A531228F4937}" destId="{50B87EE4-AD35-394B-91F3-325C9A1D68C2}" srcOrd="4" destOrd="0" presId="urn:microsoft.com/office/officeart/2005/8/layout/vList2"/>
    <dgm:cxn modelId="{7D8B74AC-B003-DC49-9994-8EE817C405A5}" type="presParOf" srcId="{A82CFE60-38DB-8041-9CCB-A531228F4937}" destId="{CD4F06BA-5252-E441-885B-102C02489DB7}" srcOrd="5" destOrd="0" presId="urn:microsoft.com/office/officeart/2005/8/layout/vList2"/>
    <dgm:cxn modelId="{49D4A7B9-C4B5-4542-8B3F-281A94F7ABEF}" type="presParOf" srcId="{A82CFE60-38DB-8041-9CCB-A531228F4937}" destId="{4E41B422-DD54-B943-BAAD-1E9ACE862B46}" srcOrd="6" destOrd="0" presId="urn:microsoft.com/office/officeart/2005/8/layout/vList2"/>
    <dgm:cxn modelId="{8F93A587-9AF0-F348-A360-E13510B17300}" type="presParOf" srcId="{A82CFE60-38DB-8041-9CCB-A531228F4937}" destId="{C6E7AEFF-FBBA-DE4C-B4F3-F629A054A293}" srcOrd="7" destOrd="0" presId="urn:microsoft.com/office/officeart/2005/8/layout/vList2"/>
    <dgm:cxn modelId="{E49D1231-624D-074F-8DDF-B1B7A3317FB2}" type="presParOf" srcId="{A82CFE60-38DB-8041-9CCB-A531228F4937}" destId="{643FB59A-3D10-2043-B257-BF9B1EAB40C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36AAD-015D-EF45-B346-72C134B09823}">
      <dsp:nvSpPr>
        <dsp:cNvPr id="0" name=""/>
        <dsp:cNvSpPr/>
      </dsp:nvSpPr>
      <dsp:spPr>
        <a:xfrm>
          <a:off x="0" y="248238"/>
          <a:ext cx="10667200" cy="431730"/>
        </a:xfrm>
        <a:prstGeom prst="round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L" sz="1800" kern="1200" dirty="0"/>
            <a:t>With SQLite there are two main ways of appling security: using precautions and encrypting the entire database. </a:t>
          </a:r>
          <a:endParaRPr lang="en-US" sz="1800" kern="1200" dirty="0"/>
        </a:p>
      </dsp:txBody>
      <dsp:txXfrm>
        <a:off x="21075" y="269313"/>
        <a:ext cx="10625050" cy="389580"/>
      </dsp:txXfrm>
    </dsp:sp>
    <dsp:sp modelId="{1D05BF7A-9E58-1B49-9DE0-0D064F17F895}">
      <dsp:nvSpPr>
        <dsp:cNvPr id="0" name=""/>
        <dsp:cNvSpPr/>
      </dsp:nvSpPr>
      <dsp:spPr>
        <a:xfrm>
          <a:off x="0" y="1058379"/>
          <a:ext cx="106672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Untrusted SQL Inputs</a:t>
          </a:r>
          <a:endParaRPr lang="en-US" sz="1800" kern="1200" dirty="0"/>
        </a:p>
      </dsp:txBody>
      <dsp:txXfrm>
        <a:off x="21075" y="1079454"/>
        <a:ext cx="10625050" cy="389580"/>
      </dsp:txXfrm>
    </dsp:sp>
    <dsp:sp modelId="{A7E41615-895E-9E4E-BC08-1C96F118F252}">
      <dsp:nvSpPr>
        <dsp:cNvPr id="0" name=""/>
        <dsp:cNvSpPr/>
      </dsp:nvSpPr>
      <dsp:spPr>
        <a:xfrm>
          <a:off x="0" y="1490109"/>
          <a:ext cx="10667200" cy="1155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a:t>Set the </a:t>
          </a:r>
          <a:r>
            <a:rPr lang="en-GB" sz="1400" i="1" kern="1200"/>
            <a:t>SQLITE_DBCONFIG_DEFENSIVE </a:t>
          </a:r>
          <a:r>
            <a:rPr lang="en-GB" sz="1400" kern="1200"/>
            <a:t>flag to prevents ordinary SQL statements from deliberately corrupting the database file;</a:t>
          </a:r>
          <a:endParaRPr lang="en-US" sz="1400" kern="1200"/>
        </a:p>
        <a:p>
          <a:pPr marL="114300" lvl="1" indent="-114300" algn="l" defTabSz="622300">
            <a:lnSpc>
              <a:spcPct val="90000"/>
            </a:lnSpc>
            <a:spcBef>
              <a:spcPct val="0"/>
            </a:spcBef>
            <a:spcAft>
              <a:spcPct val="20000"/>
            </a:spcAft>
            <a:buChar char="•"/>
          </a:pPr>
          <a:r>
            <a:rPr lang="en-GB" sz="1400" kern="1200"/>
            <a:t>Reduce the limits that SQLite imposes on inputs. This can help prevent DDOS attacks and other kinds of mischief that can occur as a result of unusually large inputs;</a:t>
          </a:r>
          <a:endParaRPr lang="en-US" sz="1400" kern="1200"/>
        </a:p>
        <a:p>
          <a:pPr marL="114300" lvl="1" indent="-114300" algn="l" defTabSz="622300">
            <a:lnSpc>
              <a:spcPct val="90000"/>
            </a:lnSpc>
            <a:spcBef>
              <a:spcPct val="0"/>
            </a:spcBef>
            <a:spcAft>
              <a:spcPct val="20000"/>
            </a:spcAft>
            <a:buChar char="•"/>
          </a:pPr>
          <a:r>
            <a:rPr lang="en-GB" sz="1400" kern="1200"/>
            <a:t>Set a timer in a separate thread and invoke </a:t>
          </a:r>
          <a:r>
            <a:rPr lang="en-GB" sz="1400" i="1" kern="1200"/>
            <a:t>sqlite3_interrupt() </a:t>
          </a:r>
          <a:r>
            <a:rPr lang="en-GB" sz="1400" kern="1200"/>
            <a:t>when the timer goes off to prevent the SQL statement from running forever;</a:t>
          </a:r>
          <a:endParaRPr lang="en-US" sz="1400" kern="1200"/>
        </a:p>
        <a:p>
          <a:pPr marL="114300" lvl="1" indent="-114300" algn="l" defTabSz="622300">
            <a:lnSpc>
              <a:spcPct val="90000"/>
            </a:lnSpc>
            <a:spcBef>
              <a:spcPct val="0"/>
            </a:spcBef>
            <a:spcAft>
              <a:spcPct val="20000"/>
            </a:spcAft>
            <a:buChar char="•"/>
          </a:pPr>
          <a:r>
            <a:rPr lang="en-GB" sz="1400" kern="1200"/>
            <a:t>Control memory usage.</a:t>
          </a:r>
          <a:endParaRPr lang="en-US" sz="1400" kern="1200"/>
        </a:p>
      </dsp:txBody>
      <dsp:txXfrm>
        <a:off x="0" y="1490109"/>
        <a:ext cx="10667200" cy="1155060"/>
      </dsp:txXfrm>
    </dsp:sp>
    <dsp:sp modelId="{50B87EE4-AD35-394B-91F3-325C9A1D68C2}">
      <dsp:nvSpPr>
        <dsp:cNvPr id="0" name=""/>
        <dsp:cNvSpPr/>
      </dsp:nvSpPr>
      <dsp:spPr>
        <a:xfrm>
          <a:off x="0" y="2764910"/>
          <a:ext cx="106672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a:t>Untrusted SQLite Database Files</a:t>
          </a:r>
          <a:endParaRPr lang="en-US" sz="1800" kern="1200"/>
        </a:p>
      </dsp:txBody>
      <dsp:txXfrm>
        <a:off x="21075" y="2785985"/>
        <a:ext cx="10625050" cy="389580"/>
      </dsp:txXfrm>
    </dsp:sp>
    <dsp:sp modelId="{CD4F06BA-5252-E441-885B-102C02489DB7}">
      <dsp:nvSpPr>
        <dsp:cNvPr id="0" name=""/>
        <dsp:cNvSpPr/>
      </dsp:nvSpPr>
      <dsp:spPr>
        <a:xfrm>
          <a:off x="0" y="3196644"/>
          <a:ext cx="1066720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a:t>If the application does not use triggers or views, consider disabling the unused capabilities with </a:t>
          </a:r>
          <a:r>
            <a:rPr lang="en-GB" sz="1400" i="1" kern="1200"/>
            <a:t>sqlite3_db_config();</a:t>
          </a:r>
          <a:endParaRPr lang="en-US" sz="1400" kern="1200"/>
        </a:p>
        <a:p>
          <a:pPr marL="114300" lvl="1" indent="-114300" algn="l" defTabSz="622300">
            <a:lnSpc>
              <a:spcPct val="90000"/>
            </a:lnSpc>
            <a:spcBef>
              <a:spcPct val="0"/>
            </a:spcBef>
            <a:spcAft>
              <a:spcPct val="20000"/>
            </a:spcAft>
            <a:buChar char="•"/>
          </a:pPr>
          <a:r>
            <a:rPr lang="en-GB" sz="1400" kern="1200" dirty="0"/>
            <a:t>Run </a:t>
          </a:r>
          <a:r>
            <a:rPr lang="en-GB" sz="1400" i="1" kern="1200" dirty="0"/>
            <a:t>PRAGMA integrity_check</a:t>
          </a:r>
          <a:r>
            <a:rPr lang="en-GB" sz="1400" kern="1200" dirty="0"/>
            <a:t> on the database as the first SQL statement after opening the database files and prior to running any other SQL statement.</a:t>
          </a:r>
          <a:endParaRPr lang="en-US" sz="1400" kern="1200" dirty="0"/>
        </a:p>
      </dsp:txBody>
      <dsp:txXfrm>
        <a:off x="0" y="3196644"/>
        <a:ext cx="10667200" cy="689310"/>
      </dsp:txXfrm>
    </dsp:sp>
    <dsp:sp modelId="{4E41B422-DD54-B943-BAAD-1E9ACE862B46}">
      <dsp:nvSpPr>
        <dsp:cNvPr id="0" name=""/>
        <dsp:cNvSpPr/>
      </dsp:nvSpPr>
      <dsp:spPr>
        <a:xfrm>
          <a:off x="0" y="4081893"/>
          <a:ext cx="106672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a:t>Database Encryption</a:t>
          </a:r>
          <a:endParaRPr lang="en-US" sz="1800" kern="1200"/>
        </a:p>
      </dsp:txBody>
      <dsp:txXfrm>
        <a:off x="21075" y="4102968"/>
        <a:ext cx="10625050" cy="389580"/>
      </dsp:txXfrm>
    </dsp:sp>
    <dsp:sp modelId="{643FB59A-3D10-2043-B257-BF9B1EAB40CE}">
      <dsp:nvSpPr>
        <dsp:cNvPr id="0" name=""/>
        <dsp:cNvSpPr/>
      </dsp:nvSpPr>
      <dsp:spPr>
        <a:xfrm>
          <a:off x="0" y="4520084"/>
          <a:ext cx="10667200" cy="431730"/>
        </a:xfrm>
        <a:prstGeom prst="roundRect">
          <a:avLst/>
        </a:prstGeom>
        <a:solidFill>
          <a:schemeClr val="lt1"/>
        </a:solidFill>
        <a:ln w="12700" cap="flat" cmpd="sng" algn="ctr">
          <a:solidFill>
            <a:schemeClr val="bg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done by using the official SQLite Encryption Extension (SEE) or opting for 3</a:t>
          </a:r>
          <a:r>
            <a:rPr lang="en-GB" sz="1600" kern="1200" baseline="30000" dirty="0"/>
            <a:t>rd</a:t>
          </a:r>
          <a:r>
            <a:rPr lang="en-GB" sz="1600" kern="1200" dirty="0"/>
            <a:t> party options, like </a:t>
          </a:r>
          <a:r>
            <a:rPr lang="en-GB" sz="1600" kern="1200" dirty="0" err="1"/>
            <a:t>SQLChipher</a:t>
          </a:r>
          <a:r>
            <a:rPr lang="en-GB" sz="1600" kern="1200" dirty="0"/>
            <a:t>. </a:t>
          </a:r>
          <a:endParaRPr lang="en-US" sz="1600" kern="1200" dirty="0"/>
        </a:p>
      </dsp:txBody>
      <dsp:txXfrm>
        <a:off x="21075" y="4541159"/>
        <a:ext cx="10625050" cy="38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29/05/2023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a37975f9b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a37975f9b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95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658c5d26a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658c5d26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A53918-ACC2-CE4A-8AEA-AC0BE2FBCD9B}" type="datetime1">
              <a:rPr lang="en-US" smtClean="0"/>
              <a:t>5/29/23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EE2C8-D348-AB4B-B36A-341D8B824399}" type="datetime1">
              <a:rPr lang="en-US" smtClean="0"/>
              <a:t>5/29/23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86C603-47A4-4545-B1CC-0F441EE2C771}" type="datetime1">
              <a:rPr lang="en-US" smtClean="0"/>
              <a:t>5/29/23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a:t>Subtitle in this line</a:t>
            </a:r>
            <a:endParaRPr lang="ko-KR" altLang="en-US"/>
          </a:p>
        </p:txBody>
      </p:sp>
    </p:spTree>
    <p:extLst>
      <p:ext uri="{BB962C8B-B14F-4D97-AF65-F5344CB8AC3E}">
        <p14:creationId xmlns:p14="http://schemas.microsoft.com/office/powerpoint/2010/main" val="189231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C1C4B6-266B-8B4C-B3B6-DD470C09AEF3}" type="datetime1">
              <a:rPr lang="en-US" smtClean="0"/>
              <a:t>5/29/23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7DAF5-E113-114A-858D-A59C7C2311A7}" type="datetime1">
              <a:rPr lang="en-US" smtClean="0"/>
              <a:t>5/29/23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77F8C5-DEAC-CB4C-865E-AF06834C5DC1}" type="datetime1">
              <a:rPr lang="en-US" smtClean="0"/>
              <a:t>5/29/23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3B7C26-2CA1-614F-9FC9-CC4528F011BD}" type="datetime1">
              <a:rPr lang="en-US" smtClean="0"/>
              <a:t>5/29/23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250739-85D1-9C49-BBAE-6C97A09C70BC}" type="datetime1">
              <a:rPr lang="en-US" smtClean="0"/>
              <a:t>5/29/23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ACBBF-4E04-E940-B127-1A1A5F89E2C1}" type="datetime1">
              <a:rPr lang="en-US" smtClean="0"/>
              <a:t>5/29/23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36312-8479-6749-8D1C-B3BCAB5D9BE9}" type="datetime1">
              <a:rPr lang="en-US" smtClean="0"/>
              <a:t>5/29/23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4750E-2FDA-E541-89A1-6B19B2D1A7BB}" type="datetime1">
              <a:rPr lang="en-US" smtClean="0"/>
              <a:t>5/29/23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2D87C-C299-4044-AD7A-06A6235F9552}" type="datetime1">
              <a:rPr lang="en-US" smtClean="0"/>
              <a:t>5/29/23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15.gif"/><Relationship Id="rId2"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1.gif"/><Relationship Id="rId2" Type="http://schemas.openxmlformats.org/officeDocument/2006/relationships/image" Target="../media/image16.gif"/><Relationship Id="rId1" Type="http://schemas.openxmlformats.org/officeDocument/2006/relationships/slideLayout" Target="../slideLayouts/slideLayout2.xml"/><Relationship Id="rId6" Type="http://schemas.openxmlformats.org/officeDocument/2006/relationships/image" Target="../media/image20.gif"/><Relationship Id="rId5" Type="http://schemas.openxmlformats.org/officeDocument/2006/relationships/image" Target="../media/image19.gif"/><Relationship Id="rId4" Type="http://schemas.openxmlformats.org/officeDocument/2006/relationships/image" Target="../media/image18.gif"/></Relationships>
</file>

<file path=ppt/slides/_rels/slide1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gif"/></Relationships>
</file>

<file path=ppt/slides/_rels/slide1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6.xml"/><Relationship Id="rId4" Type="http://schemas.openxmlformats.org/officeDocument/2006/relationships/image" Target="../media/image28.gi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AntonioPirani/SQLiteProject" TargetMode="External"/><Relationship Id="rId3" Type="http://schemas.openxmlformats.org/officeDocument/2006/relationships/hyperlink" Target="https://www.sqlitetutorial.net/sqlite-vs-other-sql-databases/" TargetMode="External"/><Relationship Id="rId7" Type="http://schemas.openxmlformats.org/officeDocument/2006/relationships/hyperlink" Target="https://github.com/osquery/osquery"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6" Type="http://schemas.openxmlformats.org/officeDocument/2006/relationships/hyperlink" Target="https://www.zetetic.net/sqlcipher/" TargetMode="External"/><Relationship Id="rId5" Type="http://schemas.openxmlformats.org/officeDocument/2006/relationships/hyperlink" Target="https://db-engines.com/en/ranking" TargetMode="Externa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
        <p:nvSpPr>
          <p:cNvPr id="5" name="TextBox 4">
            <a:extLst>
              <a:ext uri="{FF2B5EF4-FFF2-40B4-BE49-F238E27FC236}">
                <a16:creationId xmlns:a16="http://schemas.microsoft.com/office/drawing/2014/main" id="{D7A0DDA6-CACB-C78C-8765-2D76E436A9BE}"/>
              </a:ext>
            </a:extLst>
          </p:cNvPr>
          <p:cNvSpPr txBox="1"/>
          <p:nvPr/>
        </p:nvSpPr>
        <p:spPr>
          <a:xfrm>
            <a:off x="6616889" y="4341746"/>
            <a:ext cx="3445687" cy="338554"/>
          </a:xfrm>
          <a:prstGeom prst="rect">
            <a:avLst/>
          </a:prstGeom>
          <a:noFill/>
        </p:spPr>
        <p:txBody>
          <a:bodyPr wrap="none" rtlCol="0">
            <a:spAutoFit/>
          </a:bodyPr>
          <a:lstStyle/>
          <a:p>
            <a:r>
              <a:rPr lang="en-NL" sz="1600" i="1" dirty="0"/>
              <a:t>By Jannick Gruschka and Antonio Pirani</a:t>
            </a:r>
          </a:p>
        </p:txBody>
      </p:sp>
      <p:sp>
        <p:nvSpPr>
          <p:cNvPr id="6" name="Slide Number Placeholder 5">
            <a:extLst>
              <a:ext uri="{FF2B5EF4-FFF2-40B4-BE49-F238E27FC236}">
                <a16:creationId xmlns:a16="http://schemas.microsoft.com/office/drawing/2014/main" id="{6A8EB359-9E30-B5E3-981A-5200FD79398A}"/>
              </a:ext>
            </a:extLst>
          </p:cNvPr>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a:t>Transaction Processing 2/3</a:t>
            </a:r>
            <a:endParaRPr lang="en-NL" sz="320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a:t>The database connection has just been opened and no information has been read yet, so the user space is empty.</a:t>
            </a:r>
            <a:endParaRPr lang="en-NL" sz="110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a:solidFill>
                  <a:srgbClr val="000000"/>
                </a:solidFill>
                <a:effectLst/>
              </a:rPr>
              <a:t>The first step toward reading from the database file is obtaining a </a:t>
            </a:r>
            <a:r>
              <a:rPr lang="en-GB" sz="1100" b="0" i="0" u="sng">
                <a:solidFill>
                  <a:srgbClr val="000000"/>
                </a:solidFill>
                <a:effectLst/>
              </a:rPr>
              <a:t>shared lock </a:t>
            </a:r>
            <a:r>
              <a:rPr lang="en-GB" sz="1100" b="0" i="0">
                <a:solidFill>
                  <a:srgbClr val="000000"/>
                </a:solidFill>
                <a:effectLst/>
              </a:rPr>
              <a:t>on the database file</a:t>
            </a:r>
            <a:endParaRPr lang="en-NL" sz="110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a:t>After the shared lock is acquired, we can begin reading information from the database file.</a:t>
            </a:r>
            <a:endParaRPr lang="en-NL" sz="110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a:t>Before making changes to the database, SQLite first obtains a "reserved" lock on the database file, allowing only one process to write at a time.</a:t>
            </a:r>
            <a:endParaRPr lang="en-NL" sz="110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a:t>Prior to making any changes SQLite creates a separate rollback journal file and writes into the rollback journal the original content of the database pages that are to be altered.</a:t>
            </a:r>
            <a:endParaRPr lang="en-NL" sz="110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a:t>Now the pages can be modified in user memory. Each database connection has its own private copy of user space</a:t>
            </a:r>
            <a:endParaRPr lang="en-NL" sz="1100"/>
          </a:p>
        </p:txBody>
      </p:sp>
      <p:sp>
        <p:nvSpPr>
          <p:cNvPr id="15" name="Slide Number Placeholder 14">
            <a:extLst>
              <a:ext uri="{FF2B5EF4-FFF2-40B4-BE49-F238E27FC236}">
                <a16:creationId xmlns:a16="http://schemas.microsoft.com/office/drawing/2014/main" id="{F12B8117-15A8-7BA2-8AB8-2F3D740F388B}"/>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279147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a:t>Transaction Processing 3/3</a:t>
            </a:r>
            <a:endParaRPr lang="en-NL" sz="360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a:solidFill>
                  <a:srgbClr val="000000"/>
                </a:solidFill>
                <a:effectLst/>
              </a:rPr>
              <a:t>The next step is to flush the content of the rollback journal file to non-volatile storage. It’s necessary to avoid power loss problems</a:t>
            </a:r>
            <a:endParaRPr lang="en-NL" sz="110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a:solidFill>
                  <a:srgbClr val="000000"/>
                </a:solidFill>
              </a:rPr>
              <a:t>W</a:t>
            </a:r>
            <a:r>
              <a:rPr lang="en-GB" sz="1100" b="0" i="1">
                <a:solidFill>
                  <a:srgbClr val="000000"/>
                </a:solidFill>
                <a:effectLst/>
              </a:rPr>
              <a:t>e must obtain an exclusive lock on the database file. First SQLite obtains a "pending" lock, which then becomes an exclusive lock.</a:t>
            </a:r>
            <a:endParaRPr lang="en-NL" sz="110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a:t>We know that no other processes are reading from the database file and it is safe to write changes into the database file now.</a:t>
            </a:r>
            <a:endParaRPr lang="en-NL" sz="110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a:t>Another flush must occur to make sure that all the database changes are written into non-volatile storage</a:t>
            </a:r>
            <a:endParaRPr lang="en-NL" sz="110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a:t>After the database changes are all safely on the mass storage device, the rollback journal file is deleted. This is the instant where the transaction commits.</a:t>
            </a:r>
            <a:endParaRPr lang="en-NL" sz="110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a:t>The last step in the commit process is to release the exclusive lock so that other processes can once again start accessing the database file.</a:t>
            </a:r>
            <a:endParaRPr lang="en-NL" sz="1100"/>
          </a:p>
        </p:txBody>
      </p:sp>
      <p:sp>
        <p:nvSpPr>
          <p:cNvPr id="18" name="Slide Number Placeholder 17">
            <a:extLst>
              <a:ext uri="{FF2B5EF4-FFF2-40B4-BE49-F238E27FC236}">
                <a16:creationId xmlns:a16="http://schemas.microsoft.com/office/drawing/2014/main" id="{2C9D0412-8A36-D757-A625-805F41E3B735}"/>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144754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a:t>Suppose the power loss occurred while the database changes were being written to disk. The rollback journal is complete and intact on disk when the power is restored.</a:t>
            </a:r>
            <a:endParaRPr lang="en-NL" sz="110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a:t>As soon as a SQL process tries to access a </a:t>
            </a:r>
            <a:r>
              <a:rPr lang="en-GB" sz="1100" err="1"/>
              <a:t>db</a:t>
            </a:r>
            <a:r>
              <a:rPr lang="en-GB" sz="1100"/>
              <a:t> file, it notices that there is a rollback journal file present. SQLite then checks to see if the rollback journal is a "hot journal”.</a:t>
            </a:r>
            <a:endParaRPr lang="en-NL" sz="110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a:t>A hot journal means that the database file is in an inconsistent state and needs to be repaired (by rollback) prior to being used.</a:t>
            </a:r>
            <a:endParaRPr lang="en-NL" sz="120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a:t>The first step toward dealing with a hot journal is to obtain an exclusive lock on the database file. This prevents two or more processes from trying to rollback the same hot journal at the same time.</a:t>
            </a:r>
            <a:endParaRPr lang="en-NL" sz="1100"/>
          </a:p>
        </p:txBody>
      </p:sp>
      <p:sp>
        <p:nvSpPr>
          <p:cNvPr id="7" name="Slide Number Placeholder 6">
            <a:extLst>
              <a:ext uri="{FF2B5EF4-FFF2-40B4-BE49-F238E27FC236}">
                <a16:creationId xmlns:a16="http://schemas.microsoft.com/office/drawing/2014/main" id="{597525EC-5302-441D-CAFE-75171E63B9C1}"/>
              </a:ext>
            </a:extLst>
          </p:cNvPr>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20025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a:t>Once a process obtains an exclusive lock, it is permitted to write to the database file. It then proceeds to read the original content of pages out of the rollback journal and write that content back to where it came from in the database file.</a:t>
            </a:r>
            <a:endParaRPr lang="en-NL" sz="110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a:t>After all information in the rollback journal has been played back into the database file, the hot rollback journal can be deleted.</a:t>
            </a:r>
            <a:endParaRPr lang="en-NL" sz="110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a:t>The final recovery step is to reduce the exclusive lock back to a shared lock. Once this happens, the database is back in the state that it would have been if the aborted transaction had never started.</a:t>
            </a:r>
            <a:endParaRPr lang="en-NL" sz="1100"/>
          </a:p>
        </p:txBody>
      </p:sp>
      <p:sp>
        <p:nvSpPr>
          <p:cNvPr id="8" name="Slide Number Placeholder 7">
            <a:extLst>
              <a:ext uri="{FF2B5EF4-FFF2-40B4-BE49-F238E27FC236}">
                <a16:creationId xmlns:a16="http://schemas.microsoft.com/office/drawing/2014/main" id="{9998242B-D8CF-6B85-6C48-E3FAE410E350}"/>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287096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Security</a:t>
            </a:r>
            <a:endParaRPr b="1" dirty="0"/>
          </a:p>
        </p:txBody>
      </p:sp>
      <p:sp>
        <p:nvSpPr>
          <p:cNvPr id="5" name="TextBox 4">
            <a:extLst>
              <a:ext uri="{FF2B5EF4-FFF2-40B4-BE49-F238E27FC236}">
                <a16:creationId xmlns:a16="http://schemas.microsoft.com/office/drawing/2014/main" id="{6605DE16-5953-DF20-8579-9323D96233E0}"/>
              </a:ext>
            </a:extLst>
          </p:cNvPr>
          <p:cNvSpPr txBox="1"/>
          <p:nvPr/>
        </p:nvSpPr>
        <p:spPr>
          <a:xfrm>
            <a:off x="902208" y="6096000"/>
            <a:ext cx="184731" cy="369332"/>
          </a:xfrm>
          <a:prstGeom prst="rect">
            <a:avLst/>
          </a:prstGeom>
          <a:noFill/>
        </p:spPr>
        <p:txBody>
          <a:bodyPr wrap="none" rtlCol="0">
            <a:spAutoFit/>
          </a:bodyPr>
          <a:lstStyle/>
          <a:p>
            <a:endParaRPr lang="en-NL"/>
          </a:p>
        </p:txBody>
      </p:sp>
      <p:sp>
        <p:nvSpPr>
          <p:cNvPr id="11" name="Slide Number Placeholder 10">
            <a:extLst>
              <a:ext uri="{FF2B5EF4-FFF2-40B4-BE49-F238E27FC236}">
                <a16:creationId xmlns:a16="http://schemas.microsoft.com/office/drawing/2014/main" id="{89AA75AF-7115-A2DC-D366-B7B81F046D03}"/>
              </a:ext>
            </a:extLst>
          </p:cNvPr>
          <p:cNvSpPr>
            <a:spLocks noGrp="1"/>
          </p:cNvSpPr>
          <p:nvPr>
            <p:ph type="sldNum" sz="quarter" idx="12"/>
          </p:nvPr>
        </p:nvSpPr>
        <p:spPr/>
        <p:txBody>
          <a:bodyPr/>
          <a:lstStyle/>
          <a:p>
            <a:fld id="{48F63A3B-78C7-47BE-AE5E-E10140E04643}" type="slidenum">
              <a:rPr lang="en-US" smtClean="0"/>
              <a:t>14</a:t>
            </a:fld>
            <a:endParaRPr lang="en-US"/>
          </a:p>
        </p:txBody>
      </p:sp>
      <p:graphicFrame>
        <p:nvGraphicFramePr>
          <p:cNvPr id="754" name="TextBox 11">
            <a:extLst>
              <a:ext uri="{FF2B5EF4-FFF2-40B4-BE49-F238E27FC236}">
                <a16:creationId xmlns:a16="http://schemas.microsoft.com/office/drawing/2014/main" id="{D2C2C936-4267-7A75-1DC3-C8A7B028D7BC}"/>
              </a:ext>
            </a:extLst>
          </p:cNvPr>
          <p:cNvGraphicFramePr/>
          <p:nvPr>
            <p:extLst>
              <p:ext uri="{D42A27DB-BD31-4B8C-83A1-F6EECF244321}">
                <p14:modId xmlns:p14="http://schemas.microsoft.com/office/powerpoint/2010/main" val="4211669446"/>
              </p:ext>
            </p:extLst>
          </p:nvPr>
        </p:nvGraphicFramePr>
        <p:xfrm>
          <a:off x="795457" y="1100030"/>
          <a:ext cx="10667200" cy="525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6266FFFB-B46D-67DF-1F4A-5C2CEDE33FFC}"/>
              </a:ext>
            </a:extLst>
          </p:cNvPr>
          <p:cNvSpPr txBox="1"/>
          <p:nvPr/>
        </p:nvSpPr>
        <p:spPr>
          <a:xfrm>
            <a:off x="2748502" y="5957500"/>
            <a:ext cx="3347498" cy="276999"/>
          </a:xfrm>
          <a:prstGeom prst="rect">
            <a:avLst/>
          </a:prstGeom>
          <a:noFill/>
        </p:spPr>
        <p:txBody>
          <a:bodyPr wrap="square" rtlCol="0">
            <a:spAutoFit/>
          </a:bodyPr>
          <a:lstStyle/>
          <a:p>
            <a:r>
              <a:rPr lang="en-GB" sz="1200" i="1" dirty="0"/>
              <a:t>with RC4 and AES 128 &amp; 256 encryption algorithms</a:t>
            </a:r>
            <a:endParaRPr lang="en-NL" sz="12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Testing</a:t>
            </a:r>
            <a:endParaRPr b="1"/>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TCL Test</a:t>
                </a:r>
                <a:endParaRPr sz="160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Fuzz Test</a:t>
                </a:r>
                <a:endParaRPr sz="160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TH3 Test</a:t>
                </a:r>
                <a:endParaRPr sz="160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a:solidFill>
                      <a:srgbClr val="434343"/>
                    </a:solidFill>
                    <a:latin typeface="Roboto"/>
                    <a:ea typeface="Roboto"/>
                    <a:cs typeface="Roboto"/>
                    <a:sym typeface="Roboto"/>
                  </a:rPr>
                  <a:t>Logic Test</a:t>
                </a:r>
                <a:endParaRPr sz="160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a:solidFill>
                  <a:srgbClr val="434343"/>
                </a:solidFill>
                <a:latin typeface="Fira Sans Extra Condensed Medium"/>
                <a:ea typeface="Fira Sans Extra Condensed Medium"/>
                <a:cs typeface="Fira Sans Extra Condensed Medium"/>
                <a:sym typeface="Fira Sans Extra Condensed Medium"/>
              </a:rPr>
              <a:t>Test</a:t>
            </a:r>
            <a:endParaRPr sz="2667">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
        <p:nvSpPr>
          <p:cNvPr id="3" name="TextBox 2">
            <a:extLst>
              <a:ext uri="{FF2B5EF4-FFF2-40B4-BE49-F238E27FC236}">
                <a16:creationId xmlns:a16="http://schemas.microsoft.com/office/drawing/2014/main" id="{2BDF9D33-EC25-A759-1839-675C9F97E8C1}"/>
              </a:ext>
            </a:extLst>
          </p:cNvPr>
          <p:cNvSpPr txBox="1"/>
          <p:nvPr/>
        </p:nvSpPr>
        <p:spPr>
          <a:xfrm>
            <a:off x="2175072" y="6378973"/>
            <a:ext cx="1279517" cy="338554"/>
          </a:xfrm>
          <a:prstGeom prst="rect">
            <a:avLst/>
          </a:prstGeom>
          <a:noFill/>
        </p:spPr>
        <p:txBody>
          <a:bodyPr wrap="none" rtlCol="0">
            <a:spAutoFit/>
          </a:bodyPr>
          <a:lstStyle/>
          <a:p>
            <a:r>
              <a:rPr lang="en-NL" sz="1600" i="1"/>
              <a:t>Lines of Code</a:t>
            </a:r>
          </a:p>
        </p:txBody>
      </p:sp>
      <p:sp>
        <p:nvSpPr>
          <p:cNvPr id="4" name="Slide Number Placeholder 3">
            <a:extLst>
              <a:ext uri="{FF2B5EF4-FFF2-40B4-BE49-F238E27FC236}">
                <a16:creationId xmlns:a16="http://schemas.microsoft.com/office/drawing/2014/main" id="{872AC5D9-1456-6743-9D78-99A5A42E1782}"/>
              </a:ext>
            </a:extLst>
          </p:cNvPr>
          <p:cNvSpPr>
            <a:spLocks noGrp="1"/>
          </p:cNvSpPr>
          <p:nvPr>
            <p:ph type="sldNum" sz="quarter" idx="12"/>
          </p:nvPr>
        </p:nvSpPr>
        <p:spPr/>
        <p:txBody>
          <a:bodyPr/>
          <a:lstStyle/>
          <a:p>
            <a:fld id="{48F63A3B-78C7-47BE-AE5E-E10140E0464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a:solidFill>
                  <a:schemeClr val="dk1"/>
                </a:solidFill>
              </a:rPr>
              <a:t>Performance</a:t>
            </a:r>
            <a:endParaRPr b="1">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SQLite</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MySQL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a:solidFill>
                  <a:srgbClr val="FFFFFF"/>
                </a:solidFill>
                <a:latin typeface="Fira Sans Condensed SemiBold"/>
                <a:ea typeface="Fira Sans Condensed SemiBold"/>
                <a:cs typeface="Fira Sans Condensed SemiBold"/>
                <a:sym typeface="Fira Sans Condensed SemiBold"/>
              </a:rPr>
              <a:t>PostgreSQL</a:t>
            </a:r>
            <a:endParaRPr sz="2133">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5</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136065" y="6272849"/>
            <a:ext cx="2371983" cy="369332"/>
          </a:xfrm>
          <a:prstGeom prst="rect">
            <a:avLst/>
          </a:prstGeom>
          <a:noFill/>
        </p:spPr>
        <p:txBody>
          <a:bodyPr wrap="square" rtlCol="0">
            <a:spAutoFit/>
          </a:bodyPr>
          <a:lstStyle/>
          <a:p>
            <a:r>
              <a:rPr lang="en-NL" dirty="0"/>
              <a:t>100 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970300" cy="369332"/>
          </a:xfrm>
          <a:prstGeom prst="rect">
            <a:avLst/>
          </a:prstGeom>
          <a:noFill/>
        </p:spPr>
        <p:txBody>
          <a:bodyPr wrap="none" rtlCol="0">
            <a:spAutoFit/>
          </a:bodyPr>
          <a:lstStyle/>
          <a:p>
            <a:r>
              <a:rPr lang="en-NL" dirty="0"/>
              <a:t>100 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a:latin typeface="Roboto"/>
                <a:ea typeface="Roboto"/>
                <a:cs typeface="Roboto"/>
                <a:sym typeface="Roboto"/>
              </a:rPr>
              <a:t>12</a:t>
            </a:r>
            <a:endParaRPr sz="160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512144" y="3240166"/>
            <a:ext cx="1676059" cy="369332"/>
          </a:xfrm>
          <a:prstGeom prst="rect">
            <a:avLst/>
          </a:prstGeom>
          <a:noFill/>
        </p:spPr>
        <p:txBody>
          <a:bodyPr wrap="square" rtlCol="0">
            <a:spAutoFit/>
          </a:bodyPr>
          <a:lstStyle/>
          <a:p>
            <a:r>
              <a:rPr lang="en-NL" dirty="0"/>
              <a:t>1000 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a:solidFill>
                  <a:schemeClr val="dk1"/>
                </a:solidFill>
                <a:latin typeface="Roboto"/>
                <a:ea typeface="Roboto"/>
                <a:cs typeface="Roboto"/>
                <a:sym typeface="Roboto"/>
              </a:rPr>
              <a:t>a</a:t>
            </a:r>
            <a:r>
              <a:rPr lang="en" sz="1400" err="1">
                <a:solidFill>
                  <a:schemeClr val="dk1"/>
                </a:solidFill>
                <a:latin typeface="Roboto"/>
                <a:ea typeface="Roboto"/>
                <a:cs typeface="Roboto"/>
                <a:sym typeface="Roboto"/>
              </a:rPr>
              <a:t>nd</a:t>
            </a:r>
            <a:r>
              <a:rPr lang="en" sz="1400">
                <a:solidFill>
                  <a:schemeClr val="dk1"/>
                </a:solidFill>
                <a:latin typeface="Roboto"/>
                <a:ea typeface="Roboto"/>
                <a:cs typeface="Roboto"/>
                <a:sym typeface="Roboto"/>
              </a:rPr>
              <a:t> 10 – 20x faster than PostgreSQL</a:t>
            </a:r>
            <a:endParaRPr sz="140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13" name="TextBox 12">
            <a:extLst>
              <a:ext uri="{FF2B5EF4-FFF2-40B4-BE49-F238E27FC236}">
                <a16:creationId xmlns:a16="http://schemas.microsoft.com/office/drawing/2014/main" id="{3294AE8D-0F51-1EC1-3C4C-A00D47D4D3CD}"/>
              </a:ext>
            </a:extLst>
          </p:cNvPr>
          <p:cNvSpPr txBox="1"/>
          <p:nvPr/>
        </p:nvSpPr>
        <p:spPr>
          <a:xfrm>
            <a:off x="4770725" y="1026683"/>
            <a:ext cx="2718565" cy="307777"/>
          </a:xfrm>
          <a:prstGeom prst="rect">
            <a:avLst/>
          </a:prstGeom>
          <a:noFill/>
        </p:spPr>
        <p:txBody>
          <a:bodyPr wrap="none" rtlCol="0">
            <a:spAutoFit/>
          </a:bodyPr>
          <a:lstStyle/>
          <a:p>
            <a:r>
              <a:rPr lang="en-GB" sz="1400" i="1" dirty="0"/>
              <a:t>i</a:t>
            </a:r>
            <a:r>
              <a:rPr lang="en-NL" sz="1400" i="1" dirty="0"/>
              <a:t>n seconds, in a single use platform</a:t>
            </a:r>
          </a:p>
        </p:txBody>
      </p:sp>
      <p:sp>
        <p:nvSpPr>
          <p:cNvPr id="14" name="Slide Number Placeholder 13">
            <a:extLst>
              <a:ext uri="{FF2B5EF4-FFF2-40B4-BE49-F238E27FC236}">
                <a16:creationId xmlns:a16="http://schemas.microsoft.com/office/drawing/2014/main" id="{8F44B9D4-AE12-4956-A4E2-9A3A48181F89}"/>
              </a:ext>
            </a:extLst>
          </p:cNvPr>
          <p:cNvSpPr>
            <a:spLocks noGrp="1"/>
          </p:cNvSpPr>
          <p:nvPr>
            <p:ph type="sldNum" sz="quarter" idx="12"/>
          </p:nvPr>
        </p:nvSpPr>
        <p:spPr/>
        <p:txBody>
          <a:bodyPr/>
          <a:lstStyle/>
          <a:p>
            <a:fld id="{48F63A3B-78C7-47BE-AE5E-E10140E0464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Key Features</a:t>
            </a:r>
            <a:endParaRPr>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err="1">
                <a:solidFill>
                  <a:schemeClr val="lt1"/>
                </a:solidFill>
                <a:latin typeface="Roboto Medium"/>
                <a:ea typeface="Roboto Medium"/>
                <a:cs typeface="Roboto Medium"/>
                <a:sym typeface="Roboto Medium"/>
              </a:rPr>
              <a:t>To</a:t>
            </a:r>
            <a:r>
              <a:rPr lang="nl-NL" sz="1600">
                <a:solidFill>
                  <a:schemeClr val="lt1"/>
                </a:solidFill>
                <a:latin typeface="Roboto Medium"/>
                <a:ea typeface="Roboto Medium"/>
                <a:cs typeface="Roboto Medium"/>
                <a:sym typeface="Roboto Medium"/>
              </a:rPr>
              <a:t> store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state of </a:t>
            </a:r>
            <a:r>
              <a:rPr lang="nl-NL" sz="1600" err="1">
                <a:solidFill>
                  <a:schemeClr val="lt1"/>
                </a:solidFill>
                <a:latin typeface="Roboto Medium"/>
                <a:ea typeface="Roboto Medium"/>
                <a:cs typeface="Roboto Medium"/>
                <a:sym typeface="Roboto Medium"/>
              </a:rPr>
              <a:t>the</a:t>
            </a:r>
            <a:r>
              <a:rPr lang="nl-NL" sz="1600">
                <a:solidFill>
                  <a:schemeClr val="lt1"/>
                </a:solidFill>
                <a:latin typeface="Roboto Medium"/>
                <a:ea typeface="Roboto Medium"/>
                <a:cs typeface="Roboto Medium"/>
                <a:sym typeface="Roboto Medium"/>
              </a:rPr>
              <a:t> DB </a:t>
            </a:r>
            <a:r>
              <a:rPr lang="nl-NL" sz="1600" err="1">
                <a:solidFill>
                  <a:schemeClr val="lt1"/>
                </a:solidFill>
                <a:latin typeface="Roboto Medium"/>
                <a:ea typeface="Roboto Medium"/>
                <a:cs typeface="Roboto Medium"/>
                <a:sym typeface="Roboto Medium"/>
              </a:rPr>
              <a:t>and</a:t>
            </a:r>
            <a:r>
              <a:rPr lang="nl-NL" sz="1600">
                <a:solidFill>
                  <a:schemeClr val="lt1"/>
                </a:solidFill>
                <a:latin typeface="Roboto Medium"/>
                <a:ea typeface="Roboto Medium"/>
                <a:cs typeface="Roboto Medium"/>
                <a:sym typeface="Roboto Medium"/>
              </a:rPr>
              <a:t> save changes</a:t>
            </a:r>
            <a:endParaRPr sz="160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a:solidFill>
                  <a:schemeClr val="lt1"/>
                </a:solidFill>
                <a:latin typeface="Roboto Medium"/>
                <a:ea typeface="Roboto Medium"/>
                <a:cs typeface="Roboto Medium"/>
                <a:sym typeface="Roboto Medium"/>
              </a:rPr>
              <a:t>Dynamic Memory Allocation</a:t>
            </a:r>
            <a:endParaRPr sz="160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a:solidFill>
                  <a:schemeClr val="lt1"/>
                </a:solidFill>
                <a:latin typeface="Roboto Medium"/>
                <a:ea typeface="Roboto Medium"/>
                <a:cs typeface="Roboto Medium"/>
                <a:sym typeface="Roboto Medium"/>
              </a:rPr>
              <a:t>T</a:t>
            </a:r>
            <a:r>
              <a:rPr lang="en-GB" sz="1600">
                <a:solidFill>
                  <a:schemeClr val="lt1"/>
                </a:solidFill>
                <a:latin typeface="Roboto Medium"/>
                <a:ea typeface="Roboto Medium"/>
                <a:cs typeface="Roboto Medium"/>
                <a:sym typeface="Roboto Medium"/>
              </a:rPr>
              <a:t>h</a:t>
            </a:r>
            <a:r>
              <a:rPr lang="en" sz="1600">
                <a:solidFill>
                  <a:schemeClr val="lt1"/>
                </a:solidFill>
                <a:latin typeface="Roboto Medium"/>
                <a:ea typeface="Roboto Medium"/>
                <a:cs typeface="Roboto Medium"/>
                <a:sym typeface="Roboto Medium"/>
              </a:rPr>
              <a:t>e main method of indexing used</a:t>
            </a:r>
            <a:endParaRPr sz="160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DMA</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Format</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SemiBold"/>
                <a:ea typeface="Fira Sans Condensed SemiBold"/>
                <a:cs typeface="Fira Sans Condensed SemiBold"/>
                <a:sym typeface="Fira Sans Condensed SemiBold"/>
              </a:rPr>
              <a:t>B-Tree</a:t>
            </a:r>
            <a:endParaRPr sz="2667">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The complete state of an SQLite database is contained in a single file on disk called the "main database file".</a:t>
            </a:r>
          </a:p>
          <a:p>
            <a:pPr algn="ctr"/>
            <a:r>
              <a:rPr lang="en-GB">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4" name="Slide Number Placeholder 3">
            <a:extLst>
              <a:ext uri="{FF2B5EF4-FFF2-40B4-BE49-F238E27FC236}">
                <a16:creationId xmlns:a16="http://schemas.microsoft.com/office/drawing/2014/main" id="{06D8323C-EE4D-ED19-D0B4-F8C9482EF693}"/>
              </a:ext>
            </a:extLst>
          </p:cNvPr>
          <p:cNvSpPr>
            <a:spLocks noGrp="1"/>
          </p:cNvSpPr>
          <p:nvPr>
            <p:ph type="sldNum" sz="quarter" idx="12"/>
          </p:nvPr>
        </p:nvSpPr>
        <p:spPr/>
        <p:txBody>
          <a:bodyPr/>
          <a:lstStyle/>
          <a:p>
            <a:fld id="{48F63A3B-78C7-47BE-AE5E-E10140E0464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query planner to determine the most efficient way to execute a query, using query trees.</a:t>
            </a:r>
            <a:endParaRPr sz="120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a:latin typeface="Roboto"/>
                <a:ea typeface="Roboto"/>
                <a:cs typeface="Roboto"/>
                <a:sym typeface="Roboto"/>
              </a:rPr>
              <a:t>S</a:t>
            </a:r>
            <a:r>
              <a:rPr lang="en-GB" sz="1200" err="1">
                <a:latin typeface="Roboto"/>
                <a:ea typeface="Roboto"/>
                <a:cs typeface="Roboto"/>
                <a:sym typeface="Roboto"/>
              </a:rPr>
              <a:t>QLite</a:t>
            </a:r>
            <a:r>
              <a:rPr lang="en-GB" sz="1200">
                <a:latin typeface="Roboto"/>
                <a:ea typeface="Roboto"/>
                <a:cs typeface="Roboto"/>
                <a:sym typeface="Roboto"/>
              </a:rPr>
              <a:t> supports indexing on columns in a table, which allows for much faster data retrieval.</a:t>
            </a:r>
            <a:endParaRPr sz="120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is designed to optimize queries by using the most efficient algorithm for a given task</a:t>
            </a:r>
            <a:endParaRPr sz="120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Indexing</a:t>
            </a:r>
            <a:endParaRPr b="1">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Algorithms</a:t>
            </a:r>
            <a:endParaRPr b="1">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Query Planner</a:t>
            </a:r>
            <a:endParaRPr b="1">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latin typeface="Roboto"/>
                <a:ea typeface="Roboto"/>
                <a:cs typeface="Roboto"/>
                <a:sym typeface="Roboto"/>
              </a:rPr>
              <a:t>SQLite uses a variety of techniques to optimize clauses between tables (WHERE, JOIN, etc…)</a:t>
            </a:r>
            <a:endParaRPr sz="120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a:solidFill>
                  <a:srgbClr val="000000"/>
                </a:solidFill>
                <a:latin typeface="Roboto"/>
                <a:ea typeface="Roboto"/>
                <a:cs typeface="Roboto"/>
                <a:sym typeface="Roboto"/>
              </a:rPr>
              <a:t>SQLite compiles queries into a bytecode format that can be executed by the virtual machine</a:t>
            </a:r>
            <a:endParaRPr sz="120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Caching</a:t>
            </a:r>
            <a:endParaRPr b="1">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Compilation</a:t>
            </a:r>
            <a:endParaRPr b="1">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a:solidFill>
                  <a:schemeClr val="lt1"/>
                </a:solidFill>
                <a:latin typeface="Fira Sans"/>
                <a:ea typeface="Fira Sans"/>
                <a:cs typeface="Fira Sans"/>
                <a:sym typeface="Fira Sans"/>
              </a:rPr>
              <a:t>Techniques</a:t>
            </a:r>
            <a:endParaRPr b="1">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a:t>Note</a:t>
            </a:r>
            <a:r>
              <a:rPr lang="en-GB" sz="160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a:p>
        </p:txBody>
      </p:sp>
      <p:sp>
        <p:nvSpPr>
          <p:cNvPr id="2" name="Slide Number Placeholder 1">
            <a:extLst>
              <a:ext uri="{FF2B5EF4-FFF2-40B4-BE49-F238E27FC236}">
                <a16:creationId xmlns:a16="http://schemas.microsoft.com/office/drawing/2014/main" id="{8542A58F-67E6-713D-C2EF-B45A011E09AE}"/>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3897851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Language</a:t>
            </a:r>
          </a:p>
          <a:p>
            <a:endParaRPr lang="en-GB"/>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Big &amp; Slow</a:t>
            </a:r>
          </a:p>
          <a:p>
            <a:endParaRPr lang="en-GB"/>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a:t>SQLite</a:t>
            </a:r>
            <a:endParaRPr lang="en-NL"/>
          </a:p>
        </p:txBody>
      </p:sp>
      <p:sp>
        <p:nvSpPr>
          <p:cNvPr id="2" name="Slide Number Placeholder 1">
            <a:extLst>
              <a:ext uri="{FF2B5EF4-FFF2-40B4-BE49-F238E27FC236}">
                <a16:creationId xmlns:a16="http://schemas.microsoft.com/office/drawing/2014/main" id="{5E7D675E-7B3C-D464-181B-3103A6D4492D}"/>
              </a:ext>
            </a:extLst>
          </p:cNvPr>
          <p:cNvSpPr>
            <a:spLocks noGrp="1"/>
          </p:cNvSpPr>
          <p:nvPr>
            <p:ph type="sldNum" sz="quarter" idx="12"/>
          </p:nvPr>
        </p:nvSpPr>
        <p:spPr/>
        <p:txBody>
          <a:bodyPr/>
          <a:lstStyle/>
          <a:p>
            <a:fld id="{48F63A3B-78C7-47BE-AE5E-E10140E04643}" type="slidenum">
              <a:rPr lang="en-US" smtClean="0"/>
              <a:t>19</a:t>
            </a:fld>
            <a:endParaRPr lang="en-US"/>
          </a:p>
        </p:txBody>
      </p:sp>
    </p:spTree>
    <p:extLst>
      <p:ext uri="{BB962C8B-B14F-4D97-AF65-F5344CB8AC3E}">
        <p14:creationId xmlns:p14="http://schemas.microsoft.com/office/powerpoint/2010/main" val="397973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pPr algn="ctr"/>
            <a:r>
              <a:rPr lang="en-GB" sz="4800" b="1"/>
              <a:t>Content Overview</a:t>
            </a:r>
            <a:endParaRPr lang="en-US" sz="4800" b="1"/>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7001901" y="5993090"/>
            <a:ext cx="2471472" cy="461665"/>
          </a:xfrm>
          <a:prstGeom prst="rect">
            <a:avLst/>
          </a:prstGeom>
          <a:noFill/>
        </p:spPr>
        <p:txBody>
          <a:bodyPr wrap="square" rtlCol="0">
            <a:spAutoFit/>
          </a:bodyPr>
          <a:lstStyle/>
          <a:p>
            <a:pPr algn="ctr"/>
            <a:r>
              <a:rPr lang="en-US" altLang="ko-KR" sz="2400" b="1" dirty="0">
                <a:solidFill>
                  <a:srgbClr val="FF4859"/>
                </a:solidFill>
                <a:cs typeface="Arial" pitchFamily="34" charset="0"/>
              </a:rPr>
              <a:t>Demo</a:t>
            </a:r>
            <a:endParaRPr lang="ko-KR" altLang="en-US" sz="2400" b="1" dirty="0">
              <a:solidFill>
                <a:srgbClr val="FF4859"/>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422372" y="3376023"/>
            <a:ext cx="1728884" cy="855675"/>
          </a:xfrm>
          <a:prstGeom prst="rect">
            <a:avLst/>
          </a:prstGeom>
          <a:noFill/>
        </p:spPr>
        <p:txBody>
          <a:bodyPr wrap="square" rtlCol="0">
            <a:spAutoFit/>
          </a:bodyPr>
          <a:lstStyle/>
          <a:p>
            <a:pPr algn="ctr"/>
            <a:r>
              <a:rPr lang="en-US" altLang="ko-KR" sz="2400" b="1" dirty="0">
                <a:solidFill>
                  <a:srgbClr val="8DEC8C"/>
                </a:solidFill>
                <a:cs typeface="Arial" pitchFamily="34" charset="0"/>
              </a:rPr>
              <a:t>History and Examples</a:t>
            </a:r>
            <a:endParaRPr lang="ko-KR" altLang="en-US" sz="2400" b="1" dirty="0">
              <a:solidFill>
                <a:srgbClr val="8DEC8C"/>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4037780" y="5315143"/>
            <a:ext cx="1047720" cy="830997"/>
          </a:xfrm>
          <a:prstGeom prst="rect">
            <a:avLst/>
          </a:prstGeom>
          <a:noFill/>
        </p:spPr>
        <p:txBody>
          <a:bodyPr wrap="square" rtlCol="0">
            <a:spAutoFit/>
          </a:bodyPr>
          <a:lstStyle/>
          <a:p>
            <a:pPr algn="ctr"/>
            <a:r>
              <a:rPr lang="en-US" altLang="ko-KR" sz="2400" b="1" dirty="0">
                <a:solidFill>
                  <a:schemeClr val="accent4"/>
                </a:solidFill>
                <a:cs typeface="Arial" pitchFamily="34" charset="0"/>
              </a:rPr>
              <a:t>Pros &amp; Cons</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2480093" y="3342196"/>
            <a:ext cx="1728883" cy="461665"/>
          </a:xfrm>
          <a:prstGeom prst="rect">
            <a:avLst/>
          </a:prstGeom>
          <a:noFill/>
        </p:spPr>
        <p:txBody>
          <a:bodyPr wrap="square" rtlCol="0">
            <a:spAutoFit/>
          </a:bodyPr>
          <a:lstStyle/>
          <a:p>
            <a:pPr algn="ctr"/>
            <a:r>
              <a:rPr lang="en-US" altLang="ko-KR" sz="2400" b="1" dirty="0">
                <a:solidFill>
                  <a:srgbClr val="76D6FF"/>
                </a:solidFill>
                <a:cs typeface="Arial" pitchFamily="34" charset="0"/>
              </a:rPr>
              <a:t>Principles</a:t>
            </a:r>
            <a:endParaRPr lang="ko-KR" altLang="en-US" sz="2800" b="1" dirty="0">
              <a:solidFill>
                <a:srgbClr val="76D6FF"/>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228905" y="3208145"/>
            <a:ext cx="1443197" cy="830997"/>
          </a:xfrm>
          <a:prstGeom prst="rect">
            <a:avLst/>
          </a:prstGeom>
          <a:noFill/>
        </p:spPr>
        <p:txBody>
          <a:bodyPr wrap="square" rtlCol="0">
            <a:spAutoFit/>
          </a:bodyPr>
          <a:lstStyle/>
          <a:p>
            <a:pPr algn="ctr"/>
            <a:r>
              <a:rPr lang="en-US" altLang="ko-KR" sz="2400" b="1" dirty="0">
                <a:solidFill>
                  <a:srgbClr val="D883FF"/>
                </a:solidFill>
                <a:cs typeface="Arial" pitchFamily="34" charset="0"/>
              </a:rPr>
              <a:t>Why SQLite?</a:t>
            </a:r>
            <a:endParaRPr lang="ko-KR" altLang="en-US" sz="2400" b="1" dirty="0">
              <a:solidFill>
                <a:srgbClr val="D883FF"/>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7612434" y="3913601"/>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FF485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5710788" y="2312972"/>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73FB7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4096811" y="3630130"/>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FC000"/>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2917837" y="1791461"/>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76D6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655283" y="195890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D883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1" name="Slide Number Placeholder 10">
            <a:extLst>
              <a:ext uri="{FF2B5EF4-FFF2-40B4-BE49-F238E27FC236}">
                <a16:creationId xmlns:a16="http://schemas.microsoft.com/office/drawing/2014/main" id="{780068A3-23E1-5B1B-D1A4-8C55CB09764A}"/>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grpSp>
        <p:nvGrpSpPr>
          <p:cNvPr id="726" name="Google Shape;726;p26"/>
          <p:cNvGrpSpPr/>
          <p:nvPr/>
        </p:nvGrpSpPr>
        <p:grpSpPr>
          <a:xfrm>
            <a:off x="4138329" y="3827005"/>
            <a:ext cx="6915640" cy="2744627"/>
            <a:chOff x="3103747" y="2860729"/>
            <a:chExt cx="5186730" cy="2058470"/>
          </a:xfrm>
        </p:grpSpPr>
        <p:sp>
          <p:nvSpPr>
            <p:cNvPr id="727" name="Google Shape;727;p26"/>
            <p:cNvSpPr/>
            <p:nvPr/>
          </p:nvSpPr>
          <p:spPr>
            <a:xfrm>
              <a:off x="3131330" y="4052751"/>
              <a:ext cx="37256" cy="68562"/>
            </a:xfrm>
            <a:custGeom>
              <a:avLst/>
              <a:gdLst/>
              <a:ahLst/>
              <a:cxnLst/>
              <a:rect l="l" t="t" r="r" b="b"/>
              <a:pathLst>
                <a:path w="1271" h="2339" extrusionOk="0">
                  <a:moveTo>
                    <a:pt x="763" y="0"/>
                  </a:moveTo>
                  <a:cubicBezTo>
                    <a:pt x="432" y="737"/>
                    <a:pt x="229" y="1373"/>
                    <a:pt x="0" y="2135"/>
                  </a:cubicBezTo>
                  <a:lnTo>
                    <a:pt x="534" y="2338"/>
                  </a:lnTo>
                  <a:cubicBezTo>
                    <a:pt x="763" y="1601"/>
                    <a:pt x="966" y="864"/>
                    <a:pt x="1271" y="229"/>
                  </a:cubicBezTo>
                  <a:lnTo>
                    <a:pt x="76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8" name="Google Shape;728;p26"/>
            <p:cNvSpPr/>
            <p:nvPr/>
          </p:nvSpPr>
          <p:spPr>
            <a:xfrm>
              <a:off x="3103747" y="4180143"/>
              <a:ext cx="27612" cy="68562"/>
            </a:xfrm>
            <a:custGeom>
              <a:avLst/>
              <a:gdLst/>
              <a:ahLst/>
              <a:cxnLst/>
              <a:rect l="l" t="t" r="r" b="b"/>
              <a:pathLst>
                <a:path w="942" h="2339" extrusionOk="0">
                  <a:moveTo>
                    <a:pt x="433" y="0"/>
                  </a:moveTo>
                  <a:cubicBezTo>
                    <a:pt x="204" y="737"/>
                    <a:pt x="102" y="1474"/>
                    <a:pt x="1" y="2237"/>
                  </a:cubicBezTo>
                  <a:lnTo>
                    <a:pt x="636" y="2338"/>
                  </a:lnTo>
                  <a:cubicBezTo>
                    <a:pt x="738" y="1601"/>
                    <a:pt x="839" y="839"/>
                    <a:pt x="941" y="102"/>
                  </a:cubicBezTo>
                  <a:lnTo>
                    <a:pt x="43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29" name="Google Shape;729;p26"/>
            <p:cNvSpPr/>
            <p:nvPr/>
          </p:nvSpPr>
          <p:spPr>
            <a:xfrm>
              <a:off x="3103747" y="4313486"/>
              <a:ext cx="21633" cy="65601"/>
            </a:xfrm>
            <a:custGeom>
              <a:avLst/>
              <a:gdLst/>
              <a:ahLst/>
              <a:cxnLst/>
              <a:rect l="l" t="t" r="r" b="b"/>
              <a:pathLst>
                <a:path w="738" h="2238" extrusionOk="0">
                  <a:moveTo>
                    <a:pt x="1" y="1"/>
                  </a:moveTo>
                  <a:cubicBezTo>
                    <a:pt x="1" y="738"/>
                    <a:pt x="1" y="1500"/>
                    <a:pt x="102" y="2237"/>
                  </a:cubicBezTo>
                  <a:lnTo>
                    <a:pt x="738" y="2136"/>
                  </a:lnTo>
                  <a:cubicBezTo>
                    <a:pt x="636" y="1373"/>
                    <a:pt x="636" y="738"/>
                    <a:pt x="636"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0" name="Google Shape;730;p26"/>
            <p:cNvSpPr/>
            <p:nvPr/>
          </p:nvSpPr>
          <p:spPr>
            <a:xfrm>
              <a:off x="3122389" y="4440878"/>
              <a:ext cx="40246" cy="68562"/>
            </a:xfrm>
            <a:custGeom>
              <a:avLst/>
              <a:gdLst/>
              <a:ahLst/>
              <a:cxnLst/>
              <a:rect l="l" t="t" r="r" b="b"/>
              <a:pathLst>
                <a:path w="1373" h="2339" extrusionOk="0">
                  <a:moveTo>
                    <a:pt x="635" y="1"/>
                  </a:moveTo>
                  <a:lnTo>
                    <a:pt x="0" y="102"/>
                  </a:lnTo>
                  <a:cubicBezTo>
                    <a:pt x="203" y="839"/>
                    <a:pt x="534" y="1602"/>
                    <a:pt x="737" y="2339"/>
                  </a:cubicBezTo>
                  <a:lnTo>
                    <a:pt x="1372" y="2009"/>
                  </a:lnTo>
                  <a:cubicBezTo>
                    <a:pt x="1068" y="1373"/>
                    <a:pt x="839" y="636"/>
                    <a:pt x="635"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1" name="Google Shape;731;p26"/>
            <p:cNvGrpSpPr/>
            <p:nvPr/>
          </p:nvGrpSpPr>
          <p:grpSpPr>
            <a:xfrm>
              <a:off x="3175269" y="2860729"/>
              <a:ext cx="5115207" cy="2058470"/>
              <a:chOff x="3175269" y="2860729"/>
              <a:chExt cx="5115207" cy="2058470"/>
            </a:xfrm>
          </p:grpSpPr>
          <p:sp>
            <p:nvSpPr>
              <p:cNvPr id="732" name="Google Shape;732;p26"/>
              <p:cNvSpPr/>
              <p:nvPr/>
            </p:nvSpPr>
            <p:spPr>
              <a:xfrm>
                <a:off x="8268844" y="3873183"/>
                <a:ext cx="18643" cy="67829"/>
              </a:xfrm>
              <a:custGeom>
                <a:avLst/>
                <a:gdLst/>
                <a:ahLst/>
                <a:cxnLst/>
                <a:rect l="l" t="t" r="r" b="b"/>
                <a:pathLst>
                  <a:path w="636" h="2314" extrusionOk="0">
                    <a:moveTo>
                      <a:pt x="229" y="1"/>
                    </a:moveTo>
                    <a:lnTo>
                      <a:pt x="0" y="103"/>
                    </a:lnTo>
                    <a:cubicBezTo>
                      <a:pt x="102" y="840"/>
                      <a:pt x="331" y="1577"/>
                      <a:pt x="433" y="2314"/>
                    </a:cubicBezTo>
                    <a:lnTo>
                      <a:pt x="636" y="2212"/>
                    </a:lnTo>
                    <a:cubicBezTo>
                      <a:pt x="534" y="1475"/>
                      <a:pt x="433" y="738"/>
                      <a:pt x="229"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nvGrpSpPr>
              <p:cNvPr id="733" name="Google Shape;733;p26"/>
              <p:cNvGrpSpPr/>
              <p:nvPr/>
            </p:nvGrpSpPr>
            <p:grpSpPr>
              <a:xfrm>
                <a:off x="3175269" y="2860729"/>
                <a:ext cx="5115207" cy="2058470"/>
                <a:chOff x="3175269" y="2860729"/>
                <a:chExt cx="5115207" cy="2058470"/>
              </a:xfrm>
            </p:grpSpPr>
            <p:sp>
              <p:nvSpPr>
                <p:cNvPr id="734" name="Google Shape;734;p26"/>
                <p:cNvSpPr/>
                <p:nvPr/>
              </p:nvSpPr>
              <p:spPr>
                <a:xfrm>
                  <a:off x="5078002" y="2860729"/>
                  <a:ext cx="61879" cy="21633"/>
                </a:xfrm>
                <a:custGeom>
                  <a:avLst/>
                  <a:gdLst/>
                  <a:ahLst/>
                  <a:cxnLst/>
                  <a:rect l="l" t="t" r="r" b="b"/>
                  <a:pathLst>
                    <a:path w="2111" h="738" extrusionOk="0">
                      <a:moveTo>
                        <a:pt x="2110" y="1"/>
                      </a:moveTo>
                      <a:lnTo>
                        <a:pt x="1" y="636"/>
                      </a:lnTo>
                      <a:lnTo>
                        <a:pt x="1" y="738"/>
                      </a:ln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5" name="Google Shape;735;p26"/>
                <p:cNvSpPr/>
                <p:nvPr/>
              </p:nvSpPr>
              <p:spPr>
                <a:xfrm>
                  <a:off x="4953600" y="2900975"/>
                  <a:ext cx="62611" cy="22365"/>
                </a:xfrm>
                <a:custGeom>
                  <a:avLst/>
                  <a:gdLst/>
                  <a:ahLst/>
                  <a:cxnLst/>
                  <a:rect l="l" t="t" r="r" b="b"/>
                  <a:pathLst>
                    <a:path w="2136" h="763" extrusionOk="0">
                      <a:moveTo>
                        <a:pt x="2135" y="0"/>
                      </a:moveTo>
                      <a:lnTo>
                        <a:pt x="0" y="636"/>
                      </a:lnTo>
                      <a:lnTo>
                        <a:pt x="0" y="763"/>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6" name="Google Shape;736;p26"/>
                <p:cNvSpPr/>
                <p:nvPr/>
              </p:nvSpPr>
              <p:spPr>
                <a:xfrm>
                  <a:off x="4826208" y="2941954"/>
                  <a:ext cx="65572" cy="24593"/>
                </a:xfrm>
                <a:custGeom>
                  <a:avLst/>
                  <a:gdLst/>
                  <a:ahLst/>
                  <a:cxnLst/>
                  <a:rect l="l" t="t" r="r" b="b"/>
                  <a:pathLst>
                    <a:path w="2237" h="839" extrusionOk="0">
                      <a:moveTo>
                        <a:pt x="2237" y="0"/>
                      </a:moveTo>
                      <a:lnTo>
                        <a:pt x="0" y="737"/>
                      </a:lnTo>
                      <a:lnTo>
                        <a:pt x="127" y="839"/>
                      </a:lnTo>
                      <a:lnTo>
                        <a:pt x="2237" y="102"/>
                      </a:lnTo>
                      <a:lnTo>
                        <a:pt x="223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7" name="Google Shape;737;p26"/>
                <p:cNvSpPr/>
                <p:nvPr/>
              </p:nvSpPr>
              <p:spPr>
                <a:xfrm>
                  <a:off x="4705499" y="2985160"/>
                  <a:ext cx="61879" cy="24622"/>
                </a:xfrm>
                <a:custGeom>
                  <a:avLst/>
                  <a:gdLst/>
                  <a:ahLst/>
                  <a:cxnLst/>
                  <a:rect l="l" t="t" r="r" b="b"/>
                  <a:pathLst>
                    <a:path w="2111" h="840" extrusionOk="0">
                      <a:moveTo>
                        <a:pt x="2008" y="0"/>
                      </a:moveTo>
                      <a:lnTo>
                        <a:pt x="1" y="737"/>
                      </a:lnTo>
                      <a:lnTo>
                        <a:pt x="1" y="839"/>
                      </a:lnTo>
                      <a:lnTo>
                        <a:pt x="2110" y="102"/>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8" name="Google Shape;738;p26"/>
                <p:cNvSpPr/>
                <p:nvPr/>
              </p:nvSpPr>
              <p:spPr>
                <a:xfrm>
                  <a:off x="4581097" y="3031357"/>
                  <a:ext cx="62611" cy="28316"/>
                </a:xfrm>
                <a:custGeom>
                  <a:avLst/>
                  <a:gdLst/>
                  <a:ahLst/>
                  <a:cxnLst/>
                  <a:rect l="l" t="t" r="r" b="b"/>
                  <a:pathLst>
                    <a:path w="2136" h="966" extrusionOk="0">
                      <a:moveTo>
                        <a:pt x="2135" y="0"/>
                      </a:moveTo>
                      <a:lnTo>
                        <a:pt x="0" y="763"/>
                      </a:lnTo>
                      <a:lnTo>
                        <a:pt x="102" y="966"/>
                      </a:lnTo>
                      <a:lnTo>
                        <a:pt x="2135" y="127"/>
                      </a:lnTo>
                      <a:lnTo>
                        <a:pt x="213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39" name="Google Shape;739;p26"/>
                <p:cNvSpPr/>
                <p:nvPr/>
              </p:nvSpPr>
              <p:spPr>
                <a:xfrm>
                  <a:off x="4457427" y="3078286"/>
                  <a:ext cx="64839" cy="31306"/>
                </a:xfrm>
                <a:custGeom>
                  <a:avLst/>
                  <a:gdLst/>
                  <a:ahLst/>
                  <a:cxnLst/>
                  <a:rect l="l" t="t" r="r" b="b"/>
                  <a:pathLst>
                    <a:path w="2212" h="1068" extrusionOk="0">
                      <a:moveTo>
                        <a:pt x="2110" y="0"/>
                      </a:moveTo>
                      <a:lnTo>
                        <a:pt x="0" y="839"/>
                      </a:lnTo>
                      <a:lnTo>
                        <a:pt x="102" y="1068"/>
                      </a:lnTo>
                      <a:lnTo>
                        <a:pt x="2211" y="204"/>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0" name="Google Shape;740;p26"/>
                <p:cNvSpPr/>
                <p:nvPr/>
              </p:nvSpPr>
              <p:spPr>
                <a:xfrm>
                  <a:off x="3979135" y="3292092"/>
                  <a:ext cx="64839" cy="41008"/>
                </a:xfrm>
                <a:custGeom>
                  <a:avLst/>
                  <a:gdLst/>
                  <a:ahLst/>
                  <a:cxnLst/>
                  <a:rect l="l" t="t" r="r" b="b"/>
                  <a:pathLst>
                    <a:path w="2212" h="1399" extrusionOk="0">
                      <a:moveTo>
                        <a:pt x="2008" y="1"/>
                      </a:moveTo>
                      <a:lnTo>
                        <a:pt x="0" y="1068"/>
                      </a:lnTo>
                      <a:lnTo>
                        <a:pt x="204" y="1399"/>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1" name="Google Shape;741;p26"/>
                <p:cNvSpPr/>
                <p:nvPr/>
              </p:nvSpPr>
              <p:spPr>
                <a:xfrm>
                  <a:off x="3864406" y="3354674"/>
                  <a:ext cx="61849" cy="43236"/>
                </a:xfrm>
                <a:custGeom>
                  <a:avLst/>
                  <a:gdLst/>
                  <a:ahLst/>
                  <a:cxnLst/>
                  <a:rect l="l" t="t" r="r" b="b"/>
                  <a:pathLst>
                    <a:path w="2110" h="1475" extrusionOk="0">
                      <a:moveTo>
                        <a:pt x="1906" y="1"/>
                      </a:moveTo>
                      <a:lnTo>
                        <a:pt x="0" y="1043"/>
                      </a:lnTo>
                      <a:lnTo>
                        <a:pt x="204" y="1475"/>
                      </a:lnTo>
                      <a:lnTo>
                        <a:pt x="2110" y="306"/>
                      </a:lnTo>
                      <a:lnTo>
                        <a:pt x="1906"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2" name="Google Shape;742;p26"/>
                <p:cNvSpPr/>
                <p:nvPr/>
              </p:nvSpPr>
              <p:spPr>
                <a:xfrm>
                  <a:off x="3749677" y="3419484"/>
                  <a:ext cx="64839" cy="43998"/>
                </a:xfrm>
                <a:custGeom>
                  <a:avLst/>
                  <a:gdLst/>
                  <a:ahLst/>
                  <a:cxnLst/>
                  <a:rect l="l" t="t" r="r" b="b"/>
                  <a:pathLst>
                    <a:path w="2212" h="1501" extrusionOk="0">
                      <a:moveTo>
                        <a:pt x="2008" y="1"/>
                      </a:moveTo>
                      <a:lnTo>
                        <a:pt x="0" y="1170"/>
                      </a:lnTo>
                      <a:lnTo>
                        <a:pt x="203" y="1500"/>
                      </a:lnTo>
                      <a:lnTo>
                        <a:pt x="2211" y="331"/>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3" name="Google Shape;743;p26"/>
                <p:cNvSpPr/>
                <p:nvPr/>
              </p:nvSpPr>
              <p:spPr>
                <a:xfrm>
                  <a:off x="3640898" y="3488046"/>
                  <a:ext cx="61849" cy="49919"/>
                </a:xfrm>
                <a:custGeom>
                  <a:avLst/>
                  <a:gdLst/>
                  <a:ahLst/>
                  <a:cxnLst/>
                  <a:rect l="l" t="t" r="r" b="b"/>
                  <a:pathLst>
                    <a:path w="2110" h="1703" extrusionOk="0">
                      <a:moveTo>
                        <a:pt x="1805" y="0"/>
                      </a:moveTo>
                      <a:lnTo>
                        <a:pt x="0" y="1271"/>
                      </a:lnTo>
                      <a:lnTo>
                        <a:pt x="204" y="1703"/>
                      </a:lnTo>
                      <a:lnTo>
                        <a:pt x="2110" y="432"/>
                      </a:lnTo>
                      <a:lnTo>
                        <a:pt x="1805"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4" name="Google Shape;744;p26"/>
                <p:cNvSpPr/>
                <p:nvPr/>
              </p:nvSpPr>
              <p:spPr>
                <a:xfrm>
                  <a:off x="3532119" y="3562529"/>
                  <a:ext cx="61879" cy="49949"/>
                </a:xfrm>
                <a:custGeom>
                  <a:avLst/>
                  <a:gdLst/>
                  <a:ahLst/>
                  <a:cxnLst/>
                  <a:rect l="l" t="t" r="r" b="b"/>
                  <a:pathLst>
                    <a:path w="2111" h="1704" extrusionOk="0">
                      <a:moveTo>
                        <a:pt x="1805" y="1"/>
                      </a:moveTo>
                      <a:lnTo>
                        <a:pt x="1" y="1373"/>
                      </a:lnTo>
                      <a:lnTo>
                        <a:pt x="306" y="1703"/>
                      </a:lnTo>
                      <a:lnTo>
                        <a:pt x="2110" y="433"/>
                      </a:lnTo>
                      <a:lnTo>
                        <a:pt x="180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5" name="Google Shape;745;p26"/>
                <p:cNvSpPr/>
                <p:nvPr/>
              </p:nvSpPr>
              <p:spPr>
                <a:xfrm>
                  <a:off x="3429321" y="3642992"/>
                  <a:ext cx="59622" cy="52909"/>
                </a:xfrm>
                <a:custGeom>
                  <a:avLst/>
                  <a:gdLst/>
                  <a:ahLst/>
                  <a:cxnLst/>
                  <a:rect l="l" t="t" r="r" b="b"/>
                  <a:pathLst>
                    <a:path w="2034" h="1805" extrusionOk="0">
                      <a:moveTo>
                        <a:pt x="1703" y="0"/>
                      </a:moveTo>
                      <a:lnTo>
                        <a:pt x="0" y="1500"/>
                      </a:lnTo>
                      <a:lnTo>
                        <a:pt x="331" y="1805"/>
                      </a:lnTo>
                      <a:lnTo>
                        <a:pt x="2034" y="433"/>
                      </a:lnTo>
                      <a:lnTo>
                        <a:pt x="1703"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6" name="Google Shape;746;p26"/>
                <p:cNvSpPr/>
                <p:nvPr/>
              </p:nvSpPr>
              <p:spPr>
                <a:xfrm>
                  <a:off x="3333205" y="3730167"/>
                  <a:ext cx="58889" cy="58860"/>
                </a:xfrm>
                <a:custGeom>
                  <a:avLst/>
                  <a:gdLst/>
                  <a:ahLst/>
                  <a:cxnLst/>
                  <a:rect l="l" t="t" r="r" b="b"/>
                  <a:pathLst>
                    <a:path w="2009" h="2008" extrusionOk="0">
                      <a:moveTo>
                        <a:pt x="1704" y="0"/>
                      </a:moveTo>
                      <a:cubicBezTo>
                        <a:pt x="1068" y="534"/>
                        <a:pt x="534" y="1068"/>
                        <a:pt x="1" y="1576"/>
                      </a:cubicBezTo>
                      <a:lnTo>
                        <a:pt x="433" y="2008"/>
                      </a:lnTo>
                      <a:cubicBezTo>
                        <a:pt x="967" y="1474"/>
                        <a:pt x="1500" y="941"/>
                        <a:pt x="2009" y="432"/>
                      </a:cubicBezTo>
                      <a:lnTo>
                        <a:pt x="170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7" name="Google Shape;747;p26"/>
                <p:cNvSpPr/>
                <p:nvPr/>
              </p:nvSpPr>
              <p:spPr>
                <a:xfrm>
                  <a:off x="3249781" y="3826253"/>
                  <a:ext cx="52909" cy="61879"/>
                </a:xfrm>
                <a:custGeom>
                  <a:avLst/>
                  <a:gdLst/>
                  <a:ahLst/>
                  <a:cxnLst/>
                  <a:rect l="l" t="t" r="r" b="b"/>
                  <a:pathLst>
                    <a:path w="1805" h="2111" extrusionOk="0">
                      <a:moveTo>
                        <a:pt x="1373" y="1"/>
                      </a:moveTo>
                      <a:cubicBezTo>
                        <a:pt x="941" y="636"/>
                        <a:pt x="407" y="1170"/>
                        <a:pt x="0" y="1805"/>
                      </a:cubicBezTo>
                      <a:lnTo>
                        <a:pt x="407" y="2110"/>
                      </a:lnTo>
                      <a:cubicBezTo>
                        <a:pt x="839" y="1475"/>
                        <a:pt x="1373" y="967"/>
                        <a:pt x="1805" y="331"/>
                      </a:cubicBezTo>
                      <a:lnTo>
                        <a:pt x="137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8" name="Google Shape;748;p26"/>
                <p:cNvSpPr/>
                <p:nvPr/>
              </p:nvSpPr>
              <p:spPr>
                <a:xfrm>
                  <a:off x="3178259" y="3935032"/>
                  <a:ext cx="46197" cy="64839"/>
                </a:xfrm>
                <a:custGeom>
                  <a:avLst/>
                  <a:gdLst/>
                  <a:ahLst/>
                  <a:cxnLst/>
                  <a:rect l="l" t="t" r="r" b="b"/>
                  <a:pathLst>
                    <a:path w="1576" h="2212" extrusionOk="0">
                      <a:moveTo>
                        <a:pt x="1169" y="0"/>
                      </a:moveTo>
                      <a:cubicBezTo>
                        <a:pt x="737" y="636"/>
                        <a:pt x="432" y="1271"/>
                        <a:pt x="0" y="1907"/>
                      </a:cubicBezTo>
                      <a:lnTo>
                        <a:pt x="534" y="2212"/>
                      </a:lnTo>
                      <a:cubicBezTo>
                        <a:pt x="839" y="1475"/>
                        <a:pt x="1271" y="839"/>
                        <a:pt x="1576" y="204"/>
                      </a:cubicBezTo>
                      <a:lnTo>
                        <a:pt x="1169"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49" name="Google Shape;749;p26"/>
                <p:cNvSpPr/>
                <p:nvPr/>
              </p:nvSpPr>
              <p:spPr>
                <a:xfrm>
                  <a:off x="3175269" y="4558597"/>
                  <a:ext cx="55899" cy="62611"/>
                </a:xfrm>
                <a:custGeom>
                  <a:avLst/>
                  <a:gdLst/>
                  <a:ahLst/>
                  <a:cxnLst/>
                  <a:rect l="l" t="t" r="r" b="b"/>
                  <a:pathLst>
                    <a:path w="1907" h="2136" extrusionOk="0">
                      <a:moveTo>
                        <a:pt x="636" y="0"/>
                      </a:moveTo>
                      <a:lnTo>
                        <a:pt x="1" y="331"/>
                      </a:lnTo>
                      <a:cubicBezTo>
                        <a:pt x="407" y="966"/>
                        <a:pt x="839" y="1602"/>
                        <a:pt x="1373" y="2135"/>
                      </a:cubicBezTo>
                      <a:lnTo>
                        <a:pt x="1907" y="1805"/>
                      </a:lnTo>
                      <a:cubicBezTo>
                        <a:pt x="1373" y="1170"/>
                        <a:pt x="941" y="534"/>
                        <a:pt x="63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0" name="Google Shape;750;p26"/>
                <p:cNvSpPr/>
                <p:nvPr/>
              </p:nvSpPr>
              <p:spPr>
                <a:xfrm>
                  <a:off x="3258722" y="4658435"/>
                  <a:ext cx="62611" cy="58860"/>
                </a:xfrm>
                <a:custGeom>
                  <a:avLst/>
                  <a:gdLst/>
                  <a:ahLst/>
                  <a:cxnLst/>
                  <a:rect l="l" t="t" r="r" b="b"/>
                  <a:pathLst>
                    <a:path w="2136" h="2008" extrusionOk="0">
                      <a:moveTo>
                        <a:pt x="534" y="0"/>
                      </a:moveTo>
                      <a:lnTo>
                        <a:pt x="0" y="407"/>
                      </a:lnTo>
                      <a:cubicBezTo>
                        <a:pt x="534" y="1042"/>
                        <a:pt x="1169" y="1474"/>
                        <a:pt x="1703" y="2008"/>
                      </a:cubicBezTo>
                      <a:lnTo>
                        <a:pt x="2135" y="1474"/>
                      </a:lnTo>
                      <a:cubicBezTo>
                        <a:pt x="1601" y="1042"/>
                        <a:pt x="1068" y="534"/>
                        <a:pt x="53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1" name="Google Shape;751;p26"/>
                <p:cNvSpPr/>
                <p:nvPr/>
              </p:nvSpPr>
              <p:spPr>
                <a:xfrm>
                  <a:off x="3361521" y="4738898"/>
                  <a:ext cx="67829" cy="52909"/>
                </a:xfrm>
                <a:custGeom>
                  <a:avLst/>
                  <a:gdLst/>
                  <a:ahLst/>
                  <a:cxnLst/>
                  <a:rect l="l" t="t" r="r" b="b"/>
                  <a:pathLst>
                    <a:path w="2314" h="1805" extrusionOk="0">
                      <a:moveTo>
                        <a:pt x="407" y="0"/>
                      </a:moveTo>
                      <a:lnTo>
                        <a:pt x="1" y="635"/>
                      </a:lnTo>
                      <a:cubicBezTo>
                        <a:pt x="636" y="1068"/>
                        <a:pt x="1373" y="1373"/>
                        <a:pt x="2008" y="1805"/>
                      </a:cubicBezTo>
                      <a:lnTo>
                        <a:pt x="2313" y="1169"/>
                      </a:lnTo>
                      <a:cubicBezTo>
                        <a:pt x="1678" y="839"/>
                        <a:pt x="1043" y="432"/>
                        <a:pt x="407"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2" name="Google Shape;752;p26"/>
                <p:cNvSpPr/>
                <p:nvPr/>
              </p:nvSpPr>
              <p:spPr>
                <a:xfrm>
                  <a:off x="3479240" y="4804441"/>
                  <a:ext cx="68562" cy="43236"/>
                </a:xfrm>
                <a:custGeom>
                  <a:avLst/>
                  <a:gdLst/>
                  <a:ahLst/>
                  <a:cxnLst/>
                  <a:rect l="l" t="t" r="r" b="b"/>
                  <a:pathLst>
                    <a:path w="2339" h="1475" extrusionOk="0">
                      <a:moveTo>
                        <a:pt x="331" y="1"/>
                      </a:moveTo>
                      <a:lnTo>
                        <a:pt x="0" y="509"/>
                      </a:lnTo>
                      <a:cubicBezTo>
                        <a:pt x="636" y="839"/>
                        <a:pt x="1373" y="1144"/>
                        <a:pt x="2110" y="1475"/>
                      </a:cubicBezTo>
                      <a:lnTo>
                        <a:pt x="2338" y="839"/>
                      </a:lnTo>
                      <a:cubicBezTo>
                        <a:pt x="1601" y="509"/>
                        <a:pt x="966" y="306"/>
                        <a:pt x="33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3" name="Google Shape;753;p26"/>
                <p:cNvSpPr/>
                <p:nvPr/>
              </p:nvSpPr>
              <p:spPr>
                <a:xfrm>
                  <a:off x="3603642" y="4850637"/>
                  <a:ext cx="67829" cy="34296"/>
                </a:xfrm>
                <a:custGeom>
                  <a:avLst/>
                  <a:gdLst/>
                  <a:ahLst/>
                  <a:cxnLst/>
                  <a:rect l="l" t="t" r="r" b="b"/>
                  <a:pathLst>
                    <a:path w="2314" h="1170" extrusionOk="0">
                      <a:moveTo>
                        <a:pt x="204" y="0"/>
                      </a:moveTo>
                      <a:lnTo>
                        <a:pt x="1" y="636"/>
                      </a:lnTo>
                      <a:cubicBezTo>
                        <a:pt x="738" y="839"/>
                        <a:pt x="1475" y="1068"/>
                        <a:pt x="2110" y="1170"/>
                      </a:cubicBezTo>
                      <a:lnTo>
                        <a:pt x="2313" y="534"/>
                      </a:lnTo>
                      <a:cubicBezTo>
                        <a:pt x="1576" y="331"/>
                        <a:pt x="839" y="204"/>
                        <a:pt x="20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4" name="Google Shape;754;p26"/>
                <p:cNvSpPr/>
                <p:nvPr/>
              </p:nvSpPr>
              <p:spPr>
                <a:xfrm>
                  <a:off x="3731034" y="4881914"/>
                  <a:ext cx="67829" cy="27612"/>
                </a:xfrm>
                <a:custGeom>
                  <a:avLst/>
                  <a:gdLst/>
                  <a:ahLst/>
                  <a:cxnLst/>
                  <a:rect l="l" t="t" r="r" b="b"/>
                  <a:pathLst>
                    <a:path w="2314" h="942" extrusionOk="0">
                      <a:moveTo>
                        <a:pt x="204" y="1"/>
                      </a:moveTo>
                      <a:lnTo>
                        <a:pt x="1" y="636"/>
                      </a:lnTo>
                      <a:cubicBezTo>
                        <a:pt x="738" y="738"/>
                        <a:pt x="1475" y="840"/>
                        <a:pt x="2314" y="941"/>
                      </a:cubicBezTo>
                      <a:lnTo>
                        <a:pt x="2314" y="306"/>
                      </a:lnTo>
                      <a:cubicBezTo>
                        <a:pt x="1577" y="204"/>
                        <a:pt x="839" y="103"/>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5" name="Google Shape;755;p26"/>
                <p:cNvSpPr/>
                <p:nvPr/>
              </p:nvSpPr>
              <p:spPr>
                <a:xfrm>
                  <a:off x="3864406" y="4897567"/>
                  <a:ext cx="64839" cy="21633"/>
                </a:xfrm>
                <a:custGeom>
                  <a:avLst/>
                  <a:gdLst/>
                  <a:ahLst/>
                  <a:cxnLst/>
                  <a:rect l="l" t="t" r="r" b="b"/>
                  <a:pathLst>
                    <a:path w="2212" h="738" extrusionOk="0">
                      <a:moveTo>
                        <a:pt x="0" y="1"/>
                      </a:moveTo>
                      <a:lnTo>
                        <a:pt x="0" y="636"/>
                      </a:lnTo>
                      <a:cubicBezTo>
                        <a:pt x="737" y="738"/>
                        <a:pt x="1474" y="738"/>
                        <a:pt x="2211" y="738"/>
                      </a:cubicBezTo>
                      <a:lnTo>
                        <a:pt x="2211" y="102"/>
                      </a:lnTo>
                      <a:cubicBezTo>
                        <a:pt x="1474" y="102"/>
                        <a:pt x="737" y="1"/>
                        <a:pt x="0"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6" name="Google Shape;756;p26"/>
                <p:cNvSpPr/>
                <p:nvPr/>
              </p:nvSpPr>
              <p:spPr>
                <a:xfrm>
                  <a:off x="3994759" y="4897567"/>
                  <a:ext cx="67829" cy="21633"/>
                </a:xfrm>
                <a:custGeom>
                  <a:avLst/>
                  <a:gdLst/>
                  <a:ahLst/>
                  <a:cxnLst/>
                  <a:rect l="l" t="t" r="r" b="b"/>
                  <a:pathLst>
                    <a:path w="2314" h="738" extrusionOk="0">
                      <a:moveTo>
                        <a:pt x="2212" y="1"/>
                      </a:moveTo>
                      <a:cubicBezTo>
                        <a:pt x="1475" y="1"/>
                        <a:pt x="738" y="102"/>
                        <a:pt x="1" y="102"/>
                      </a:cubicBezTo>
                      <a:lnTo>
                        <a:pt x="1" y="738"/>
                      </a:lnTo>
                      <a:cubicBezTo>
                        <a:pt x="840" y="738"/>
                        <a:pt x="1577" y="738"/>
                        <a:pt x="2314" y="636"/>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7" name="Google Shape;757;p26"/>
                <p:cNvSpPr/>
                <p:nvPr/>
              </p:nvSpPr>
              <p:spPr>
                <a:xfrm>
                  <a:off x="4125141" y="4878953"/>
                  <a:ext cx="67829" cy="30573"/>
                </a:xfrm>
                <a:custGeom>
                  <a:avLst/>
                  <a:gdLst/>
                  <a:ahLst/>
                  <a:cxnLst/>
                  <a:rect l="l" t="t" r="r" b="b"/>
                  <a:pathLst>
                    <a:path w="2314" h="1043" extrusionOk="0">
                      <a:moveTo>
                        <a:pt x="2212" y="0"/>
                      </a:moveTo>
                      <a:cubicBezTo>
                        <a:pt x="1475" y="102"/>
                        <a:pt x="738" y="305"/>
                        <a:pt x="1" y="407"/>
                      </a:cubicBezTo>
                      <a:lnTo>
                        <a:pt x="102" y="1042"/>
                      </a:lnTo>
                      <a:cubicBezTo>
                        <a:pt x="839" y="941"/>
                        <a:pt x="1577" y="839"/>
                        <a:pt x="2314" y="737"/>
                      </a:cubicBezTo>
                      <a:lnTo>
                        <a:pt x="2212"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8" name="Google Shape;758;p26"/>
                <p:cNvSpPr/>
                <p:nvPr/>
              </p:nvSpPr>
              <p:spPr>
                <a:xfrm>
                  <a:off x="4255523" y="4847647"/>
                  <a:ext cx="67829" cy="37286"/>
                </a:xfrm>
                <a:custGeom>
                  <a:avLst/>
                  <a:gdLst/>
                  <a:ahLst/>
                  <a:cxnLst/>
                  <a:rect l="l" t="t" r="r" b="b"/>
                  <a:pathLst>
                    <a:path w="2314" h="1272" extrusionOk="0">
                      <a:moveTo>
                        <a:pt x="2110" y="1"/>
                      </a:moveTo>
                      <a:cubicBezTo>
                        <a:pt x="1373" y="204"/>
                        <a:pt x="636" y="433"/>
                        <a:pt x="0" y="636"/>
                      </a:cubicBezTo>
                      <a:lnTo>
                        <a:pt x="102" y="1272"/>
                      </a:lnTo>
                      <a:cubicBezTo>
                        <a:pt x="839" y="1170"/>
                        <a:pt x="1576" y="941"/>
                        <a:pt x="2313" y="738"/>
                      </a:cubicBezTo>
                      <a:lnTo>
                        <a:pt x="211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59" name="Google Shape;759;p26"/>
                <p:cNvSpPr/>
                <p:nvPr/>
              </p:nvSpPr>
              <p:spPr>
                <a:xfrm>
                  <a:off x="4379192" y="4804441"/>
                  <a:ext cx="68562" cy="43236"/>
                </a:xfrm>
                <a:custGeom>
                  <a:avLst/>
                  <a:gdLst/>
                  <a:ahLst/>
                  <a:cxnLst/>
                  <a:rect l="l" t="t" r="r" b="b"/>
                  <a:pathLst>
                    <a:path w="2339" h="1475" extrusionOk="0">
                      <a:moveTo>
                        <a:pt x="2034" y="1"/>
                      </a:moveTo>
                      <a:lnTo>
                        <a:pt x="1" y="738"/>
                      </a:lnTo>
                      <a:lnTo>
                        <a:pt x="229" y="1475"/>
                      </a:lnTo>
                      <a:lnTo>
                        <a:pt x="2339" y="636"/>
                      </a:lnTo>
                      <a:lnTo>
                        <a:pt x="20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0" name="Google Shape;760;p26"/>
                <p:cNvSpPr/>
                <p:nvPr/>
              </p:nvSpPr>
              <p:spPr>
                <a:xfrm>
                  <a:off x="4500634" y="4754522"/>
                  <a:ext cx="68562" cy="43236"/>
                </a:xfrm>
                <a:custGeom>
                  <a:avLst/>
                  <a:gdLst/>
                  <a:ahLst/>
                  <a:cxnLst/>
                  <a:rect l="l" t="t" r="r" b="b"/>
                  <a:pathLst>
                    <a:path w="2339" h="1475" extrusionOk="0">
                      <a:moveTo>
                        <a:pt x="2008" y="1"/>
                      </a:moveTo>
                      <a:lnTo>
                        <a:pt x="0" y="840"/>
                      </a:lnTo>
                      <a:lnTo>
                        <a:pt x="305" y="1475"/>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1" name="Google Shape;761;p26"/>
                <p:cNvSpPr/>
                <p:nvPr/>
              </p:nvSpPr>
              <p:spPr>
                <a:xfrm>
                  <a:off x="4621313" y="4701642"/>
                  <a:ext cx="68562" cy="46959"/>
                </a:xfrm>
                <a:custGeom>
                  <a:avLst/>
                  <a:gdLst/>
                  <a:ahLst/>
                  <a:cxnLst/>
                  <a:rect l="l" t="t" r="r" b="b"/>
                  <a:pathLst>
                    <a:path w="2339" h="1602" extrusionOk="0">
                      <a:moveTo>
                        <a:pt x="2034" y="0"/>
                      </a:moveTo>
                      <a:lnTo>
                        <a:pt x="1" y="839"/>
                      </a:lnTo>
                      <a:lnTo>
                        <a:pt x="331"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2" name="Google Shape;762;p26"/>
                <p:cNvSpPr/>
                <p:nvPr/>
              </p:nvSpPr>
              <p:spPr>
                <a:xfrm>
                  <a:off x="4742755" y="4648733"/>
                  <a:ext cx="68562" cy="46959"/>
                </a:xfrm>
                <a:custGeom>
                  <a:avLst/>
                  <a:gdLst/>
                  <a:ahLst/>
                  <a:cxnLst/>
                  <a:rect l="l" t="t" r="r" b="b"/>
                  <a:pathLst>
                    <a:path w="2339" h="1602"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3" name="Google Shape;763;p26"/>
                <p:cNvSpPr/>
                <p:nvPr/>
              </p:nvSpPr>
              <p:spPr>
                <a:xfrm>
                  <a:off x="4863435" y="4595853"/>
                  <a:ext cx="68591" cy="46959"/>
                </a:xfrm>
                <a:custGeom>
                  <a:avLst/>
                  <a:gdLst/>
                  <a:ahLst/>
                  <a:cxnLst/>
                  <a:rect l="l" t="t" r="r" b="b"/>
                  <a:pathLst>
                    <a:path w="2340" h="1602" extrusionOk="0">
                      <a:moveTo>
                        <a:pt x="2034" y="0"/>
                      </a:moveTo>
                      <a:lnTo>
                        <a:pt x="1" y="864"/>
                      </a:lnTo>
                      <a:lnTo>
                        <a:pt x="230" y="1601"/>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4" name="Google Shape;764;p26"/>
                <p:cNvSpPr/>
                <p:nvPr/>
              </p:nvSpPr>
              <p:spPr>
                <a:xfrm>
                  <a:off x="4981886" y="4539983"/>
                  <a:ext cx="67829" cy="49919"/>
                </a:xfrm>
                <a:custGeom>
                  <a:avLst/>
                  <a:gdLst/>
                  <a:ahLst/>
                  <a:cxnLst/>
                  <a:rect l="l" t="t" r="r" b="b"/>
                  <a:pathLst>
                    <a:path w="2314" h="1703" extrusionOk="0">
                      <a:moveTo>
                        <a:pt x="2110" y="0"/>
                      </a:moveTo>
                      <a:lnTo>
                        <a:pt x="1" y="966"/>
                      </a:lnTo>
                      <a:lnTo>
                        <a:pt x="306" y="1703"/>
                      </a:lnTo>
                      <a:lnTo>
                        <a:pt x="2314" y="763"/>
                      </a:lnTo>
                      <a:lnTo>
                        <a:pt x="211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5" name="Google Shape;765;p26"/>
                <p:cNvSpPr/>
                <p:nvPr/>
              </p:nvSpPr>
              <p:spPr>
                <a:xfrm>
                  <a:off x="5102595" y="4487807"/>
                  <a:ext cx="68562" cy="46226"/>
                </a:xfrm>
                <a:custGeom>
                  <a:avLst/>
                  <a:gdLst/>
                  <a:ahLst/>
                  <a:cxnLst/>
                  <a:rect l="l" t="t" r="r" b="b"/>
                  <a:pathLst>
                    <a:path w="2339" h="1577" extrusionOk="0">
                      <a:moveTo>
                        <a:pt x="2135" y="1"/>
                      </a:moveTo>
                      <a:lnTo>
                        <a:pt x="0" y="941"/>
                      </a:lnTo>
                      <a:lnTo>
                        <a:pt x="331" y="1577"/>
                      </a:lnTo>
                      <a:lnTo>
                        <a:pt x="2339" y="636"/>
                      </a:lnTo>
                      <a:lnTo>
                        <a:pt x="2135"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6" name="Google Shape;766;p26"/>
                <p:cNvSpPr/>
                <p:nvPr/>
              </p:nvSpPr>
              <p:spPr>
                <a:xfrm>
                  <a:off x="5224037" y="4431938"/>
                  <a:ext cx="67800" cy="46226"/>
                </a:xfrm>
                <a:custGeom>
                  <a:avLst/>
                  <a:gdLst/>
                  <a:ahLst/>
                  <a:cxnLst/>
                  <a:rect l="l" t="t" r="r" b="b"/>
                  <a:pathLst>
                    <a:path w="2313" h="1577" extrusionOk="0">
                      <a:moveTo>
                        <a:pt x="2008" y="1"/>
                      </a:moveTo>
                      <a:lnTo>
                        <a:pt x="0" y="941"/>
                      </a:lnTo>
                      <a:lnTo>
                        <a:pt x="305" y="1577"/>
                      </a:lnTo>
                      <a:lnTo>
                        <a:pt x="2313" y="738"/>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7" name="Google Shape;767;p26"/>
                <p:cNvSpPr/>
                <p:nvPr/>
              </p:nvSpPr>
              <p:spPr>
                <a:xfrm>
                  <a:off x="5344717" y="4379058"/>
                  <a:ext cx="68562" cy="46226"/>
                </a:xfrm>
                <a:custGeom>
                  <a:avLst/>
                  <a:gdLst/>
                  <a:ahLst/>
                  <a:cxnLst/>
                  <a:rect l="l" t="t" r="r" b="b"/>
                  <a:pathLst>
                    <a:path w="2339" h="1577" extrusionOk="0">
                      <a:moveTo>
                        <a:pt x="2008" y="0"/>
                      </a:moveTo>
                      <a:lnTo>
                        <a:pt x="0" y="941"/>
                      </a:lnTo>
                      <a:lnTo>
                        <a:pt x="229" y="1576"/>
                      </a:lnTo>
                      <a:lnTo>
                        <a:pt x="2339" y="636"/>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8" name="Google Shape;768;p26"/>
                <p:cNvSpPr/>
                <p:nvPr/>
              </p:nvSpPr>
              <p:spPr>
                <a:xfrm>
                  <a:off x="5463168" y="4323188"/>
                  <a:ext cx="67829" cy="46196"/>
                </a:xfrm>
                <a:custGeom>
                  <a:avLst/>
                  <a:gdLst/>
                  <a:ahLst/>
                  <a:cxnLst/>
                  <a:rect l="l" t="t" r="r" b="b"/>
                  <a:pathLst>
                    <a:path w="2314" h="1576" extrusionOk="0">
                      <a:moveTo>
                        <a:pt x="2008" y="0"/>
                      </a:moveTo>
                      <a:lnTo>
                        <a:pt x="1" y="940"/>
                      </a:lnTo>
                      <a:lnTo>
                        <a:pt x="306" y="1576"/>
                      </a:lnTo>
                      <a:lnTo>
                        <a:pt x="2313" y="737"/>
                      </a:lnTo>
                      <a:lnTo>
                        <a:pt x="200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69" name="Google Shape;769;p26"/>
                <p:cNvSpPr/>
                <p:nvPr/>
              </p:nvSpPr>
              <p:spPr>
                <a:xfrm>
                  <a:off x="5583848" y="4270279"/>
                  <a:ext cx="68591" cy="46226"/>
                </a:xfrm>
                <a:custGeom>
                  <a:avLst/>
                  <a:gdLst/>
                  <a:ahLst/>
                  <a:cxnLst/>
                  <a:rect l="l" t="t" r="r" b="b"/>
                  <a:pathLst>
                    <a:path w="2340" h="1577" extrusionOk="0">
                      <a:moveTo>
                        <a:pt x="2009" y="1"/>
                      </a:moveTo>
                      <a:lnTo>
                        <a:pt x="1" y="941"/>
                      </a:lnTo>
                      <a:lnTo>
                        <a:pt x="331" y="1576"/>
                      </a:lnTo>
                      <a:lnTo>
                        <a:pt x="2339" y="636"/>
                      </a:lnTo>
                      <a:lnTo>
                        <a:pt x="200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0" name="Google Shape;770;p26"/>
                <p:cNvSpPr/>
                <p:nvPr/>
              </p:nvSpPr>
              <p:spPr>
                <a:xfrm>
                  <a:off x="5701567" y="4217399"/>
                  <a:ext cx="68562" cy="43236"/>
                </a:xfrm>
                <a:custGeom>
                  <a:avLst/>
                  <a:gdLst/>
                  <a:ahLst/>
                  <a:cxnLst/>
                  <a:rect l="l" t="t" r="r" b="b"/>
                  <a:pathLst>
                    <a:path w="2339" h="1475" extrusionOk="0">
                      <a:moveTo>
                        <a:pt x="2136" y="0"/>
                      </a:moveTo>
                      <a:lnTo>
                        <a:pt x="1" y="839"/>
                      </a:lnTo>
                      <a:lnTo>
                        <a:pt x="331" y="1474"/>
                      </a:lnTo>
                      <a:lnTo>
                        <a:pt x="2339" y="635"/>
                      </a:lnTo>
                      <a:lnTo>
                        <a:pt x="213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1" name="Google Shape;771;p26"/>
                <p:cNvSpPr/>
                <p:nvPr/>
              </p:nvSpPr>
              <p:spPr>
                <a:xfrm>
                  <a:off x="5823009" y="4161500"/>
                  <a:ext cx="68562" cy="46988"/>
                </a:xfrm>
                <a:custGeom>
                  <a:avLst/>
                  <a:gdLst/>
                  <a:ahLst/>
                  <a:cxnLst/>
                  <a:rect l="l" t="t" r="r" b="b"/>
                  <a:pathLst>
                    <a:path w="2339" h="1603" extrusionOk="0">
                      <a:moveTo>
                        <a:pt x="2008" y="1"/>
                      </a:moveTo>
                      <a:lnTo>
                        <a:pt x="0" y="967"/>
                      </a:lnTo>
                      <a:lnTo>
                        <a:pt x="305" y="1602"/>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2" name="Google Shape;772;p26"/>
                <p:cNvSpPr/>
                <p:nvPr/>
              </p:nvSpPr>
              <p:spPr>
                <a:xfrm>
                  <a:off x="5943688" y="4108621"/>
                  <a:ext cx="68562" cy="43969"/>
                </a:xfrm>
                <a:custGeom>
                  <a:avLst/>
                  <a:gdLst/>
                  <a:ahLst/>
                  <a:cxnLst/>
                  <a:rect l="l" t="t" r="r" b="b"/>
                  <a:pathLst>
                    <a:path w="2339" h="1500" extrusionOk="0">
                      <a:moveTo>
                        <a:pt x="2034" y="0"/>
                      </a:moveTo>
                      <a:lnTo>
                        <a:pt x="1" y="966"/>
                      </a:lnTo>
                      <a:lnTo>
                        <a:pt x="229" y="1500"/>
                      </a:lnTo>
                      <a:lnTo>
                        <a:pt x="2339" y="636"/>
                      </a:lnTo>
                      <a:lnTo>
                        <a:pt x="2034"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3" name="Google Shape;773;p26"/>
                <p:cNvSpPr/>
                <p:nvPr/>
              </p:nvSpPr>
              <p:spPr>
                <a:xfrm>
                  <a:off x="6065130" y="4055712"/>
                  <a:ext cx="68562" cy="43998"/>
                </a:xfrm>
                <a:custGeom>
                  <a:avLst/>
                  <a:gdLst/>
                  <a:ahLst/>
                  <a:cxnLst/>
                  <a:rect l="l" t="t" r="r" b="b"/>
                  <a:pathLst>
                    <a:path w="2339" h="1501" extrusionOk="0">
                      <a:moveTo>
                        <a:pt x="2008" y="1"/>
                      </a:moveTo>
                      <a:lnTo>
                        <a:pt x="1" y="865"/>
                      </a:lnTo>
                      <a:lnTo>
                        <a:pt x="204" y="1500"/>
                      </a:lnTo>
                      <a:lnTo>
                        <a:pt x="2339" y="636"/>
                      </a:lnTo>
                      <a:lnTo>
                        <a:pt x="200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4" name="Google Shape;774;p26"/>
                <p:cNvSpPr/>
                <p:nvPr/>
              </p:nvSpPr>
              <p:spPr>
                <a:xfrm>
                  <a:off x="7666882" y="3482066"/>
                  <a:ext cx="68562" cy="18672"/>
                </a:xfrm>
                <a:custGeom>
                  <a:avLst/>
                  <a:gdLst/>
                  <a:ahLst/>
                  <a:cxnLst/>
                  <a:rect l="l" t="t" r="r" b="b"/>
                  <a:pathLst>
                    <a:path w="2339" h="637" extrusionOk="0">
                      <a:moveTo>
                        <a:pt x="2212" y="1"/>
                      </a:moveTo>
                      <a:cubicBezTo>
                        <a:pt x="1475" y="102"/>
                        <a:pt x="738" y="102"/>
                        <a:pt x="1" y="204"/>
                      </a:cubicBezTo>
                      <a:lnTo>
                        <a:pt x="102" y="636"/>
                      </a:lnTo>
                      <a:cubicBezTo>
                        <a:pt x="839" y="509"/>
                        <a:pt x="1576" y="509"/>
                        <a:pt x="2339" y="407"/>
                      </a:cubicBezTo>
                      <a:lnTo>
                        <a:pt x="2212"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5" name="Google Shape;775;p26"/>
                <p:cNvSpPr/>
                <p:nvPr/>
              </p:nvSpPr>
              <p:spPr>
                <a:xfrm>
                  <a:off x="7800225" y="3482066"/>
                  <a:ext cx="65601" cy="18672"/>
                </a:xfrm>
                <a:custGeom>
                  <a:avLst/>
                  <a:gdLst/>
                  <a:ahLst/>
                  <a:cxnLst/>
                  <a:rect l="l" t="t" r="r" b="b"/>
                  <a:pathLst>
                    <a:path w="2238" h="637" extrusionOk="0">
                      <a:moveTo>
                        <a:pt x="1" y="1"/>
                      </a:moveTo>
                      <a:lnTo>
                        <a:pt x="1" y="407"/>
                      </a:lnTo>
                      <a:cubicBezTo>
                        <a:pt x="738" y="509"/>
                        <a:pt x="1373" y="509"/>
                        <a:pt x="2110" y="636"/>
                      </a:cubicBezTo>
                      <a:lnTo>
                        <a:pt x="2238" y="306"/>
                      </a:lnTo>
                      <a:cubicBezTo>
                        <a:pt x="1475" y="102"/>
                        <a:pt x="738" y="102"/>
                        <a:pt x="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6" name="Google Shape;776;p26"/>
                <p:cNvSpPr/>
                <p:nvPr/>
              </p:nvSpPr>
              <p:spPr>
                <a:xfrm>
                  <a:off x="7927646" y="3503669"/>
                  <a:ext cx="64839" cy="34296"/>
                </a:xfrm>
                <a:custGeom>
                  <a:avLst/>
                  <a:gdLst/>
                  <a:ahLst/>
                  <a:cxnLst/>
                  <a:rect l="l" t="t" r="r" b="b"/>
                  <a:pathLst>
                    <a:path w="2212" h="1170" extrusionOk="0">
                      <a:moveTo>
                        <a:pt x="102" y="1"/>
                      </a:moveTo>
                      <a:lnTo>
                        <a:pt x="0" y="407"/>
                      </a:lnTo>
                      <a:cubicBezTo>
                        <a:pt x="737" y="636"/>
                        <a:pt x="1373" y="839"/>
                        <a:pt x="2110" y="1170"/>
                      </a:cubicBezTo>
                      <a:lnTo>
                        <a:pt x="2211" y="738"/>
                      </a:lnTo>
                      <a:cubicBezTo>
                        <a:pt x="1576" y="534"/>
                        <a:pt x="839" y="204"/>
                        <a:pt x="102"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7" name="Google Shape;777;p26"/>
                <p:cNvSpPr/>
                <p:nvPr/>
              </p:nvSpPr>
              <p:spPr>
                <a:xfrm>
                  <a:off x="8045336" y="3556578"/>
                  <a:ext cx="62612" cy="46226"/>
                </a:xfrm>
                <a:custGeom>
                  <a:avLst/>
                  <a:gdLst/>
                  <a:ahLst/>
                  <a:cxnLst/>
                  <a:rect l="l" t="t" r="r" b="b"/>
                  <a:pathLst>
                    <a:path w="2136" h="1577" extrusionOk="0">
                      <a:moveTo>
                        <a:pt x="229" y="0"/>
                      </a:moveTo>
                      <a:lnTo>
                        <a:pt x="1" y="305"/>
                      </a:lnTo>
                      <a:cubicBezTo>
                        <a:pt x="636" y="737"/>
                        <a:pt x="1272" y="1144"/>
                        <a:pt x="1907" y="1576"/>
                      </a:cubicBezTo>
                      <a:lnTo>
                        <a:pt x="2136" y="1373"/>
                      </a:lnTo>
                      <a:cubicBezTo>
                        <a:pt x="1500" y="839"/>
                        <a:pt x="865" y="407"/>
                        <a:pt x="229"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8" name="Google Shape;778;p26"/>
                <p:cNvSpPr/>
                <p:nvPr/>
              </p:nvSpPr>
              <p:spPr>
                <a:xfrm>
                  <a:off x="8148164" y="3640002"/>
                  <a:ext cx="46196" cy="58889"/>
                </a:xfrm>
                <a:custGeom>
                  <a:avLst/>
                  <a:gdLst/>
                  <a:ahLst/>
                  <a:cxnLst/>
                  <a:rect l="l" t="t" r="r" b="b"/>
                  <a:pathLst>
                    <a:path w="1576" h="2009" extrusionOk="0">
                      <a:moveTo>
                        <a:pt x="203" y="1"/>
                      </a:moveTo>
                      <a:lnTo>
                        <a:pt x="0" y="204"/>
                      </a:lnTo>
                      <a:cubicBezTo>
                        <a:pt x="534" y="738"/>
                        <a:pt x="941" y="1373"/>
                        <a:pt x="1373" y="2009"/>
                      </a:cubicBezTo>
                      <a:lnTo>
                        <a:pt x="1576" y="1805"/>
                      </a:lnTo>
                      <a:cubicBezTo>
                        <a:pt x="1169" y="1170"/>
                        <a:pt x="737" y="636"/>
                        <a:pt x="203"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79" name="Google Shape;779;p26"/>
                <p:cNvSpPr/>
                <p:nvPr/>
              </p:nvSpPr>
              <p:spPr>
                <a:xfrm>
                  <a:off x="8222647" y="3748780"/>
                  <a:ext cx="34296" cy="64839"/>
                </a:xfrm>
                <a:custGeom>
                  <a:avLst/>
                  <a:gdLst/>
                  <a:ahLst/>
                  <a:cxnLst/>
                  <a:rect l="l" t="t" r="r" b="b"/>
                  <a:pathLst>
                    <a:path w="1170" h="2212" extrusionOk="0">
                      <a:moveTo>
                        <a:pt x="204" y="1"/>
                      </a:moveTo>
                      <a:lnTo>
                        <a:pt x="1" y="204"/>
                      </a:lnTo>
                      <a:cubicBezTo>
                        <a:pt x="306" y="839"/>
                        <a:pt x="636" y="1475"/>
                        <a:pt x="941" y="2212"/>
                      </a:cubicBezTo>
                      <a:lnTo>
                        <a:pt x="1170" y="2110"/>
                      </a:lnTo>
                      <a:cubicBezTo>
                        <a:pt x="941" y="1373"/>
                        <a:pt x="636"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0" name="Google Shape;780;p26"/>
                <p:cNvSpPr/>
                <p:nvPr/>
              </p:nvSpPr>
              <p:spPr>
                <a:xfrm>
                  <a:off x="8281507" y="4006555"/>
                  <a:ext cx="8970" cy="64839"/>
                </a:xfrm>
                <a:custGeom>
                  <a:avLst/>
                  <a:gdLst/>
                  <a:ahLst/>
                  <a:cxnLst/>
                  <a:rect l="l" t="t" r="r" b="b"/>
                  <a:pathLst>
                    <a:path w="306" h="2212" extrusionOk="0">
                      <a:moveTo>
                        <a:pt x="102" y="0"/>
                      </a:moveTo>
                      <a:cubicBezTo>
                        <a:pt x="102" y="737"/>
                        <a:pt x="102" y="1474"/>
                        <a:pt x="1" y="2212"/>
                      </a:cubicBezTo>
                      <a:lnTo>
                        <a:pt x="204" y="2212"/>
                      </a:lnTo>
                      <a:cubicBezTo>
                        <a:pt x="204" y="1474"/>
                        <a:pt x="306" y="737"/>
                        <a:pt x="30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1" name="Google Shape;781;p26"/>
                <p:cNvSpPr/>
                <p:nvPr/>
              </p:nvSpPr>
              <p:spPr>
                <a:xfrm>
                  <a:off x="8253191" y="4136937"/>
                  <a:ext cx="22395" cy="61849"/>
                </a:xfrm>
                <a:custGeom>
                  <a:avLst/>
                  <a:gdLst/>
                  <a:ahLst/>
                  <a:cxnLst/>
                  <a:rect l="l" t="t" r="r" b="b"/>
                  <a:pathLst>
                    <a:path w="764" h="2110" extrusionOk="0">
                      <a:moveTo>
                        <a:pt x="636" y="0"/>
                      </a:moveTo>
                      <a:cubicBezTo>
                        <a:pt x="433" y="737"/>
                        <a:pt x="331" y="1373"/>
                        <a:pt x="1" y="2110"/>
                      </a:cubicBezTo>
                      <a:lnTo>
                        <a:pt x="230" y="2110"/>
                      </a:lnTo>
                      <a:cubicBezTo>
                        <a:pt x="433" y="1474"/>
                        <a:pt x="636" y="737"/>
                        <a:pt x="763"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2" name="Google Shape;782;p26"/>
                <p:cNvSpPr/>
                <p:nvPr/>
              </p:nvSpPr>
              <p:spPr>
                <a:xfrm>
                  <a:off x="8204034" y="4260606"/>
                  <a:ext cx="30573" cy="59622"/>
                </a:xfrm>
                <a:custGeom>
                  <a:avLst/>
                  <a:gdLst/>
                  <a:ahLst/>
                  <a:cxnLst/>
                  <a:rect l="l" t="t" r="r" b="b"/>
                  <a:pathLst>
                    <a:path w="1043" h="2034" extrusionOk="0">
                      <a:moveTo>
                        <a:pt x="941" y="0"/>
                      </a:moveTo>
                      <a:cubicBezTo>
                        <a:pt x="636" y="636"/>
                        <a:pt x="305" y="1398"/>
                        <a:pt x="0" y="2033"/>
                      </a:cubicBezTo>
                      <a:cubicBezTo>
                        <a:pt x="407" y="1398"/>
                        <a:pt x="737" y="763"/>
                        <a:pt x="1042"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783" name="Google Shape;783;p26"/>
                <p:cNvSpPr/>
                <p:nvPr/>
              </p:nvSpPr>
              <p:spPr>
                <a:xfrm>
                  <a:off x="8126561" y="4376068"/>
                  <a:ext cx="43236" cy="52176"/>
                </a:xfrm>
                <a:custGeom>
                  <a:avLst/>
                  <a:gdLst/>
                  <a:ahLst/>
                  <a:cxnLst/>
                  <a:rect l="l" t="t" r="r" b="b"/>
                  <a:pathLst>
                    <a:path w="1475" h="1780" extrusionOk="0">
                      <a:moveTo>
                        <a:pt x="1373" y="1"/>
                      </a:moveTo>
                      <a:cubicBezTo>
                        <a:pt x="940" y="509"/>
                        <a:pt x="508" y="1144"/>
                        <a:pt x="0" y="1678"/>
                      </a:cubicBezTo>
                      <a:lnTo>
                        <a:pt x="102" y="1780"/>
                      </a:lnTo>
                      <a:cubicBezTo>
                        <a:pt x="508" y="1144"/>
                        <a:pt x="1042" y="636"/>
                        <a:pt x="147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grpSp>
      <p:sp>
        <p:nvSpPr>
          <p:cNvPr id="784" name="Google Shape;784;p26"/>
          <p:cNvSpPr txBox="1">
            <a:spLocks noGrp="1"/>
          </p:cNvSpPr>
          <p:nvPr>
            <p:ph type="title"/>
          </p:nvPr>
        </p:nvSpPr>
        <p:spPr>
          <a:xfrm>
            <a:off x="947033" y="425231"/>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Use Cases</a:t>
            </a:r>
            <a:endParaRPr b="1" dirty="0"/>
          </a:p>
        </p:txBody>
      </p:sp>
      <p:sp>
        <p:nvSpPr>
          <p:cNvPr id="785" name="Google Shape;785;p26"/>
          <p:cNvSpPr/>
          <p:nvPr/>
        </p:nvSpPr>
        <p:spPr>
          <a:xfrm>
            <a:off x="8243799" y="5452387"/>
            <a:ext cx="91416" cy="57648"/>
          </a:xfrm>
          <a:custGeom>
            <a:avLst/>
            <a:gdLst/>
            <a:ahLst/>
            <a:cxnLst/>
            <a:rect l="l" t="t" r="r" b="b"/>
            <a:pathLst>
              <a:path w="2339" h="1475" extrusionOk="0">
                <a:moveTo>
                  <a:pt x="2135" y="1"/>
                </a:moveTo>
                <a:lnTo>
                  <a:pt x="0" y="839"/>
                </a:lnTo>
                <a:lnTo>
                  <a:pt x="331" y="1475"/>
                </a:lnTo>
                <a:lnTo>
                  <a:pt x="2338" y="509"/>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6" name="Google Shape;786;p26"/>
          <p:cNvSpPr/>
          <p:nvPr/>
        </p:nvSpPr>
        <p:spPr>
          <a:xfrm>
            <a:off x="8405682" y="5381880"/>
            <a:ext cx="90439" cy="57648"/>
          </a:xfrm>
          <a:custGeom>
            <a:avLst/>
            <a:gdLst/>
            <a:ahLst/>
            <a:cxnLst/>
            <a:rect l="l" t="t" r="r" b="b"/>
            <a:pathLst>
              <a:path w="2314" h="1475" extrusionOk="0">
                <a:moveTo>
                  <a:pt x="2110" y="0"/>
                </a:moveTo>
                <a:lnTo>
                  <a:pt x="1" y="839"/>
                </a:lnTo>
                <a:lnTo>
                  <a:pt x="306" y="1474"/>
                </a:lnTo>
                <a:lnTo>
                  <a:pt x="2314" y="636"/>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7" name="Google Shape;787;p26"/>
          <p:cNvSpPr/>
          <p:nvPr/>
        </p:nvSpPr>
        <p:spPr>
          <a:xfrm>
            <a:off x="8566627" y="5209735"/>
            <a:ext cx="91416" cy="57648"/>
          </a:xfrm>
          <a:custGeom>
            <a:avLst/>
            <a:gdLst/>
            <a:ahLst/>
            <a:cxnLst/>
            <a:rect l="l" t="t" r="r" b="b"/>
            <a:pathLst>
              <a:path w="2339" h="1475" extrusionOk="0">
                <a:moveTo>
                  <a:pt x="2135" y="1"/>
                </a:moveTo>
                <a:lnTo>
                  <a:pt x="0" y="941"/>
                </a:lnTo>
                <a:lnTo>
                  <a:pt x="331" y="1475"/>
                </a:lnTo>
                <a:lnTo>
                  <a:pt x="2339" y="636"/>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8" name="Google Shape;788;p26"/>
          <p:cNvSpPr/>
          <p:nvPr/>
        </p:nvSpPr>
        <p:spPr>
          <a:xfrm>
            <a:off x="8728549" y="5143177"/>
            <a:ext cx="90400" cy="53700"/>
          </a:xfrm>
          <a:custGeom>
            <a:avLst/>
            <a:gdLst/>
            <a:ahLst/>
            <a:cxnLst/>
            <a:rect l="l" t="t" r="r" b="b"/>
            <a:pathLst>
              <a:path w="2313" h="1374" extrusionOk="0">
                <a:moveTo>
                  <a:pt x="2110" y="1"/>
                </a:moveTo>
                <a:lnTo>
                  <a:pt x="0" y="865"/>
                </a:lnTo>
                <a:lnTo>
                  <a:pt x="305" y="1373"/>
                </a:lnTo>
                <a:lnTo>
                  <a:pt x="2313"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89" name="Google Shape;789;p26"/>
          <p:cNvSpPr/>
          <p:nvPr/>
        </p:nvSpPr>
        <p:spPr>
          <a:xfrm>
            <a:off x="8889455" y="5077634"/>
            <a:ext cx="91416" cy="53661"/>
          </a:xfrm>
          <a:custGeom>
            <a:avLst/>
            <a:gdLst/>
            <a:ahLst/>
            <a:cxnLst/>
            <a:rect l="l" t="t" r="r" b="b"/>
            <a:pathLst>
              <a:path w="2339" h="1373" extrusionOk="0">
                <a:moveTo>
                  <a:pt x="2135" y="0"/>
                </a:moveTo>
                <a:lnTo>
                  <a:pt x="0" y="839"/>
                </a:lnTo>
                <a:lnTo>
                  <a:pt x="331" y="1373"/>
                </a:lnTo>
                <a:lnTo>
                  <a:pt x="2339" y="509"/>
                </a:lnTo>
                <a:lnTo>
                  <a:pt x="2135"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0" name="Google Shape;790;p26"/>
          <p:cNvSpPr/>
          <p:nvPr/>
        </p:nvSpPr>
        <p:spPr>
          <a:xfrm>
            <a:off x="9055326" y="5011074"/>
            <a:ext cx="86492" cy="53661"/>
          </a:xfrm>
          <a:custGeom>
            <a:avLst/>
            <a:gdLst/>
            <a:ahLst/>
            <a:cxnLst/>
            <a:rect l="l" t="t" r="r" b="b"/>
            <a:pathLst>
              <a:path w="2213" h="1373" extrusionOk="0">
                <a:moveTo>
                  <a:pt x="2009" y="1"/>
                </a:moveTo>
                <a:lnTo>
                  <a:pt x="1" y="839"/>
                </a:lnTo>
                <a:lnTo>
                  <a:pt x="204" y="1373"/>
                </a:lnTo>
                <a:lnTo>
                  <a:pt x="2212" y="534"/>
                </a:lnTo>
                <a:lnTo>
                  <a:pt x="2009"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1" name="Google Shape;791;p26"/>
          <p:cNvSpPr/>
          <p:nvPr/>
        </p:nvSpPr>
        <p:spPr>
          <a:xfrm>
            <a:off x="9216269" y="4944515"/>
            <a:ext cx="91416" cy="53700"/>
          </a:xfrm>
          <a:custGeom>
            <a:avLst/>
            <a:gdLst/>
            <a:ahLst/>
            <a:cxnLst/>
            <a:rect l="l" t="t" r="r" b="b"/>
            <a:pathLst>
              <a:path w="2339" h="1374" extrusionOk="0">
                <a:moveTo>
                  <a:pt x="2135" y="1"/>
                </a:moveTo>
                <a:lnTo>
                  <a:pt x="0" y="865"/>
                </a:lnTo>
                <a:lnTo>
                  <a:pt x="229" y="1373"/>
                </a:lnTo>
                <a:lnTo>
                  <a:pt x="2339" y="534"/>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2" name="Google Shape;792;p26"/>
          <p:cNvSpPr/>
          <p:nvPr/>
        </p:nvSpPr>
        <p:spPr>
          <a:xfrm>
            <a:off x="9382141" y="4882921"/>
            <a:ext cx="87468" cy="53700"/>
          </a:xfrm>
          <a:custGeom>
            <a:avLst/>
            <a:gdLst/>
            <a:ahLst/>
            <a:cxnLst/>
            <a:rect l="l" t="t" r="r" b="b"/>
            <a:pathLst>
              <a:path w="2238" h="1374" extrusionOk="0">
                <a:moveTo>
                  <a:pt x="2110" y="1"/>
                </a:moveTo>
                <a:lnTo>
                  <a:pt x="1" y="840"/>
                </a:lnTo>
                <a:lnTo>
                  <a:pt x="204" y="1373"/>
                </a:lnTo>
                <a:lnTo>
                  <a:pt x="2237" y="535"/>
                </a:lnTo>
                <a:lnTo>
                  <a:pt x="2110"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3" name="Google Shape;793;p26"/>
          <p:cNvSpPr/>
          <p:nvPr/>
        </p:nvSpPr>
        <p:spPr>
          <a:xfrm>
            <a:off x="9548049" y="4824333"/>
            <a:ext cx="86452" cy="49715"/>
          </a:xfrm>
          <a:custGeom>
            <a:avLst/>
            <a:gdLst/>
            <a:ahLst/>
            <a:cxnLst/>
            <a:rect l="l" t="t" r="r" b="b"/>
            <a:pathLst>
              <a:path w="2212" h="1272" extrusionOk="0">
                <a:moveTo>
                  <a:pt x="2110" y="0"/>
                </a:moveTo>
                <a:lnTo>
                  <a:pt x="0" y="763"/>
                </a:lnTo>
                <a:lnTo>
                  <a:pt x="102" y="1271"/>
                </a:lnTo>
                <a:lnTo>
                  <a:pt x="2211" y="53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4" name="Google Shape;794;p26"/>
          <p:cNvSpPr/>
          <p:nvPr/>
        </p:nvSpPr>
        <p:spPr>
          <a:xfrm>
            <a:off x="9712942" y="4770673"/>
            <a:ext cx="87429" cy="45767"/>
          </a:xfrm>
          <a:custGeom>
            <a:avLst/>
            <a:gdLst/>
            <a:ahLst/>
            <a:cxnLst/>
            <a:rect l="l" t="t" r="r" b="b"/>
            <a:pathLst>
              <a:path w="2237" h="1171" extrusionOk="0">
                <a:moveTo>
                  <a:pt x="2135" y="1"/>
                </a:moveTo>
                <a:lnTo>
                  <a:pt x="0" y="636"/>
                </a:lnTo>
                <a:lnTo>
                  <a:pt x="127" y="1170"/>
                </a:lnTo>
                <a:lnTo>
                  <a:pt x="2237" y="433"/>
                </a:lnTo>
                <a:lnTo>
                  <a:pt x="2135" y="1"/>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5" name="Google Shape;795;p26"/>
          <p:cNvSpPr/>
          <p:nvPr/>
        </p:nvSpPr>
        <p:spPr>
          <a:xfrm>
            <a:off x="9878811" y="4717049"/>
            <a:ext cx="91416" cy="45728"/>
          </a:xfrm>
          <a:custGeom>
            <a:avLst/>
            <a:gdLst/>
            <a:ahLst/>
            <a:cxnLst/>
            <a:rect l="l" t="t" r="r" b="b"/>
            <a:pathLst>
              <a:path w="2339" h="1170" extrusionOk="0">
                <a:moveTo>
                  <a:pt x="2237" y="0"/>
                </a:moveTo>
                <a:lnTo>
                  <a:pt x="1" y="636"/>
                </a:lnTo>
                <a:lnTo>
                  <a:pt x="102" y="1170"/>
                </a:lnTo>
                <a:lnTo>
                  <a:pt x="2339" y="534"/>
                </a:lnTo>
                <a:lnTo>
                  <a:pt x="2237"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6" name="Google Shape;796;p26"/>
          <p:cNvSpPr/>
          <p:nvPr/>
        </p:nvSpPr>
        <p:spPr>
          <a:xfrm>
            <a:off x="10048667" y="4680313"/>
            <a:ext cx="91416" cy="32791"/>
          </a:xfrm>
          <a:custGeom>
            <a:avLst/>
            <a:gdLst/>
            <a:ahLst/>
            <a:cxnLst/>
            <a:rect l="l" t="t" r="r" b="b"/>
            <a:pathLst>
              <a:path w="2339" h="839" extrusionOk="0">
                <a:moveTo>
                  <a:pt x="2212" y="0"/>
                </a:moveTo>
                <a:lnTo>
                  <a:pt x="1" y="407"/>
                </a:lnTo>
                <a:lnTo>
                  <a:pt x="102" y="839"/>
                </a:lnTo>
                <a:lnTo>
                  <a:pt x="2339" y="407"/>
                </a:lnTo>
                <a:lnTo>
                  <a:pt x="2212"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797" name="Google Shape;797;p26"/>
          <p:cNvSpPr/>
          <p:nvPr/>
        </p:nvSpPr>
        <p:spPr>
          <a:xfrm>
            <a:off x="10711247" y="5966859"/>
            <a:ext cx="65581" cy="57648"/>
          </a:xfrm>
          <a:custGeom>
            <a:avLst/>
            <a:gdLst/>
            <a:ahLst/>
            <a:cxnLst/>
            <a:rect l="l" t="t" r="r" b="b"/>
            <a:pathLst>
              <a:path w="1678" h="1475" extrusionOk="0">
                <a:moveTo>
                  <a:pt x="1678" y="1"/>
                </a:moveTo>
                <a:cubicBezTo>
                  <a:pt x="1144" y="535"/>
                  <a:pt x="508" y="941"/>
                  <a:pt x="0" y="1475"/>
                </a:cubicBezTo>
                <a:lnTo>
                  <a:pt x="0" y="1475"/>
                </a:lnTo>
                <a:cubicBezTo>
                  <a:pt x="508" y="941"/>
                  <a:pt x="1144" y="535"/>
                  <a:pt x="1678" y="1"/>
                </a:cubicBez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798" name="Google Shape;798;p26"/>
          <p:cNvGrpSpPr/>
          <p:nvPr/>
        </p:nvGrpSpPr>
        <p:grpSpPr>
          <a:xfrm>
            <a:off x="4551734" y="1101630"/>
            <a:ext cx="2355295" cy="2719789"/>
            <a:chOff x="3328500" y="740497"/>
            <a:chExt cx="1766471" cy="2039842"/>
          </a:xfrm>
        </p:grpSpPr>
        <p:sp>
          <p:nvSpPr>
            <p:cNvPr id="799" name="Google Shape;799;p26"/>
            <p:cNvSpPr/>
            <p:nvPr/>
          </p:nvSpPr>
          <p:spPr>
            <a:xfrm>
              <a:off x="3779521" y="753131"/>
              <a:ext cx="173618" cy="149025"/>
            </a:xfrm>
            <a:custGeom>
              <a:avLst/>
              <a:gdLst/>
              <a:ahLst/>
              <a:cxnLst/>
              <a:rect l="l" t="t" r="r" b="b"/>
              <a:pathLst>
                <a:path w="5923" h="5084" extrusionOk="0">
                  <a:moveTo>
                    <a:pt x="4550" y="1"/>
                  </a:moveTo>
                  <a:cubicBezTo>
                    <a:pt x="3813" y="1"/>
                    <a:pt x="2745" y="331"/>
                    <a:pt x="1779" y="1068"/>
                  </a:cubicBezTo>
                  <a:cubicBezTo>
                    <a:pt x="636" y="1907"/>
                    <a:pt x="0" y="3076"/>
                    <a:pt x="0" y="3915"/>
                  </a:cubicBezTo>
                  <a:cubicBezTo>
                    <a:pt x="0" y="4144"/>
                    <a:pt x="0" y="4449"/>
                    <a:pt x="204" y="4550"/>
                  </a:cubicBezTo>
                  <a:cubicBezTo>
                    <a:pt x="407" y="4881"/>
                    <a:pt x="839" y="5084"/>
                    <a:pt x="1271" y="5084"/>
                  </a:cubicBezTo>
                  <a:cubicBezTo>
                    <a:pt x="2110" y="5084"/>
                    <a:pt x="3050" y="4652"/>
                    <a:pt x="4016" y="3915"/>
                  </a:cubicBezTo>
                  <a:cubicBezTo>
                    <a:pt x="5185" y="3076"/>
                    <a:pt x="5922" y="1907"/>
                    <a:pt x="5922" y="1068"/>
                  </a:cubicBezTo>
                  <a:cubicBezTo>
                    <a:pt x="5922" y="839"/>
                    <a:pt x="5821" y="636"/>
                    <a:pt x="5719" y="433"/>
                  </a:cubicBezTo>
                  <a:cubicBezTo>
                    <a:pt x="5490" y="102"/>
                    <a:pt x="5084" y="1"/>
                    <a:pt x="4550" y="1"/>
                  </a:cubicBez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0" name="Google Shape;800;p26"/>
            <p:cNvSpPr/>
            <p:nvPr/>
          </p:nvSpPr>
          <p:spPr>
            <a:xfrm>
              <a:off x="3328500" y="1013900"/>
              <a:ext cx="1766471" cy="1766439"/>
            </a:xfrm>
            <a:custGeom>
              <a:avLst/>
              <a:gdLst/>
              <a:ahLst/>
              <a:cxnLst/>
              <a:rect l="l" t="t" r="r" b="b"/>
              <a:pathLst>
                <a:path w="56882" h="56881" extrusionOk="0">
                  <a:moveTo>
                    <a:pt x="52433" y="0"/>
                  </a:moveTo>
                  <a:lnTo>
                    <a:pt x="1" y="4448"/>
                  </a:lnTo>
                  <a:lnTo>
                    <a:pt x="4448" y="56881"/>
                  </a:lnTo>
                  <a:lnTo>
                    <a:pt x="56881" y="52306"/>
                  </a:lnTo>
                  <a:lnTo>
                    <a:pt x="5243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01" name="Google Shape;801;p26"/>
            <p:cNvSpPr/>
            <p:nvPr/>
          </p:nvSpPr>
          <p:spPr>
            <a:xfrm>
              <a:off x="4154985" y="1063814"/>
              <a:ext cx="176608" cy="142312"/>
            </a:xfrm>
            <a:custGeom>
              <a:avLst/>
              <a:gdLst/>
              <a:ahLst/>
              <a:cxnLst/>
              <a:rect l="l" t="t" r="r" b="b"/>
              <a:pathLst>
                <a:path w="6025" h="4855" extrusionOk="0">
                  <a:moveTo>
                    <a:pt x="1" y="4550"/>
                  </a:moveTo>
                  <a:cubicBezTo>
                    <a:pt x="1" y="4550"/>
                    <a:pt x="1" y="4651"/>
                    <a:pt x="103" y="4651"/>
                  </a:cubicBezTo>
                  <a:lnTo>
                    <a:pt x="1" y="4550"/>
                  </a:lnTo>
                  <a:close/>
                  <a:moveTo>
                    <a:pt x="6024" y="0"/>
                  </a:moveTo>
                  <a:lnTo>
                    <a:pt x="2746" y="407"/>
                  </a:lnTo>
                  <a:cubicBezTo>
                    <a:pt x="2543" y="534"/>
                    <a:pt x="2314" y="737"/>
                    <a:pt x="2110" y="941"/>
                  </a:cubicBezTo>
                  <a:cubicBezTo>
                    <a:pt x="1043" y="1906"/>
                    <a:pt x="306" y="2948"/>
                    <a:pt x="1" y="3711"/>
                  </a:cubicBezTo>
                  <a:lnTo>
                    <a:pt x="738" y="4651"/>
                  </a:lnTo>
                  <a:lnTo>
                    <a:pt x="535" y="4855"/>
                  </a:lnTo>
                  <a:cubicBezTo>
                    <a:pt x="1272" y="4855"/>
                    <a:pt x="2644" y="4117"/>
                    <a:pt x="3915" y="2948"/>
                  </a:cubicBezTo>
                  <a:cubicBezTo>
                    <a:pt x="4982" y="1906"/>
                    <a:pt x="5821" y="839"/>
                    <a:pt x="6024"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02" name="Google Shape;802;p26"/>
            <p:cNvSpPr/>
            <p:nvPr/>
          </p:nvSpPr>
          <p:spPr>
            <a:xfrm>
              <a:off x="3999306" y="998242"/>
              <a:ext cx="177311" cy="211607"/>
            </a:xfrm>
            <a:custGeom>
              <a:avLst/>
              <a:gdLst/>
              <a:ahLst/>
              <a:cxnLst/>
              <a:rect l="l" t="t" r="r" b="b"/>
              <a:pathLst>
                <a:path w="6049" h="7219" extrusionOk="0">
                  <a:moveTo>
                    <a:pt x="635" y="1"/>
                  </a:moveTo>
                  <a:lnTo>
                    <a:pt x="0" y="1068"/>
                  </a:lnTo>
                  <a:lnTo>
                    <a:pt x="5617" y="7219"/>
                  </a:lnTo>
                  <a:lnTo>
                    <a:pt x="6049" y="6888"/>
                  </a:lnTo>
                  <a:lnTo>
                    <a:pt x="635"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03" name="Google Shape;803;p26"/>
            <p:cNvSpPr/>
            <p:nvPr/>
          </p:nvSpPr>
          <p:spPr>
            <a:xfrm>
              <a:off x="4092432" y="1094358"/>
              <a:ext cx="84186" cy="115491"/>
            </a:xfrm>
            <a:custGeom>
              <a:avLst/>
              <a:gdLst/>
              <a:ahLst/>
              <a:cxnLst/>
              <a:rect l="l" t="t" r="r" b="b"/>
              <a:pathLst>
                <a:path w="2872" h="3940" extrusionOk="0">
                  <a:moveTo>
                    <a:pt x="0" y="0"/>
                  </a:moveTo>
                  <a:lnTo>
                    <a:pt x="0" y="0"/>
                  </a:lnTo>
                  <a:cubicBezTo>
                    <a:pt x="966" y="1398"/>
                    <a:pt x="2033" y="2872"/>
                    <a:pt x="2440" y="3940"/>
                  </a:cubicBezTo>
                  <a:lnTo>
                    <a:pt x="2872" y="3609"/>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04" name="Google Shape;804;p26"/>
            <p:cNvSpPr/>
            <p:nvPr/>
          </p:nvSpPr>
          <p:spPr>
            <a:xfrm>
              <a:off x="3859984" y="914994"/>
              <a:ext cx="301010" cy="226967"/>
            </a:xfrm>
            <a:custGeom>
              <a:avLst/>
              <a:gdLst/>
              <a:ahLst/>
              <a:cxnLst/>
              <a:rect l="l" t="t" r="r" b="b"/>
              <a:pathLst>
                <a:path w="10269" h="7743" extrusionOk="0">
                  <a:moveTo>
                    <a:pt x="7556" y="0"/>
                  </a:moveTo>
                  <a:cubicBezTo>
                    <a:pt x="6352" y="0"/>
                    <a:pt x="4809" y="584"/>
                    <a:pt x="3381" y="1671"/>
                  </a:cubicBezTo>
                  <a:cubicBezTo>
                    <a:pt x="1169" y="3374"/>
                    <a:pt x="0" y="5814"/>
                    <a:pt x="941" y="7085"/>
                  </a:cubicBezTo>
                  <a:cubicBezTo>
                    <a:pt x="1269" y="7529"/>
                    <a:pt x="1854" y="7742"/>
                    <a:pt x="2582" y="7742"/>
                  </a:cubicBezTo>
                  <a:cubicBezTo>
                    <a:pt x="3770" y="7742"/>
                    <a:pt x="5337" y="7175"/>
                    <a:pt x="6786" y="6119"/>
                  </a:cubicBezTo>
                  <a:cubicBezTo>
                    <a:pt x="9099" y="4340"/>
                    <a:pt x="10268" y="1900"/>
                    <a:pt x="9328" y="731"/>
                  </a:cubicBezTo>
                  <a:cubicBezTo>
                    <a:pt x="8952" y="237"/>
                    <a:pt x="8323" y="0"/>
                    <a:pt x="7556"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5" name="Google Shape;805;p26"/>
            <p:cNvSpPr/>
            <p:nvPr/>
          </p:nvSpPr>
          <p:spPr>
            <a:xfrm>
              <a:off x="3837190" y="826453"/>
              <a:ext cx="167638" cy="260764"/>
            </a:xfrm>
            <a:custGeom>
              <a:avLst/>
              <a:gdLst/>
              <a:ahLst/>
              <a:cxnLst/>
              <a:rect l="l" t="t" r="r" b="b"/>
              <a:pathLst>
                <a:path w="5719" h="8896" extrusionOk="0">
                  <a:moveTo>
                    <a:pt x="3381" y="0"/>
                  </a:moveTo>
                  <a:cubicBezTo>
                    <a:pt x="3076" y="534"/>
                    <a:pt x="2542" y="966"/>
                    <a:pt x="2008" y="1373"/>
                  </a:cubicBezTo>
                  <a:cubicBezTo>
                    <a:pt x="1373" y="1907"/>
                    <a:pt x="636" y="2237"/>
                    <a:pt x="0" y="2440"/>
                  </a:cubicBezTo>
                  <a:lnTo>
                    <a:pt x="2745" y="7955"/>
                  </a:lnTo>
                  <a:cubicBezTo>
                    <a:pt x="2948" y="8464"/>
                    <a:pt x="3584" y="8896"/>
                    <a:pt x="4118" y="8896"/>
                  </a:cubicBezTo>
                  <a:cubicBezTo>
                    <a:pt x="4016" y="8896"/>
                    <a:pt x="3813" y="8794"/>
                    <a:pt x="3711" y="8794"/>
                  </a:cubicBezTo>
                  <a:cubicBezTo>
                    <a:pt x="5719" y="5414"/>
                    <a:pt x="4346" y="1805"/>
                    <a:pt x="3381"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sp>
          <p:nvSpPr>
            <p:cNvPr id="806" name="Google Shape;806;p26"/>
            <p:cNvSpPr/>
            <p:nvPr/>
          </p:nvSpPr>
          <p:spPr>
            <a:xfrm>
              <a:off x="3935076" y="820502"/>
              <a:ext cx="143074" cy="266714"/>
            </a:xfrm>
            <a:custGeom>
              <a:avLst/>
              <a:gdLst/>
              <a:ahLst/>
              <a:cxnLst/>
              <a:rect l="l" t="t" r="r" b="b"/>
              <a:pathLst>
                <a:path w="4881" h="9099" extrusionOk="0">
                  <a:moveTo>
                    <a:pt x="102" y="0"/>
                  </a:moveTo>
                  <a:cubicBezTo>
                    <a:pt x="102" y="102"/>
                    <a:pt x="1" y="102"/>
                    <a:pt x="1" y="203"/>
                  </a:cubicBezTo>
                  <a:cubicBezTo>
                    <a:pt x="966" y="2008"/>
                    <a:pt x="2339" y="5617"/>
                    <a:pt x="331" y="8997"/>
                  </a:cubicBezTo>
                  <a:cubicBezTo>
                    <a:pt x="433" y="8997"/>
                    <a:pt x="636" y="9099"/>
                    <a:pt x="738" y="9099"/>
                  </a:cubicBezTo>
                  <a:cubicBezTo>
                    <a:pt x="839" y="9099"/>
                    <a:pt x="966" y="8997"/>
                    <a:pt x="1170" y="8997"/>
                  </a:cubicBezTo>
                  <a:cubicBezTo>
                    <a:pt x="2339" y="8667"/>
                    <a:pt x="4016" y="8031"/>
                    <a:pt x="4779" y="6125"/>
                  </a:cubicBezTo>
                  <a:cubicBezTo>
                    <a:pt x="4880" y="5922"/>
                    <a:pt x="4880" y="5719"/>
                    <a:pt x="4880" y="5490"/>
                  </a:cubicBezTo>
                  <a:cubicBezTo>
                    <a:pt x="4880" y="5185"/>
                    <a:pt x="4779" y="4753"/>
                    <a:pt x="4448" y="4448"/>
                  </a:cubicBezTo>
                  <a:lnTo>
                    <a:pt x="3508" y="3380"/>
                  </a:lnTo>
                  <a:lnTo>
                    <a:pt x="10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sp>
          <p:nvSpPr>
            <p:cNvPr id="807" name="Google Shape;807;p26"/>
            <p:cNvSpPr/>
            <p:nvPr/>
          </p:nvSpPr>
          <p:spPr>
            <a:xfrm>
              <a:off x="3757156" y="740497"/>
              <a:ext cx="198944" cy="149728"/>
            </a:xfrm>
            <a:custGeom>
              <a:avLst/>
              <a:gdLst/>
              <a:ahLst/>
              <a:cxnLst/>
              <a:rect l="l" t="t" r="r" b="b"/>
              <a:pathLst>
                <a:path w="6787" h="5108" extrusionOk="0">
                  <a:moveTo>
                    <a:pt x="4999" y="0"/>
                  </a:moveTo>
                  <a:cubicBezTo>
                    <a:pt x="4223" y="0"/>
                    <a:pt x="3239" y="354"/>
                    <a:pt x="2339" y="1067"/>
                  </a:cubicBezTo>
                  <a:cubicBezTo>
                    <a:pt x="763" y="2236"/>
                    <a:pt x="1" y="3812"/>
                    <a:pt x="636" y="4676"/>
                  </a:cubicBezTo>
                  <a:cubicBezTo>
                    <a:pt x="884" y="4964"/>
                    <a:pt x="1294" y="5108"/>
                    <a:pt x="1789" y="5108"/>
                  </a:cubicBezTo>
                  <a:cubicBezTo>
                    <a:pt x="2565" y="5108"/>
                    <a:pt x="3549" y="4754"/>
                    <a:pt x="4449" y="4041"/>
                  </a:cubicBezTo>
                  <a:cubicBezTo>
                    <a:pt x="6050" y="2872"/>
                    <a:pt x="6787" y="1270"/>
                    <a:pt x="6152" y="432"/>
                  </a:cubicBezTo>
                  <a:cubicBezTo>
                    <a:pt x="5904" y="144"/>
                    <a:pt x="5494" y="0"/>
                    <a:pt x="4999" y="0"/>
                  </a:cubicBezTo>
                  <a:close/>
                </a:path>
              </a:pathLst>
            </a:custGeom>
            <a:solidFill>
              <a:srgbClr val="B33F62"/>
            </a:solidFill>
            <a:ln>
              <a:noFill/>
            </a:ln>
          </p:spPr>
          <p:txBody>
            <a:bodyPr spcFirstLastPara="1" wrap="square" lIns="121900" tIns="121900" rIns="121900" bIns="121900" anchor="ctr" anchorCtr="0">
              <a:noAutofit/>
            </a:bodyPr>
            <a:lstStyle/>
            <a:p>
              <a:endParaRPr sz="2400"/>
            </a:p>
          </p:txBody>
        </p:sp>
        <p:grpSp>
          <p:nvGrpSpPr>
            <p:cNvPr id="808" name="Google Shape;808;p26"/>
            <p:cNvGrpSpPr/>
            <p:nvPr/>
          </p:nvGrpSpPr>
          <p:grpSpPr>
            <a:xfrm rot="-275655">
              <a:off x="3395425" y="1291505"/>
              <a:ext cx="1632621" cy="1111864"/>
              <a:chOff x="9625188" y="3045633"/>
              <a:chExt cx="1632600" cy="1111849"/>
            </a:xfrm>
          </p:grpSpPr>
          <p:sp>
            <p:nvSpPr>
              <p:cNvPr id="809" name="Google Shape;809;p26"/>
              <p:cNvSpPr txBox="1"/>
              <p:nvPr/>
            </p:nvSpPr>
            <p:spPr>
              <a:xfrm>
                <a:off x="9625188"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B33F62"/>
                    </a:solidFill>
                    <a:latin typeface="Fira Sans Extra Condensed Medium"/>
                    <a:ea typeface="Fira Sans Extra Condensed Medium"/>
                    <a:cs typeface="Fira Sans Extra Condensed Medium"/>
                    <a:sym typeface="Fira Sans Extra Condensed Medium"/>
                  </a:rPr>
                  <a:t>Websites</a:t>
                </a:r>
                <a:endParaRPr sz="2000" dirty="0">
                  <a:solidFill>
                    <a:srgbClr val="B33F62"/>
                  </a:solidFill>
                  <a:latin typeface="Fira Sans Extra Condensed Medium"/>
                  <a:ea typeface="Fira Sans Extra Condensed Medium"/>
                  <a:cs typeface="Fira Sans Extra Condensed Medium"/>
                  <a:sym typeface="Fira Sans Extra Condensed Medium"/>
                </a:endParaRPr>
              </a:p>
            </p:txBody>
          </p:sp>
          <p:sp>
            <p:nvSpPr>
              <p:cNvPr id="810" name="Google Shape;810;p26"/>
              <p:cNvSpPr txBox="1"/>
              <p:nvPr/>
            </p:nvSpPr>
            <p:spPr>
              <a:xfrm>
                <a:off x="9625188"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The database engine for most low to medium traffic websites (less than 100k hits/day)</a:t>
                </a:r>
                <a:endParaRPr sz="1400" dirty="0">
                  <a:latin typeface="Fira Sans"/>
                  <a:ea typeface="Fira Sans"/>
                  <a:cs typeface="Fira Sans"/>
                  <a:sym typeface="Fira Sans"/>
                </a:endParaRPr>
              </a:p>
            </p:txBody>
          </p:sp>
        </p:grpSp>
        <p:sp>
          <p:nvSpPr>
            <p:cNvPr id="811" name="Google Shape;811;p26"/>
            <p:cNvSpPr/>
            <p:nvPr/>
          </p:nvSpPr>
          <p:spPr>
            <a:xfrm>
              <a:off x="3893060" y="942981"/>
              <a:ext cx="260764" cy="214568"/>
            </a:xfrm>
            <a:custGeom>
              <a:avLst/>
              <a:gdLst/>
              <a:ahLst/>
              <a:cxnLst/>
              <a:rect l="l" t="t" r="r" b="b"/>
              <a:pathLst>
                <a:path w="8896" h="7320" extrusionOk="0">
                  <a:moveTo>
                    <a:pt x="8362" y="0"/>
                  </a:moveTo>
                  <a:lnTo>
                    <a:pt x="8362" y="0"/>
                  </a:lnTo>
                  <a:cubicBezTo>
                    <a:pt x="8896" y="1271"/>
                    <a:pt x="7727" y="3406"/>
                    <a:pt x="5617" y="5083"/>
                  </a:cubicBezTo>
                  <a:cubicBezTo>
                    <a:pt x="4219" y="6151"/>
                    <a:pt x="2644" y="6684"/>
                    <a:pt x="1475" y="6684"/>
                  </a:cubicBezTo>
                  <a:cubicBezTo>
                    <a:pt x="839" y="6684"/>
                    <a:pt x="305" y="6583"/>
                    <a:pt x="0" y="6252"/>
                  </a:cubicBezTo>
                  <a:lnTo>
                    <a:pt x="0" y="6252"/>
                  </a:lnTo>
                  <a:cubicBezTo>
                    <a:pt x="0" y="6354"/>
                    <a:pt x="102" y="6481"/>
                    <a:pt x="204" y="6583"/>
                  </a:cubicBezTo>
                  <a:cubicBezTo>
                    <a:pt x="534" y="7116"/>
                    <a:pt x="1170" y="7320"/>
                    <a:pt x="1907" y="7320"/>
                  </a:cubicBezTo>
                  <a:cubicBezTo>
                    <a:pt x="3076" y="7320"/>
                    <a:pt x="4651" y="6684"/>
                    <a:pt x="6024" y="5617"/>
                  </a:cubicBezTo>
                  <a:cubicBezTo>
                    <a:pt x="7828" y="4346"/>
                    <a:pt x="8896" y="2542"/>
                    <a:pt x="8896" y="1271"/>
                  </a:cubicBezTo>
                  <a:cubicBezTo>
                    <a:pt x="8896" y="864"/>
                    <a:pt x="8794" y="534"/>
                    <a:pt x="8566" y="229"/>
                  </a:cubicBezTo>
                  <a:lnTo>
                    <a:pt x="8362" y="0"/>
                  </a:lnTo>
                  <a:close/>
                </a:path>
              </a:pathLst>
            </a:custGeom>
            <a:solidFill>
              <a:srgbClr val="99314B"/>
            </a:solidFill>
            <a:ln>
              <a:noFill/>
            </a:ln>
          </p:spPr>
          <p:txBody>
            <a:bodyPr spcFirstLastPara="1" wrap="square" lIns="121900" tIns="121900" rIns="121900" bIns="121900" anchor="ctr" anchorCtr="0">
              <a:noAutofit/>
            </a:bodyPr>
            <a:lstStyle/>
            <a:p>
              <a:endParaRPr sz="2400"/>
            </a:p>
          </p:txBody>
        </p:sp>
      </p:grpSp>
      <p:grpSp>
        <p:nvGrpSpPr>
          <p:cNvPr id="812" name="Google Shape;812;p26"/>
          <p:cNvGrpSpPr/>
          <p:nvPr/>
        </p:nvGrpSpPr>
        <p:grpSpPr>
          <a:xfrm>
            <a:off x="8053098" y="884734"/>
            <a:ext cx="2202140" cy="2623469"/>
            <a:chOff x="5497323" y="654025"/>
            <a:chExt cx="1651605" cy="1967602"/>
          </a:xfrm>
        </p:grpSpPr>
        <p:sp>
          <p:nvSpPr>
            <p:cNvPr id="813" name="Google Shape;813;p26"/>
            <p:cNvSpPr/>
            <p:nvPr/>
          </p:nvSpPr>
          <p:spPr>
            <a:xfrm>
              <a:off x="5500217" y="970688"/>
              <a:ext cx="1648711" cy="1650939"/>
            </a:xfrm>
            <a:custGeom>
              <a:avLst/>
              <a:gdLst/>
              <a:ahLst/>
              <a:cxnLst/>
              <a:rect l="l" t="t" r="r" b="b"/>
              <a:pathLst>
                <a:path w="56246" h="56322" extrusionOk="0">
                  <a:moveTo>
                    <a:pt x="3813" y="0"/>
                  </a:moveTo>
                  <a:lnTo>
                    <a:pt x="1" y="52407"/>
                  </a:lnTo>
                  <a:lnTo>
                    <a:pt x="52434" y="56321"/>
                  </a:lnTo>
                  <a:lnTo>
                    <a:pt x="56246" y="3914"/>
                  </a:lnTo>
                  <a:lnTo>
                    <a:pt x="3813" y="0"/>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14" name="Google Shape;814;p26"/>
            <p:cNvSpPr/>
            <p:nvPr/>
          </p:nvSpPr>
          <p:spPr>
            <a:xfrm>
              <a:off x="6368401" y="1035498"/>
              <a:ext cx="170628" cy="127421"/>
            </a:xfrm>
            <a:custGeom>
              <a:avLst/>
              <a:gdLst/>
              <a:ahLst/>
              <a:cxnLst/>
              <a:rect l="l" t="t" r="r" b="b"/>
              <a:pathLst>
                <a:path w="5821" h="4347" extrusionOk="0">
                  <a:moveTo>
                    <a:pt x="2847" y="0"/>
                  </a:moveTo>
                  <a:cubicBezTo>
                    <a:pt x="2644" y="102"/>
                    <a:pt x="2415" y="331"/>
                    <a:pt x="2211" y="534"/>
                  </a:cubicBezTo>
                  <a:cubicBezTo>
                    <a:pt x="1271" y="1373"/>
                    <a:pt x="636" y="2237"/>
                    <a:pt x="305" y="2872"/>
                  </a:cubicBezTo>
                  <a:lnTo>
                    <a:pt x="839" y="4041"/>
                  </a:lnTo>
                  <a:lnTo>
                    <a:pt x="407" y="4245"/>
                  </a:lnTo>
                  <a:lnTo>
                    <a:pt x="0" y="3609"/>
                  </a:lnTo>
                  <a:lnTo>
                    <a:pt x="0" y="3609"/>
                  </a:lnTo>
                  <a:cubicBezTo>
                    <a:pt x="0" y="3813"/>
                    <a:pt x="0" y="4041"/>
                    <a:pt x="102" y="4245"/>
                  </a:cubicBezTo>
                  <a:cubicBezTo>
                    <a:pt x="204" y="4346"/>
                    <a:pt x="407" y="4346"/>
                    <a:pt x="636" y="4346"/>
                  </a:cubicBezTo>
                  <a:cubicBezTo>
                    <a:pt x="1373" y="4346"/>
                    <a:pt x="2745" y="3609"/>
                    <a:pt x="4016" y="2440"/>
                  </a:cubicBezTo>
                  <a:cubicBezTo>
                    <a:pt x="4855" y="1703"/>
                    <a:pt x="5490" y="864"/>
                    <a:pt x="5821" y="229"/>
                  </a:cubicBezTo>
                  <a:lnTo>
                    <a:pt x="2847"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15" name="Google Shape;815;p26"/>
            <p:cNvSpPr/>
            <p:nvPr/>
          </p:nvSpPr>
          <p:spPr>
            <a:xfrm>
              <a:off x="6243969" y="926719"/>
              <a:ext cx="149054" cy="233210"/>
            </a:xfrm>
            <a:custGeom>
              <a:avLst/>
              <a:gdLst/>
              <a:ahLst/>
              <a:cxnLst/>
              <a:rect l="l" t="t" r="r" b="b"/>
              <a:pathLst>
                <a:path w="5085" h="7956" extrusionOk="0">
                  <a:moveTo>
                    <a:pt x="840" y="1"/>
                  </a:moveTo>
                  <a:lnTo>
                    <a:pt x="1" y="966"/>
                  </a:lnTo>
                  <a:lnTo>
                    <a:pt x="4652" y="7956"/>
                  </a:lnTo>
                  <a:lnTo>
                    <a:pt x="5084" y="7752"/>
                  </a:lnTo>
                  <a:lnTo>
                    <a:pt x="840"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16" name="Google Shape;816;p26"/>
            <p:cNvSpPr/>
            <p:nvPr/>
          </p:nvSpPr>
          <p:spPr>
            <a:xfrm>
              <a:off x="6327422" y="1032508"/>
              <a:ext cx="49949" cy="87205"/>
            </a:xfrm>
            <a:custGeom>
              <a:avLst/>
              <a:gdLst/>
              <a:ahLst/>
              <a:cxnLst/>
              <a:rect l="l" t="t" r="r" b="b"/>
              <a:pathLst>
                <a:path w="1704" h="2975" extrusionOk="0">
                  <a:moveTo>
                    <a:pt x="0" y="1"/>
                  </a:moveTo>
                  <a:lnTo>
                    <a:pt x="0" y="1"/>
                  </a:lnTo>
                  <a:lnTo>
                    <a:pt x="1703" y="2974"/>
                  </a:lnTo>
                  <a:lnTo>
                    <a:pt x="1703" y="2974"/>
                  </a:lnTo>
                  <a:close/>
                </a:path>
              </a:pathLst>
            </a:custGeom>
            <a:solidFill>
              <a:srgbClr val="808953"/>
            </a:solidFill>
            <a:ln>
              <a:noFill/>
            </a:ln>
          </p:spPr>
          <p:txBody>
            <a:bodyPr spcFirstLastPara="1" wrap="square" lIns="121900" tIns="121900" rIns="121900" bIns="121900" anchor="ctr" anchorCtr="0">
              <a:noAutofit/>
            </a:bodyPr>
            <a:lstStyle/>
            <a:p>
              <a:endParaRPr sz="2400"/>
            </a:p>
          </p:txBody>
        </p:sp>
        <p:sp>
          <p:nvSpPr>
            <p:cNvPr id="817" name="Google Shape;817;p26"/>
            <p:cNvSpPr/>
            <p:nvPr/>
          </p:nvSpPr>
          <p:spPr>
            <a:xfrm>
              <a:off x="6377341" y="1119684"/>
              <a:ext cx="15682" cy="34296"/>
            </a:xfrm>
            <a:custGeom>
              <a:avLst/>
              <a:gdLst/>
              <a:ahLst/>
              <a:cxnLst/>
              <a:rect l="l" t="t" r="r" b="b"/>
              <a:pathLst>
                <a:path w="535" h="1170" extrusionOk="0">
                  <a:moveTo>
                    <a:pt x="0" y="0"/>
                  </a:moveTo>
                  <a:lnTo>
                    <a:pt x="0" y="0"/>
                  </a:lnTo>
                  <a:lnTo>
                    <a:pt x="534" y="1169"/>
                  </a:lnTo>
                  <a:close/>
                </a:path>
              </a:pathLst>
            </a:custGeom>
            <a:solidFill>
              <a:srgbClr val="66772D"/>
            </a:solidFill>
            <a:ln>
              <a:noFill/>
            </a:ln>
          </p:spPr>
          <p:txBody>
            <a:bodyPr spcFirstLastPara="1" wrap="square" lIns="121900" tIns="121900" rIns="121900" bIns="121900" anchor="ctr" anchorCtr="0">
              <a:noAutofit/>
            </a:bodyPr>
            <a:lstStyle/>
            <a:p>
              <a:endParaRPr sz="2400"/>
            </a:p>
          </p:txBody>
        </p:sp>
        <p:sp>
          <p:nvSpPr>
            <p:cNvPr id="818" name="Google Shape;818;p26"/>
            <p:cNvSpPr/>
            <p:nvPr/>
          </p:nvSpPr>
          <p:spPr>
            <a:xfrm>
              <a:off x="6327422" y="1032508"/>
              <a:ext cx="65601" cy="127421"/>
            </a:xfrm>
            <a:custGeom>
              <a:avLst/>
              <a:gdLst/>
              <a:ahLst/>
              <a:cxnLst/>
              <a:rect l="l" t="t" r="r" b="b"/>
              <a:pathLst>
                <a:path w="2238" h="4347" extrusionOk="0">
                  <a:moveTo>
                    <a:pt x="0" y="1"/>
                  </a:moveTo>
                  <a:cubicBezTo>
                    <a:pt x="763" y="1602"/>
                    <a:pt x="1500" y="3178"/>
                    <a:pt x="1805" y="4347"/>
                  </a:cubicBezTo>
                  <a:lnTo>
                    <a:pt x="2237" y="4143"/>
                  </a:lnTo>
                  <a:lnTo>
                    <a:pt x="1703" y="2974"/>
                  </a:lnTo>
                  <a:lnTo>
                    <a:pt x="0"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19" name="Google Shape;819;p26"/>
            <p:cNvSpPr/>
            <p:nvPr/>
          </p:nvSpPr>
          <p:spPr>
            <a:xfrm>
              <a:off x="6200763" y="1007915"/>
              <a:ext cx="6009" cy="29"/>
            </a:xfrm>
            <a:custGeom>
              <a:avLst/>
              <a:gdLst/>
              <a:ahLst/>
              <a:cxnLst/>
              <a:rect l="l" t="t" r="r" b="b"/>
              <a:pathLst>
                <a:path w="205" h="1" extrusionOk="0">
                  <a:moveTo>
                    <a:pt x="1" y="1"/>
                  </a:moveTo>
                  <a:lnTo>
                    <a:pt x="1" y="1"/>
                  </a:lnTo>
                  <a:lnTo>
                    <a:pt x="1" y="1"/>
                  </a:lnTo>
                  <a:close/>
                  <a:moveTo>
                    <a:pt x="204" y="1"/>
                  </a:moveTo>
                  <a:lnTo>
                    <a:pt x="102" y="1"/>
                  </a:lnTo>
                  <a:lnTo>
                    <a:pt x="1" y="1"/>
                  </a:lnTo>
                  <a:lnTo>
                    <a:pt x="102"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20" name="Google Shape;820;p26"/>
            <p:cNvGrpSpPr/>
            <p:nvPr/>
          </p:nvGrpSpPr>
          <p:grpSpPr>
            <a:xfrm rot="223608">
              <a:off x="5497323" y="1239868"/>
              <a:ext cx="1640431" cy="1208417"/>
              <a:chOff x="11594364" y="3045633"/>
              <a:chExt cx="1640407" cy="1208399"/>
            </a:xfrm>
          </p:grpSpPr>
          <p:sp>
            <p:nvSpPr>
              <p:cNvPr id="821" name="Google Shape;821;p26"/>
              <p:cNvSpPr txBox="1"/>
              <p:nvPr/>
            </p:nvSpPr>
            <p:spPr>
              <a:xfrm>
                <a:off x="11602171"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7B1E7A"/>
                    </a:solidFill>
                    <a:latin typeface="Fira Sans Extra Condensed Medium"/>
                    <a:ea typeface="Fira Sans Extra Condensed Medium"/>
                    <a:cs typeface="Fira Sans Extra Condensed Medium"/>
                    <a:sym typeface="Fira Sans Extra Condensed Medium"/>
                  </a:rPr>
                  <a:t>Data transfer format</a:t>
                </a:r>
                <a:endParaRPr sz="2267" dirty="0">
                  <a:solidFill>
                    <a:srgbClr val="7B1E7A"/>
                  </a:solidFill>
                  <a:latin typeface="Fira Sans Extra Condensed Medium"/>
                  <a:ea typeface="Fira Sans Extra Condensed Medium"/>
                  <a:cs typeface="Fira Sans Extra Condensed Medium"/>
                  <a:sym typeface="Fira Sans Extra Condensed Medium"/>
                </a:endParaRPr>
              </a:p>
            </p:txBody>
          </p:sp>
          <p:sp>
            <p:nvSpPr>
              <p:cNvPr id="822" name="Google Shape;822;p26"/>
              <p:cNvSpPr txBox="1"/>
              <p:nvPr/>
            </p:nvSpPr>
            <p:spPr>
              <a:xfrm>
                <a:off x="11594364" y="348903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Used as a container for transferring content from one system to another.</a:t>
                </a:r>
                <a:endParaRPr sz="1400" dirty="0">
                  <a:latin typeface="Fira Sans"/>
                  <a:ea typeface="Fira Sans"/>
                  <a:cs typeface="Fira Sans"/>
                  <a:sym typeface="Fira Sans"/>
                </a:endParaRPr>
              </a:p>
            </p:txBody>
          </p:sp>
        </p:grpSp>
        <p:grpSp>
          <p:nvGrpSpPr>
            <p:cNvPr id="823" name="Google Shape;823;p26"/>
            <p:cNvGrpSpPr/>
            <p:nvPr/>
          </p:nvGrpSpPr>
          <p:grpSpPr>
            <a:xfrm>
              <a:off x="6036115" y="654025"/>
              <a:ext cx="375522" cy="418147"/>
              <a:chOff x="6036115" y="654025"/>
              <a:chExt cx="375522" cy="418147"/>
            </a:xfrm>
          </p:grpSpPr>
          <p:sp>
            <p:nvSpPr>
              <p:cNvPr id="824" name="Google Shape;824;p26"/>
              <p:cNvSpPr/>
              <p:nvPr/>
            </p:nvSpPr>
            <p:spPr>
              <a:xfrm>
                <a:off x="6125089" y="892604"/>
                <a:ext cx="282367" cy="179568"/>
              </a:xfrm>
              <a:custGeom>
                <a:avLst/>
                <a:gdLst/>
                <a:ahLst/>
                <a:cxnLst/>
                <a:rect l="l" t="t" r="r" b="b"/>
                <a:pathLst>
                  <a:path w="9633" h="6126" extrusionOk="0">
                    <a:moveTo>
                      <a:pt x="9201" y="1"/>
                    </a:moveTo>
                    <a:cubicBezTo>
                      <a:pt x="9531" y="1271"/>
                      <a:pt x="8032" y="3279"/>
                      <a:pt x="5719" y="4550"/>
                    </a:cubicBezTo>
                    <a:cubicBezTo>
                      <a:pt x="4448" y="5185"/>
                      <a:pt x="3050" y="5490"/>
                      <a:pt x="2008" y="5490"/>
                    </a:cubicBezTo>
                    <a:cubicBezTo>
                      <a:pt x="1144" y="5490"/>
                      <a:pt x="407" y="5287"/>
                      <a:pt x="0" y="4753"/>
                    </a:cubicBezTo>
                    <a:lnTo>
                      <a:pt x="0" y="4753"/>
                    </a:lnTo>
                    <a:cubicBezTo>
                      <a:pt x="0" y="4982"/>
                      <a:pt x="102" y="5084"/>
                      <a:pt x="102" y="5185"/>
                    </a:cubicBezTo>
                    <a:cubicBezTo>
                      <a:pt x="407" y="5821"/>
                      <a:pt x="1271" y="6126"/>
                      <a:pt x="2313" y="6126"/>
                    </a:cubicBezTo>
                    <a:cubicBezTo>
                      <a:pt x="3482" y="6126"/>
                      <a:pt x="4753" y="5821"/>
                      <a:pt x="6024" y="5185"/>
                    </a:cubicBezTo>
                    <a:cubicBezTo>
                      <a:pt x="8133" y="4016"/>
                      <a:pt x="9633" y="2313"/>
                      <a:pt x="9633" y="941"/>
                    </a:cubicBezTo>
                    <a:cubicBezTo>
                      <a:pt x="9633" y="738"/>
                      <a:pt x="9531" y="407"/>
                      <a:pt x="9404" y="204"/>
                    </a:cubicBezTo>
                    <a:cubicBezTo>
                      <a:pt x="9302" y="102"/>
                      <a:pt x="9302" y="1"/>
                      <a:pt x="9201" y="1"/>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5" name="Google Shape;825;p26"/>
              <p:cNvSpPr/>
              <p:nvPr/>
            </p:nvSpPr>
            <p:spPr>
              <a:xfrm>
                <a:off x="6097964" y="853350"/>
                <a:ext cx="313673" cy="205275"/>
              </a:xfrm>
              <a:custGeom>
                <a:avLst/>
                <a:gdLst/>
                <a:ahLst/>
                <a:cxnLst/>
                <a:rect l="l" t="t" r="r" b="b"/>
                <a:pathLst>
                  <a:path w="10701" h="7003" extrusionOk="0">
                    <a:moveTo>
                      <a:pt x="7781" y="0"/>
                    </a:moveTo>
                    <a:cubicBezTo>
                      <a:pt x="6710" y="0"/>
                      <a:pt x="5414" y="343"/>
                      <a:pt x="4143" y="1030"/>
                    </a:cubicBezTo>
                    <a:cubicBezTo>
                      <a:pt x="1474" y="2402"/>
                      <a:pt x="0" y="4639"/>
                      <a:pt x="737" y="6011"/>
                    </a:cubicBezTo>
                    <a:cubicBezTo>
                      <a:pt x="1099" y="6684"/>
                      <a:pt x="1925" y="7003"/>
                      <a:pt x="2973" y="7003"/>
                    </a:cubicBezTo>
                    <a:cubicBezTo>
                      <a:pt x="4061" y="7003"/>
                      <a:pt x="5390" y="6659"/>
                      <a:pt x="6685" y="6011"/>
                    </a:cubicBezTo>
                    <a:cubicBezTo>
                      <a:pt x="9226" y="4639"/>
                      <a:pt x="10700" y="2402"/>
                      <a:pt x="10065" y="1030"/>
                    </a:cubicBezTo>
                    <a:cubicBezTo>
                      <a:pt x="9697" y="343"/>
                      <a:pt x="8851" y="0"/>
                      <a:pt x="7781" y="0"/>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6" name="Google Shape;826;p26"/>
              <p:cNvSpPr/>
              <p:nvPr/>
            </p:nvSpPr>
            <p:spPr>
              <a:xfrm>
                <a:off x="6107637" y="743609"/>
                <a:ext cx="152015" cy="260764"/>
              </a:xfrm>
              <a:custGeom>
                <a:avLst/>
                <a:gdLst/>
                <a:ahLst/>
                <a:cxnLst/>
                <a:rect l="l" t="t" r="r" b="b"/>
                <a:pathLst>
                  <a:path w="5186" h="8896" extrusionOk="0">
                    <a:moveTo>
                      <a:pt x="3686" y="0"/>
                    </a:moveTo>
                    <a:cubicBezTo>
                      <a:pt x="3279" y="407"/>
                      <a:pt x="2746" y="839"/>
                      <a:pt x="2110" y="1170"/>
                    </a:cubicBezTo>
                    <a:cubicBezTo>
                      <a:pt x="1373" y="1576"/>
                      <a:pt x="636" y="1805"/>
                      <a:pt x="1" y="1805"/>
                    </a:cubicBezTo>
                    <a:lnTo>
                      <a:pt x="1780" y="7727"/>
                    </a:lnTo>
                    <a:cubicBezTo>
                      <a:pt x="1974" y="8267"/>
                      <a:pt x="2389" y="8660"/>
                      <a:pt x="2900" y="8829"/>
                    </a:cubicBezTo>
                    <a:lnTo>
                      <a:pt x="2900" y="8829"/>
                    </a:lnTo>
                    <a:cubicBezTo>
                      <a:pt x="2821" y="8787"/>
                      <a:pt x="2745" y="8730"/>
                      <a:pt x="2644" y="8667"/>
                    </a:cubicBezTo>
                    <a:cubicBezTo>
                      <a:pt x="5186" y="5719"/>
                      <a:pt x="4321" y="1907"/>
                      <a:pt x="3686" y="0"/>
                    </a:cubicBezTo>
                    <a:close/>
                    <a:moveTo>
                      <a:pt x="2900" y="8829"/>
                    </a:moveTo>
                    <a:cubicBezTo>
                      <a:pt x="2980" y="8870"/>
                      <a:pt x="3063" y="8896"/>
                      <a:pt x="3178" y="8896"/>
                    </a:cubicBezTo>
                    <a:cubicBezTo>
                      <a:pt x="3083" y="8881"/>
                      <a:pt x="2990" y="8858"/>
                      <a:pt x="2900" y="8829"/>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sp>
            <p:nvSpPr>
              <p:cNvPr id="827" name="Google Shape;827;p26"/>
              <p:cNvSpPr/>
              <p:nvPr/>
            </p:nvSpPr>
            <p:spPr>
              <a:xfrm>
                <a:off x="6183949" y="736896"/>
                <a:ext cx="149025" cy="267477"/>
              </a:xfrm>
              <a:custGeom>
                <a:avLst/>
                <a:gdLst/>
                <a:ahLst/>
                <a:cxnLst/>
                <a:rect l="l" t="t" r="r" b="b"/>
                <a:pathLst>
                  <a:path w="5084" h="9125" extrusionOk="0">
                    <a:moveTo>
                      <a:pt x="1271" y="1"/>
                    </a:moveTo>
                    <a:lnTo>
                      <a:pt x="1042" y="229"/>
                    </a:lnTo>
                    <a:cubicBezTo>
                      <a:pt x="1677" y="2136"/>
                      <a:pt x="2542" y="5948"/>
                      <a:pt x="0" y="8896"/>
                    </a:cubicBezTo>
                    <a:cubicBezTo>
                      <a:pt x="203" y="9023"/>
                      <a:pt x="305" y="9125"/>
                      <a:pt x="534" y="9125"/>
                    </a:cubicBezTo>
                    <a:lnTo>
                      <a:pt x="737" y="9125"/>
                    </a:lnTo>
                    <a:cubicBezTo>
                      <a:pt x="2008" y="9023"/>
                      <a:pt x="3812" y="8591"/>
                      <a:pt x="4854" y="6787"/>
                    </a:cubicBezTo>
                    <a:cubicBezTo>
                      <a:pt x="4982" y="6583"/>
                      <a:pt x="5083" y="6253"/>
                      <a:pt x="5083" y="6050"/>
                    </a:cubicBezTo>
                    <a:cubicBezTo>
                      <a:pt x="5083" y="5719"/>
                      <a:pt x="4982" y="5414"/>
                      <a:pt x="4753" y="5084"/>
                    </a:cubicBezTo>
                    <a:lnTo>
                      <a:pt x="4016" y="3940"/>
                    </a:lnTo>
                    <a:lnTo>
                      <a:pt x="1271" y="1"/>
                    </a:ln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8" name="Google Shape;828;p26"/>
              <p:cNvSpPr/>
              <p:nvPr/>
            </p:nvSpPr>
            <p:spPr>
              <a:xfrm>
                <a:off x="6051767" y="665985"/>
                <a:ext cx="186281" cy="134105"/>
              </a:xfrm>
              <a:custGeom>
                <a:avLst/>
                <a:gdLst/>
                <a:ahLst/>
                <a:cxnLst/>
                <a:rect l="l" t="t" r="r" b="b"/>
                <a:pathLst>
                  <a:path w="6355" h="4575" extrusionOk="0">
                    <a:moveTo>
                      <a:pt x="4753" y="0"/>
                    </a:moveTo>
                    <a:cubicBezTo>
                      <a:pt x="4016" y="0"/>
                      <a:pt x="3178" y="229"/>
                      <a:pt x="2313" y="763"/>
                    </a:cubicBezTo>
                    <a:cubicBezTo>
                      <a:pt x="941" y="1500"/>
                      <a:pt x="1" y="2542"/>
                      <a:pt x="1" y="3406"/>
                    </a:cubicBezTo>
                    <a:cubicBezTo>
                      <a:pt x="1" y="3609"/>
                      <a:pt x="102" y="3812"/>
                      <a:pt x="102" y="3940"/>
                    </a:cubicBezTo>
                    <a:cubicBezTo>
                      <a:pt x="407" y="4346"/>
                      <a:pt x="941" y="4575"/>
                      <a:pt x="1576" y="4575"/>
                    </a:cubicBezTo>
                    <a:cubicBezTo>
                      <a:pt x="2313" y="4575"/>
                      <a:pt x="3178" y="4346"/>
                      <a:pt x="4016" y="3940"/>
                    </a:cubicBezTo>
                    <a:cubicBezTo>
                      <a:pt x="5490" y="3177"/>
                      <a:pt x="6355" y="2033"/>
                      <a:pt x="6355" y="1169"/>
                    </a:cubicBezTo>
                    <a:cubicBezTo>
                      <a:pt x="6355" y="1068"/>
                      <a:pt x="6355" y="864"/>
                      <a:pt x="6227" y="763"/>
                    </a:cubicBezTo>
                    <a:cubicBezTo>
                      <a:pt x="6024" y="229"/>
                      <a:pt x="5490" y="0"/>
                      <a:pt x="4753" y="0"/>
                    </a:cubicBezTo>
                    <a:close/>
                  </a:path>
                </a:pathLst>
              </a:custGeom>
              <a:solidFill>
                <a:srgbClr val="4C154B"/>
              </a:solidFill>
              <a:ln>
                <a:noFill/>
              </a:ln>
            </p:spPr>
            <p:txBody>
              <a:bodyPr spcFirstLastPara="1" wrap="square" lIns="121900" tIns="121900" rIns="121900" bIns="121900" anchor="ctr" anchorCtr="0">
                <a:noAutofit/>
              </a:bodyPr>
              <a:lstStyle/>
              <a:p>
                <a:endParaRPr sz="2400"/>
              </a:p>
            </p:txBody>
          </p:sp>
          <p:sp>
            <p:nvSpPr>
              <p:cNvPr id="829" name="Google Shape;829;p26"/>
              <p:cNvSpPr/>
              <p:nvPr/>
            </p:nvSpPr>
            <p:spPr>
              <a:xfrm>
                <a:off x="6036115" y="654025"/>
                <a:ext cx="204924" cy="133225"/>
              </a:xfrm>
              <a:custGeom>
                <a:avLst/>
                <a:gdLst/>
                <a:ahLst/>
                <a:cxnLst/>
                <a:rect l="l" t="t" r="r" b="b"/>
                <a:pathLst>
                  <a:path w="6991" h="4545" extrusionOk="0">
                    <a:moveTo>
                      <a:pt x="5137" y="1"/>
                    </a:moveTo>
                    <a:cubicBezTo>
                      <a:pt x="4414" y="1"/>
                      <a:pt x="3519" y="242"/>
                      <a:pt x="2644" y="739"/>
                    </a:cubicBezTo>
                    <a:cubicBezTo>
                      <a:pt x="941" y="1577"/>
                      <a:pt x="1" y="3077"/>
                      <a:pt x="408" y="3915"/>
                    </a:cubicBezTo>
                    <a:cubicBezTo>
                      <a:pt x="674" y="4335"/>
                      <a:pt x="1234" y="4545"/>
                      <a:pt x="1939" y="4545"/>
                    </a:cubicBezTo>
                    <a:cubicBezTo>
                      <a:pt x="2644" y="4545"/>
                      <a:pt x="3496" y="4335"/>
                      <a:pt x="4347" y="3915"/>
                    </a:cubicBezTo>
                    <a:cubicBezTo>
                      <a:pt x="6024" y="3077"/>
                      <a:pt x="6990" y="1577"/>
                      <a:pt x="6558" y="637"/>
                    </a:cubicBezTo>
                    <a:cubicBezTo>
                      <a:pt x="6348" y="217"/>
                      <a:pt x="5820" y="1"/>
                      <a:pt x="5137" y="1"/>
                    </a:cubicBezTo>
                    <a:close/>
                  </a:path>
                </a:pathLst>
              </a:custGeom>
              <a:solidFill>
                <a:srgbClr val="7B1E7A"/>
              </a:solidFill>
              <a:ln>
                <a:noFill/>
              </a:ln>
            </p:spPr>
            <p:txBody>
              <a:bodyPr spcFirstLastPara="1" wrap="square" lIns="121900" tIns="121900" rIns="121900" bIns="121900" anchor="ctr" anchorCtr="0">
                <a:noAutofit/>
              </a:bodyPr>
              <a:lstStyle/>
              <a:p>
                <a:endParaRPr sz="2400"/>
              </a:p>
            </p:txBody>
          </p:sp>
        </p:grpSp>
      </p:grpSp>
      <p:grpSp>
        <p:nvGrpSpPr>
          <p:cNvPr id="830" name="Google Shape;830;p26"/>
          <p:cNvGrpSpPr/>
          <p:nvPr/>
        </p:nvGrpSpPr>
        <p:grpSpPr>
          <a:xfrm>
            <a:off x="8038779" y="3612773"/>
            <a:ext cx="2391733" cy="2708827"/>
            <a:chOff x="5562784" y="2623855"/>
            <a:chExt cx="1793800" cy="2031620"/>
          </a:xfrm>
        </p:grpSpPr>
        <p:sp>
          <p:nvSpPr>
            <p:cNvPr id="831" name="Google Shape;831;p26"/>
            <p:cNvSpPr/>
            <p:nvPr/>
          </p:nvSpPr>
          <p:spPr>
            <a:xfrm>
              <a:off x="5576483" y="2889045"/>
              <a:ext cx="1766401" cy="1766430"/>
            </a:xfrm>
            <a:custGeom>
              <a:avLst/>
              <a:gdLst/>
              <a:ahLst/>
              <a:cxnLst/>
              <a:rect l="l" t="t" r="r" b="b"/>
              <a:pathLst>
                <a:path w="60261" h="60262" extrusionOk="0">
                  <a:moveTo>
                    <a:pt x="51899" y="1"/>
                  </a:moveTo>
                  <a:lnTo>
                    <a:pt x="0" y="8363"/>
                  </a:lnTo>
                  <a:lnTo>
                    <a:pt x="8260" y="60261"/>
                  </a:lnTo>
                  <a:lnTo>
                    <a:pt x="60261" y="51874"/>
                  </a:lnTo>
                  <a:lnTo>
                    <a:pt x="5189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32" name="Google Shape;832;p26"/>
            <p:cNvSpPr/>
            <p:nvPr/>
          </p:nvSpPr>
          <p:spPr>
            <a:xfrm>
              <a:off x="6346036" y="2994101"/>
              <a:ext cx="134134" cy="127421"/>
            </a:xfrm>
            <a:custGeom>
              <a:avLst/>
              <a:gdLst/>
              <a:ahLst/>
              <a:cxnLst/>
              <a:rect l="l" t="t" r="r" b="b"/>
              <a:pathLst>
                <a:path w="4576" h="4347" extrusionOk="0">
                  <a:moveTo>
                    <a:pt x="4576" y="0"/>
                  </a:moveTo>
                  <a:lnTo>
                    <a:pt x="1272" y="534"/>
                  </a:lnTo>
                  <a:cubicBezTo>
                    <a:pt x="763" y="1271"/>
                    <a:pt x="331" y="2135"/>
                    <a:pt x="230" y="2771"/>
                  </a:cubicBezTo>
                  <a:lnTo>
                    <a:pt x="865" y="3940"/>
                  </a:lnTo>
                  <a:lnTo>
                    <a:pt x="433" y="4143"/>
                  </a:lnTo>
                  <a:lnTo>
                    <a:pt x="1" y="3609"/>
                  </a:lnTo>
                  <a:lnTo>
                    <a:pt x="1" y="3609"/>
                  </a:lnTo>
                  <a:cubicBezTo>
                    <a:pt x="1" y="3940"/>
                    <a:pt x="128" y="4143"/>
                    <a:pt x="331" y="4245"/>
                  </a:cubicBezTo>
                  <a:cubicBezTo>
                    <a:pt x="433" y="4346"/>
                    <a:pt x="535" y="4346"/>
                    <a:pt x="636" y="4346"/>
                  </a:cubicBezTo>
                  <a:cubicBezTo>
                    <a:pt x="1272" y="4346"/>
                    <a:pt x="2542" y="3304"/>
                    <a:pt x="3610" y="1703"/>
                  </a:cubicBezTo>
                  <a:cubicBezTo>
                    <a:pt x="4042" y="1068"/>
                    <a:pt x="4347" y="534"/>
                    <a:pt x="4576" y="0"/>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33" name="Google Shape;833;p26"/>
            <p:cNvSpPr/>
            <p:nvPr/>
          </p:nvSpPr>
          <p:spPr>
            <a:xfrm>
              <a:off x="6209703" y="2892035"/>
              <a:ext cx="161688" cy="223537"/>
            </a:xfrm>
            <a:custGeom>
              <a:avLst/>
              <a:gdLst/>
              <a:ahLst/>
              <a:cxnLst/>
              <a:rect l="l" t="t" r="r" b="b"/>
              <a:pathLst>
                <a:path w="5516" h="7626" extrusionOk="0">
                  <a:moveTo>
                    <a:pt x="738" y="0"/>
                  </a:moveTo>
                  <a:lnTo>
                    <a:pt x="1" y="941"/>
                  </a:lnTo>
                  <a:lnTo>
                    <a:pt x="5084" y="7625"/>
                  </a:lnTo>
                  <a:lnTo>
                    <a:pt x="5516" y="7422"/>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34" name="Google Shape;834;p26"/>
            <p:cNvSpPr/>
            <p:nvPr/>
          </p:nvSpPr>
          <p:spPr>
            <a:xfrm>
              <a:off x="6296879" y="2994101"/>
              <a:ext cx="74512" cy="121471"/>
            </a:xfrm>
            <a:custGeom>
              <a:avLst/>
              <a:gdLst/>
              <a:ahLst/>
              <a:cxnLst/>
              <a:rect l="l" t="t" r="r" b="b"/>
              <a:pathLst>
                <a:path w="2542" h="4144" extrusionOk="0">
                  <a:moveTo>
                    <a:pt x="0" y="0"/>
                  </a:moveTo>
                  <a:cubicBezTo>
                    <a:pt x="839" y="1500"/>
                    <a:pt x="1805" y="3076"/>
                    <a:pt x="2110" y="4143"/>
                  </a:cubicBezTo>
                  <a:lnTo>
                    <a:pt x="2542" y="3940"/>
                  </a:lnTo>
                  <a:lnTo>
                    <a:pt x="0"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grpSp>
          <p:nvGrpSpPr>
            <p:cNvPr id="835" name="Google Shape;835;p26"/>
            <p:cNvGrpSpPr/>
            <p:nvPr/>
          </p:nvGrpSpPr>
          <p:grpSpPr>
            <a:xfrm rot="-570169">
              <a:off x="5643365" y="3216322"/>
              <a:ext cx="1632637" cy="1111875"/>
              <a:chOff x="13579153" y="3045633"/>
              <a:chExt cx="1632600" cy="1111849"/>
            </a:xfrm>
          </p:grpSpPr>
          <p:sp>
            <p:nvSpPr>
              <p:cNvPr id="836" name="Google Shape;836;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451E7B"/>
                    </a:solidFill>
                    <a:latin typeface="Fira Sans Extra Condensed Medium"/>
                    <a:ea typeface="Fira Sans Extra Condensed Medium"/>
                    <a:cs typeface="Fira Sans Extra Condensed Medium"/>
                    <a:sym typeface="Fira Sans Extra Condensed Medium"/>
                  </a:rPr>
                  <a:t>Server-side database</a:t>
                </a:r>
                <a:br>
                  <a:rPr lang="en-GB" sz="2000" dirty="0">
                    <a:solidFill>
                      <a:srgbClr val="451E7B"/>
                    </a:solidFill>
                    <a:latin typeface="Fira Sans Extra Condensed Medium"/>
                    <a:ea typeface="Fira Sans Extra Condensed Medium"/>
                    <a:cs typeface="Fira Sans Extra Condensed Medium"/>
                    <a:sym typeface="Fira Sans Extra Condensed Medium"/>
                  </a:rPr>
                </a:br>
                <a:endParaRPr sz="2000" dirty="0">
                  <a:solidFill>
                    <a:srgbClr val="451E7B"/>
                  </a:solidFill>
                  <a:latin typeface="Fira Sans Extra Condensed Medium"/>
                  <a:ea typeface="Fira Sans Extra Condensed Medium"/>
                  <a:cs typeface="Fira Sans Extra Condensed Medium"/>
                  <a:sym typeface="Fira Sans Extra Condensed Medium"/>
                </a:endParaRPr>
              </a:p>
            </p:txBody>
          </p:sp>
          <p:sp>
            <p:nvSpPr>
              <p:cNvPr id="837" name="Google Shape;837;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An underlying storage engine for an application-specific database server</a:t>
                </a:r>
                <a:endParaRPr sz="1400" dirty="0">
                  <a:latin typeface="Fira Sans"/>
                  <a:ea typeface="Fira Sans"/>
                  <a:cs typeface="Fira Sans"/>
                  <a:sym typeface="Fira Sans"/>
                </a:endParaRPr>
              </a:p>
            </p:txBody>
          </p:sp>
        </p:grpSp>
        <p:grpSp>
          <p:nvGrpSpPr>
            <p:cNvPr id="838" name="Google Shape;838;p26"/>
            <p:cNvGrpSpPr/>
            <p:nvPr/>
          </p:nvGrpSpPr>
          <p:grpSpPr>
            <a:xfrm>
              <a:off x="5989185" y="2623855"/>
              <a:ext cx="388185" cy="418393"/>
              <a:chOff x="5989185" y="2623855"/>
              <a:chExt cx="388185" cy="418393"/>
            </a:xfrm>
          </p:grpSpPr>
          <p:sp>
            <p:nvSpPr>
              <p:cNvPr id="839" name="Google Shape;839;p26"/>
              <p:cNvSpPr/>
              <p:nvPr/>
            </p:nvSpPr>
            <p:spPr>
              <a:xfrm>
                <a:off x="6095583" y="2847026"/>
                <a:ext cx="273427" cy="195221"/>
              </a:xfrm>
              <a:custGeom>
                <a:avLst/>
                <a:gdLst/>
                <a:ahLst/>
                <a:cxnLst/>
                <a:rect l="l" t="t" r="r" b="b"/>
                <a:pathLst>
                  <a:path w="9328" h="6660" extrusionOk="0">
                    <a:moveTo>
                      <a:pt x="8896" y="1"/>
                    </a:moveTo>
                    <a:lnTo>
                      <a:pt x="8896" y="1"/>
                    </a:lnTo>
                    <a:cubicBezTo>
                      <a:pt x="9328" y="1272"/>
                      <a:pt x="7956" y="3381"/>
                      <a:pt x="5719" y="4754"/>
                    </a:cubicBezTo>
                    <a:cubicBezTo>
                      <a:pt x="4346" y="5618"/>
                      <a:pt x="2872" y="6024"/>
                      <a:pt x="1805" y="6024"/>
                    </a:cubicBezTo>
                    <a:cubicBezTo>
                      <a:pt x="966" y="6024"/>
                      <a:pt x="331" y="5821"/>
                      <a:pt x="0" y="5389"/>
                    </a:cubicBezTo>
                    <a:lnTo>
                      <a:pt x="0" y="5389"/>
                    </a:lnTo>
                    <a:cubicBezTo>
                      <a:pt x="0" y="5491"/>
                      <a:pt x="0" y="5618"/>
                      <a:pt x="102" y="5719"/>
                    </a:cubicBezTo>
                    <a:cubicBezTo>
                      <a:pt x="534" y="6355"/>
                      <a:pt x="1170" y="6660"/>
                      <a:pt x="2110" y="6660"/>
                    </a:cubicBezTo>
                    <a:cubicBezTo>
                      <a:pt x="3279" y="6660"/>
                      <a:pt x="4651" y="6253"/>
                      <a:pt x="6049" y="5389"/>
                    </a:cubicBezTo>
                    <a:cubicBezTo>
                      <a:pt x="8057" y="4118"/>
                      <a:pt x="9328" y="2441"/>
                      <a:pt x="9328" y="1170"/>
                    </a:cubicBezTo>
                    <a:cubicBezTo>
                      <a:pt x="9328" y="840"/>
                      <a:pt x="9226" y="535"/>
                      <a:pt x="9099" y="204"/>
                    </a:cubicBezTo>
                    <a:cubicBezTo>
                      <a:pt x="8998" y="103"/>
                      <a:pt x="8998" y="103"/>
                      <a:pt x="8896" y="1"/>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0" name="Google Shape;840;p26"/>
              <p:cNvSpPr/>
              <p:nvPr/>
            </p:nvSpPr>
            <p:spPr>
              <a:xfrm>
                <a:off x="6066658" y="2814620"/>
                <a:ext cx="310713" cy="213219"/>
              </a:xfrm>
              <a:custGeom>
                <a:avLst/>
                <a:gdLst/>
                <a:ahLst/>
                <a:cxnLst/>
                <a:rect l="l" t="t" r="r" b="b"/>
                <a:pathLst>
                  <a:path w="10600" h="7274" extrusionOk="0">
                    <a:moveTo>
                      <a:pt x="7824" y="0"/>
                    </a:moveTo>
                    <a:cubicBezTo>
                      <a:pt x="6685" y="0"/>
                      <a:pt x="5229" y="434"/>
                      <a:pt x="3813" y="1269"/>
                    </a:cubicBezTo>
                    <a:cubicBezTo>
                      <a:pt x="1399" y="2743"/>
                      <a:pt x="1" y="5081"/>
                      <a:pt x="865" y="6352"/>
                    </a:cubicBezTo>
                    <a:cubicBezTo>
                      <a:pt x="1199" y="6975"/>
                      <a:pt x="1926" y="7273"/>
                      <a:pt x="2858" y="7273"/>
                    </a:cubicBezTo>
                    <a:cubicBezTo>
                      <a:pt x="3980" y="7273"/>
                      <a:pt x="5399" y="6841"/>
                      <a:pt x="6787" y="6022"/>
                    </a:cubicBezTo>
                    <a:cubicBezTo>
                      <a:pt x="9227" y="4446"/>
                      <a:pt x="10599" y="2209"/>
                      <a:pt x="9761" y="837"/>
                    </a:cubicBezTo>
                    <a:cubicBezTo>
                      <a:pt x="9434" y="274"/>
                      <a:pt x="8729" y="0"/>
                      <a:pt x="7824"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1" name="Google Shape;841;p26"/>
              <p:cNvSpPr/>
              <p:nvPr/>
            </p:nvSpPr>
            <p:spPr>
              <a:xfrm>
                <a:off x="6063698" y="2712342"/>
                <a:ext cx="158698" cy="260764"/>
              </a:xfrm>
              <a:custGeom>
                <a:avLst/>
                <a:gdLst/>
                <a:ahLst/>
                <a:cxnLst/>
                <a:rect l="l" t="t" r="r" b="b"/>
                <a:pathLst>
                  <a:path w="5414" h="8896" extrusionOk="0">
                    <a:moveTo>
                      <a:pt x="3609" y="0"/>
                    </a:moveTo>
                    <a:lnTo>
                      <a:pt x="3609" y="0"/>
                    </a:lnTo>
                    <a:cubicBezTo>
                      <a:pt x="3177" y="433"/>
                      <a:pt x="2771" y="865"/>
                      <a:pt x="2135" y="1271"/>
                    </a:cubicBezTo>
                    <a:cubicBezTo>
                      <a:pt x="1373" y="1703"/>
                      <a:pt x="636" y="2034"/>
                      <a:pt x="0" y="2034"/>
                    </a:cubicBezTo>
                    <a:lnTo>
                      <a:pt x="2237" y="7854"/>
                    </a:lnTo>
                    <a:cubicBezTo>
                      <a:pt x="2380" y="8301"/>
                      <a:pt x="2686" y="8634"/>
                      <a:pt x="3076" y="8793"/>
                    </a:cubicBezTo>
                    <a:lnTo>
                      <a:pt x="3076" y="8793"/>
                    </a:lnTo>
                    <a:cubicBezTo>
                      <a:pt x="5414" y="5515"/>
                      <a:pt x="4346" y="1906"/>
                      <a:pt x="3609" y="0"/>
                    </a:cubicBezTo>
                    <a:close/>
                    <a:moveTo>
                      <a:pt x="3076" y="8793"/>
                    </a:moveTo>
                    <a:lnTo>
                      <a:pt x="3076" y="8793"/>
                    </a:lnTo>
                    <a:cubicBezTo>
                      <a:pt x="3076" y="8794"/>
                      <a:pt x="3076" y="8794"/>
                      <a:pt x="3076" y="8794"/>
                    </a:cubicBezTo>
                    <a:cubicBezTo>
                      <a:pt x="3077" y="8794"/>
                      <a:pt x="3078" y="8794"/>
                      <a:pt x="3079" y="8794"/>
                    </a:cubicBezTo>
                    <a:lnTo>
                      <a:pt x="3079" y="8794"/>
                    </a:lnTo>
                    <a:cubicBezTo>
                      <a:pt x="3078" y="8794"/>
                      <a:pt x="3077" y="8794"/>
                      <a:pt x="3076" y="8793"/>
                    </a:cubicBezTo>
                    <a:close/>
                    <a:moveTo>
                      <a:pt x="3079" y="8794"/>
                    </a:moveTo>
                    <a:cubicBezTo>
                      <a:pt x="3243" y="8861"/>
                      <a:pt x="3422" y="8896"/>
                      <a:pt x="3609" y="8896"/>
                    </a:cubicBezTo>
                    <a:cubicBezTo>
                      <a:pt x="3508" y="8896"/>
                      <a:pt x="3282" y="8796"/>
                      <a:pt x="3079" y="8794"/>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sp>
            <p:nvSpPr>
              <p:cNvPr id="842" name="Google Shape;842;p26"/>
              <p:cNvSpPr/>
              <p:nvPr/>
            </p:nvSpPr>
            <p:spPr>
              <a:xfrm>
                <a:off x="6152643" y="2707582"/>
                <a:ext cx="143074" cy="266714"/>
              </a:xfrm>
              <a:custGeom>
                <a:avLst/>
                <a:gdLst/>
                <a:ahLst/>
                <a:cxnLst/>
                <a:rect l="l" t="t" r="r" b="b"/>
                <a:pathLst>
                  <a:path w="4881" h="9099" extrusionOk="0">
                    <a:moveTo>
                      <a:pt x="636" y="0"/>
                    </a:moveTo>
                    <a:cubicBezTo>
                      <a:pt x="636" y="102"/>
                      <a:pt x="534" y="102"/>
                      <a:pt x="534" y="203"/>
                    </a:cubicBezTo>
                    <a:cubicBezTo>
                      <a:pt x="1271" y="2110"/>
                      <a:pt x="2339" y="5719"/>
                      <a:pt x="1" y="8997"/>
                    </a:cubicBezTo>
                    <a:cubicBezTo>
                      <a:pt x="204" y="8997"/>
                      <a:pt x="433" y="9099"/>
                      <a:pt x="534" y="9099"/>
                    </a:cubicBezTo>
                    <a:lnTo>
                      <a:pt x="839" y="9099"/>
                    </a:lnTo>
                    <a:cubicBezTo>
                      <a:pt x="2008" y="8896"/>
                      <a:pt x="3813" y="8362"/>
                      <a:pt x="4652" y="6557"/>
                    </a:cubicBezTo>
                    <a:cubicBezTo>
                      <a:pt x="4880" y="6354"/>
                      <a:pt x="4880" y="6049"/>
                      <a:pt x="4880" y="5820"/>
                    </a:cubicBezTo>
                    <a:cubicBezTo>
                      <a:pt x="4880" y="5515"/>
                      <a:pt x="4779" y="5083"/>
                      <a:pt x="4550" y="4880"/>
                    </a:cubicBezTo>
                    <a:lnTo>
                      <a:pt x="3711" y="3711"/>
                    </a:lnTo>
                    <a:lnTo>
                      <a:pt x="636" y="0"/>
                    </a:ln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3" name="Google Shape;843;p26"/>
              <p:cNvSpPr/>
              <p:nvPr/>
            </p:nvSpPr>
            <p:spPr>
              <a:xfrm>
                <a:off x="6007828" y="2637250"/>
                <a:ext cx="180301" cy="140084"/>
              </a:xfrm>
              <a:custGeom>
                <a:avLst/>
                <a:gdLst/>
                <a:ahLst/>
                <a:cxnLst/>
                <a:rect l="l" t="t" r="r" b="b"/>
                <a:pathLst>
                  <a:path w="6151" h="4779" extrusionOk="0">
                    <a:moveTo>
                      <a:pt x="4677" y="0"/>
                    </a:moveTo>
                    <a:cubicBezTo>
                      <a:pt x="3914" y="0"/>
                      <a:pt x="2974" y="229"/>
                      <a:pt x="2135" y="864"/>
                    </a:cubicBezTo>
                    <a:cubicBezTo>
                      <a:pt x="864" y="1601"/>
                      <a:pt x="0" y="2771"/>
                      <a:pt x="0" y="3609"/>
                    </a:cubicBezTo>
                    <a:cubicBezTo>
                      <a:pt x="0" y="3813"/>
                      <a:pt x="0" y="4041"/>
                      <a:pt x="102" y="4143"/>
                    </a:cubicBezTo>
                    <a:cubicBezTo>
                      <a:pt x="330" y="4550"/>
                      <a:pt x="864" y="4778"/>
                      <a:pt x="1500" y="4778"/>
                    </a:cubicBezTo>
                    <a:cubicBezTo>
                      <a:pt x="2237" y="4778"/>
                      <a:pt x="3075" y="4448"/>
                      <a:pt x="4041" y="3914"/>
                    </a:cubicBezTo>
                    <a:cubicBezTo>
                      <a:pt x="5312" y="3076"/>
                      <a:pt x="6151" y="2008"/>
                      <a:pt x="6151" y="1068"/>
                    </a:cubicBezTo>
                    <a:cubicBezTo>
                      <a:pt x="6151" y="966"/>
                      <a:pt x="6151" y="737"/>
                      <a:pt x="6049" y="534"/>
                    </a:cubicBezTo>
                    <a:cubicBezTo>
                      <a:pt x="5719" y="102"/>
                      <a:pt x="5312" y="0"/>
                      <a:pt x="4677" y="0"/>
                    </a:cubicBezTo>
                    <a:close/>
                  </a:path>
                </a:pathLst>
              </a:custGeom>
              <a:solidFill>
                <a:srgbClr val="251141"/>
              </a:solidFill>
              <a:ln>
                <a:noFill/>
              </a:ln>
            </p:spPr>
            <p:txBody>
              <a:bodyPr spcFirstLastPara="1" wrap="square" lIns="121900" tIns="121900" rIns="121900" bIns="121900" anchor="ctr" anchorCtr="0">
                <a:noAutofit/>
              </a:bodyPr>
              <a:lstStyle/>
              <a:p>
                <a:endParaRPr sz="2400"/>
              </a:p>
            </p:txBody>
          </p:sp>
          <p:sp>
            <p:nvSpPr>
              <p:cNvPr id="844" name="Google Shape;844;p26"/>
              <p:cNvSpPr/>
              <p:nvPr/>
            </p:nvSpPr>
            <p:spPr>
              <a:xfrm>
                <a:off x="5989185" y="2623855"/>
                <a:ext cx="201934" cy="140436"/>
              </a:xfrm>
              <a:custGeom>
                <a:avLst/>
                <a:gdLst/>
                <a:ahLst/>
                <a:cxnLst/>
                <a:rect l="l" t="t" r="r" b="b"/>
                <a:pathLst>
                  <a:path w="6889" h="4791" extrusionOk="0">
                    <a:moveTo>
                      <a:pt x="5077" y="0"/>
                    </a:moveTo>
                    <a:cubicBezTo>
                      <a:pt x="4349" y="0"/>
                      <a:pt x="3434" y="295"/>
                      <a:pt x="2542" y="889"/>
                    </a:cubicBezTo>
                    <a:cubicBezTo>
                      <a:pt x="865" y="1830"/>
                      <a:pt x="1" y="3329"/>
                      <a:pt x="534" y="4168"/>
                    </a:cubicBezTo>
                    <a:cubicBezTo>
                      <a:pt x="771" y="4597"/>
                      <a:pt x="1239" y="4790"/>
                      <a:pt x="1833" y="4790"/>
                    </a:cubicBezTo>
                    <a:cubicBezTo>
                      <a:pt x="2576" y="4790"/>
                      <a:pt x="3516" y="4487"/>
                      <a:pt x="4448" y="3965"/>
                    </a:cubicBezTo>
                    <a:cubicBezTo>
                      <a:pt x="6050" y="2999"/>
                      <a:pt x="6888" y="1423"/>
                      <a:pt x="6355" y="559"/>
                    </a:cubicBezTo>
                    <a:cubicBezTo>
                      <a:pt x="6118" y="187"/>
                      <a:pt x="5657" y="0"/>
                      <a:pt x="5077" y="0"/>
                    </a:cubicBezTo>
                    <a:close/>
                  </a:path>
                </a:pathLst>
              </a:custGeom>
              <a:solidFill>
                <a:srgbClr val="451E7B"/>
              </a:solidFill>
              <a:ln>
                <a:noFill/>
              </a:ln>
            </p:spPr>
            <p:txBody>
              <a:bodyPr spcFirstLastPara="1" wrap="square" lIns="121900" tIns="121900" rIns="121900" bIns="121900" anchor="ctr" anchorCtr="0">
                <a:noAutofit/>
              </a:bodyPr>
              <a:lstStyle/>
              <a:p>
                <a:endParaRPr sz="2400"/>
              </a:p>
            </p:txBody>
          </p:sp>
        </p:grpSp>
      </p:grpSp>
      <p:grpSp>
        <p:nvGrpSpPr>
          <p:cNvPr id="845" name="Google Shape;845;p26"/>
          <p:cNvGrpSpPr/>
          <p:nvPr/>
        </p:nvGrpSpPr>
        <p:grpSpPr>
          <a:xfrm>
            <a:off x="4748556" y="3807095"/>
            <a:ext cx="2176800" cy="2547296"/>
            <a:chOff x="3552317" y="2769596"/>
            <a:chExt cx="1632600" cy="1910472"/>
          </a:xfrm>
        </p:grpSpPr>
        <p:sp>
          <p:nvSpPr>
            <p:cNvPr id="846" name="Google Shape;846;p26"/>
            <p:cNvSpPr/>
            <p:nvPr/>
          </p:nvSpPr>
          <p:spPr>
            <a:xfrm>
              <a:off x="4403086" y="3128205"/>
              <a:ext cx="65572" cy="33533"/>
            </a:xfrm>
            <a:custGeom>
              <a:avLst/>
              <a:gdLst/>
              <a:ahLst/>
              <a:cxnLst/>
              <a:rect l="l" t="t" r="r" b="b"/>
              <a:pathLst>
                <a:path w="2237" h="1144" extrusionOk="0">
                  <a:moveTo>
                    <a:pt x="2110" y="0"/>
                  </a:moveTo>
                  <a:lnTo>
                    <a:pt x="0" y="839"/>
                  </a:lnTo>
                  <a:lnTo>
                    <a:pt x="102" y="1144"/>
                  </a:lnTo>
                  <a:lnTo>
                    <a:pt x="2237" y="204"/>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7" name="Google Shape;847;p26"/>
            <p:cNvSpPr/>
            <p:nvPr/>
          </p:nvSpPr>
          <p:spPr>
            <a:xfrm>
              <a:off x="4282406" y="3180352"/>
              <a:ext cx="64839" cy="34296"/>
            </a:xfrm>
            <a:custGeom>
              <a:avLst/>
              <a:gdLst/>
              <a:ahLst/>
              <a:cxnLst/>
              <a:rect l="l" t="t" r="r" b="b"/>
              <a:pathLst>
                <a:path w="2212" h="1170" extrusionOk="0">
                  <a:moveTo>
                    <a:pt x="2110" y="0"/>
                  </a:moveTo>
                  <a:lnTo>
                    <a:pt x="0" y="966"/>
                  </a:lnTo>
                  <a:lnTo>
                    <a:pt x="203" y="1169"/>
                  </a:lnTo>
                  <a:lnTo>
                    <a:pt x="2211" y="229"/>
                  </a:lnTo>
                  <a:lnTo>
                    <a:pt x="2110"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8" name="Google Shape;848;p26"/>
            <p:cNvSpPr/>
            <p:nvPr/>
          </p:nvSpPr>
          <p:spPr>
            <a:xfrm>
              <a:off x="4163925" y="3236222"/>
              <a:ext cx="65601" cy="37285"/>
            </a:xfrm>
            <a:custGeom>
              <a:avLst/>
              <a:gdLst/>
              <a:ahLst/>
              <a:cxnLst/>
              <a:rect l="l" t="t" r="r" b="b"/>
              <a:pathLst>
                <a:path w="2238" h="1272" extrusionOk="0">
                  <a:moveTo>
                    <a:pt x="2009" y="0"/>
                  </a:moveTo>
                  <a:lnTo>
                    <a:pt x="1" y="966"/>
                  </a:lnTo>
                  <a:lnTo>
                    <a:pt x="230" y="1271"/>
                  </a:lnTo>
                  <a:lnTo>
                    <a:pt x="2238" y="229"/>
                  </a:lnTo>
                  <a:lnTo>
                    <a:pt x="2009"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sp>
          <p:nvSpPr>
            <p:cNvPr id="849" name="Google Shape;849;p26"/>
            <p:cNvSpPr/>
            <p:nvPr/>
          </p:nvSpPr>
          <p:spPr>
            <a:xfrm>
              <a:off x="3587850" y="3118503"/>
              <a:ext cx="1561536" cy="1561565"/>
            </a:xfrm>
            <a:custGeom>
              <a:avLst/>
              <a:gdLst/>
              <a:ahLst/>
              <a:cxnLst/>
              <a:rect l="l" t="t" r="r" b="b"/>
              <a:pathLst>
                <a:path w="53272" h="53273" extrusionOk="0">
                  <a:moveTo>
                    <a:pt x="635" y="1"/>
                  </a:moveTo>
                  <a:lnTo>
                    <a:pt x="0" y="52637"/>
                  </a:lnTo>
                  <a:lnTo>
                    <a:pt x="52534" y="53272"/>
                  </a:lnTo>
                  <a:lnTo>
                    <a:pt x="53272" y="738"/>
                  </a:lnTo>
                  <a:lnTo>
                    <a:pt x="635"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50" name="Google Shape;850;p26"/>
            <p:cNvSpPr/>
            <p:nvPr/>
          </p:nvSpPr>
          <p:spPr>
            <a:xfrm>
              <a:off x="4350177" y="3131166"/>
              <a:ext cx="143074" cy="146064"/>
            </a:xfrm>
            <a:custGeom>
              <a:avLst/>
              <a:gdLst/>
              <a:ahLst/>
              <a:cxnLst/>
              <a:rect l="l" t="t" r="r" b="b"/>
              <a:pathLst>
                <a:path w="4881" h="4983" extrusionOk="0">
                  <a:moveTo>
                    <a:pt x="2136" y="1"/>
                  </a:moveTo>
                  <a:cubicBezTo>
                    <a:pt x="1907" y="204"/>
                    <a:pt x="1704" y="535"/>
                    <a:pt x="1500" y="840"/>
                  </a:cubicBezTo>
                  <a:cubicBezTo>
                    <a:pt x="1068" y="1475"/>
                    <a:pt x="738" y="2110"/>
                    <a:pt x="433" y="2746"/>
                  </a:cubicBezTo>
                  <a:lnTo>
                    <a:pt x="1373" y="4118"/>
                  </a:lnTo>
                  <a:lnTo>
                    <a:pt x="967" y="4449"/>
                  </a:lnTo>
                  <a:lnTo>
                    <a:pt x="230" y="3381"/>
                  </a:lnTo>
                  <a:lnTo>
                    <a:pt x="230" y="3381"/>
                  </a:lnTo>
                  <a:cubicBezTo>
                    <a:pt x="1" y="4118"/>
                    <a:pt x="103" y="4652"/>
                    <a:pt x="433" y="4855"/>
                  </a:cubicBezTo>
                  <a:cubicBezTo>
                    <a:pt x="433" y="4982"/>
                    <a:pt x="535" y="4982"/>
                    <a:pt x="636" y="4982"/>
                  </a:cubicBezTo>
                  <a:cubicBezTo>
                    <a:pt x="1373" y="4982"/>
                    <a:pt x="2644" y="3915"/>
                    <a:pt x="3712" y="2314"/>
                  </a:cubicBezTo>
                  <a:cubicBezTo>
                    <a:pt x="4245" y="1475"/>
                    <a:pt x="4677" y="738"/>
                    <a:pt x="4881"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51" name="Google Shape;851;p26"/>
            <p:cNvSpPr/>
            <p:nvPr/>
          </p:nvSpPr>
          <p:spPr>
            <a:xfrm>
              <a:off x="4232487" y="3035080"/>
              <a:ext cx="157965" cy="226498"/>
            </a:xfrm>
            <a:custGeom>
              <a:avLst/>
              <a:gdLst/>
              <a:ahLst/>
              <a:cxnLst/>
              <a:rect l="l" t="t" r="r" b="b"/>
              <a:pathLst>
                <a:path w="5389" h="7727" extrusionOk="0">
                  <a:moveTo>
                    <a:pt x="636" y="0"/>
                  </a:moveTo>
                  <a:lnTo>
                    <a:pt x="0" y="1042"/>
                  </a:lnTo>
                  <a:lnTo>
                    <a:pt x="4982" y="7727"/>
                  </a:lnTo>
                  <a:lnTo>
                    <a:pt x="5388" y="7396"/>
                  </a:lnTo>
                  <a:lnTo>
                    <a:pt x="636"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52" name="Google Shape;852;p26"/>
            <p:cNvSpPr/>
            <p:nvPr/>
          </p:nvSpPr>
          <p:spPr>
            <a:xfrm>
              <a:off x="4315910" y="3137146"/>
              <a:ext cx="74542" cy="124432"/>
            </a:xfrm>
            <a:custGeom>
              <a:avLst/>
              <a:gdLst/>
              <a:ahLst/>
              <a:cxnLst/>
              <a:rect l="l" t="t" r="r" b="b"/>
              <a:pathLst>
                <a:path w="2543" h="4245" extrusionOk="0">
                  <a:moveTo>
                    <a:pt x="128" y="0"/>
                  </a:moveTo>
                  <a:lnTo>
                    <a:pt x="1" y="102"/>
                  </a:lnTo>
                  <a:cubicBezTo>
                    <a:pt x="967" y="1474"/>
                    <a:pt x="1805" y="3177"/>
                    <a:pt x="2136" y="4245"/>
                  </a:cubicBezTo>
                  <a:lnTo>
                    <a:pt x="2542" y="3914"/>
                  </a:lnTo>
                  <a:lnTo>
                    <a:pt x="128"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53" name="Google Shape;853;p26"/>
            <p:cNvSpPr/>
            <p:nvPr/>
          </p:nvSpPr>
          <p:spPr>
            <a:xfrm>
              <a:off x="4195231" y="3118503"/>
              <a:ext cx="3019" cy="29"/>
            </a:xfrm>
            <a:custGeom>
              <a:avLst/>
              <a:gdLst/>
              <a:ahLst/>
              <a:cxnLst/>
              <a:rect l="l" t="t" r="r" b="b"/>
              <a:pathLst>
                <a:path w="103" h="1" extrusionOk="0">
                  <a:moveTo>
                    <a:pt x="102" y="1"/>
                  </a:moveTo>
                  <a:lnTo>
                    <a:pt x="0"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grpSp>
          <p:nvGrpSpPr>
            <p:cNvPr id="854" name="Google Shape;854;p26"/>
            <p:cNvGrpSpPr/>
            <p:nvPr/>
          </p:nvGrpSpPr>
          <p:grpSpPr>
            <a:xfrm>
              <a:off x="3552317" y="3343361"/>
              <a:ext cx="1632600" cy="1111849"/>
              <a:chOff x="13579153" y="3045633"/>
              <a:chExt cx="1632600" cy="1111849"/>
            </a:xfrm>
          </p:grpSpPr>
          <p:sp>
            <p:nvSpPr>
              <p:cNvPr id="855" name="Google Shape;855;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1E547B"/>
                    </a:solidFill>
                    <a:latin typeface="Fira Sans Extra Condensed Medium"/>
                    <a:ea typeface="Fira Sans Extra Condensed Medium"/>
                    <a:cs typeface="Fira Sans Extra Condensed Medium"/>
                    <a:sym typeface="Fira Sans Extra Condensed Medium"/>
                  </a:rPr>
                  <a:t>Data analysis</a:t>
                </a:r>
                <a:endParaRPr sz="2000" dirty="0">
                  <a:solidFill>
                    <a:srgbClr val="1E547B"/>
                  </a:solidFill>
                  <a:latin typeface="Fira Sans Extra Condensed Medium"/>
                  <a:ea typeface="Fira Sans Extra Condensed Medium"/>
                  <a:cs typeface="Fira Sans Extra Condensed Medium"/>
                  <a:sym typeface="Fira Sans Extra Condensed Medium"/>
                </a:endParaRPr>
              </a:p>
            </p:txBody>
          </p:sp>
          <p:sp>
            <p:nvSpPr>
              <p:cNvPr id="856" name="Google Shape;856;p26"/>
              <p:cNvSpPr txBox="1"/>
              <p:nvPr/>
            </p:nvSpPr>
            <p:spPr>
              <a:xfrm>
                <a:off x="13579153" y="3392482"/>
                <a:ext cx="1632600" cy="7650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GB" sz="1400" dirty="0">
                    <a:solidFill>
                      <a:schemeClr val="dk1"/>
                    </a:solidFill>
                    <a:latin typeface="Fira Sans"/>
                    <a:ea typeface="Fira Sans"/>
                    <a:cs typeface="Fira Sans"/>
                    <a:sym typeface="Fira Sans"/>
                  </a:rPr>
                  <a:t>Raw data can be imported from CSV files and used to generate summary reports</a:t>
                </a:r>
                <a:endParaRPr sz="1400" dirty="0">
                  <a:latin typeface="Roboto"/>
                  <a:ea typeface="Roboto"/>
                  <a:cs typeface="Roboto"/>
                  <a:sym typeface="Roboto"/>
                </a:endParaRPr>
              </a:p>
            </p:txBody>
          </p:sp>
        </p:grpSp>
        <p:grpSp>
          <p:nvGrpSpPr>
            <p:cNvPr id="857" name="Google Shape;857;p26"/>
            <p:cNvGrpSpPr/>
            <p:nvPr/>
          </p:nvGrpSpPr>
          <p:grpSpPr>
            <a:xfrm>
              <a:off x="4008979" y="2769596"/>
              <a:ext cx="388185" cy="419268"/>
              <a:chOff x="4008979" y="2769596"/>
              <a:chExt cx="388185" cy="419268"/>
            </a:xfrm>
          </p:grpSpPr>
          <p:sp>
            <p:nvSpPr>
              <p:cNvPr id="858" name="Google Shape;858;p26"/>
              <p:cNvSpPr/>
              <p:nvPr/>
            </p:nvSpPr>
            <p:spPr>
              <a:xfrm>
                <a:off x="4117758" y="2992910"/>
                <a:ext cx="272694" cy="195954"/>
              </a:xfrm>
              <a:custGeom>
                <a:avLst/>
                <a:gdLst/>
                <a:ahLst/>
                <a:cxnLst/>
                <a:rect l="l" t="t" r="r" b="b"/>
                <a:pathLst>
                  <a:path w="9303" h="6685" extrusionOk="0">
                    <a:moveTo>
                      <a:pt x="8896" y="0"/>
                    </a:moveTo>
                    <a:cubicBezTo>
                      <a:pt x="9302" y="1398"/>
                      <a:pt x="7930" y="3406"/>
                      <a:pt x="5719" y="4779"/>
                    </a:cubicBezTo>
                    <a:cubicBezTo>
                      <a:pt x="4346" y="5617"/>
                      <a:pt x="2948" y="6049"/>
                      <a:pt x="1805" y="6049"/>
                    </a:cubicBezTo>
                    <a:cubicBezTo>
                      <a:pt x="1042" y="6049"/>
                      <a:pt x="407" y="5846"/>
                      <a:pt x="0" y="5516"/>
                    </a:cubicBezTo>
                    <a:lnTo>
                      <a:pt x="0" y="5516"/>
                    </a:lnTo>
                    <a:cubicBezTo>
                      <a:pt x="0" y="5617"/>
                      <a:pt x="102" y="5719"/>
                      <a:pt x="102" y="5846"/>
                    </a:cubicBezTo>
                    <a:cubicBezTo>
                      <a:pt x="534" y="6481"/>
                      <a:pt x="1271" y="6685"/>
                      <a:pt x="2110" y="6685"/>
                    </a:cubicBezTo>
                    <a:cubicBezTo>
                      <a:pt x="3279" y="6685"/>
                      <a:pt x="4651" y="6253"/>
                      <a:pt x="6024" y="5414"/>
                    </a:cubicBezTo>
                    <a:cubicBezTo>
                      <a:pt x="8032" y="4245"/>
                      <a:pt x="9302" y="2542"/>
                      <a:pt x="9302" y="1169"/>
                    </a:cubicBezTo>
                    <a:cubicBezTo>
                      <a:pt x="9302" y="864"/>
                      <a:pt x="9302" y="534"/>
                      <a:pt x="9099" y="331"/>
                    </a:cubicBezTo>
                    <a:cubicBezTo>
                      <a:pt x="8997" y="229"/>
                      <a:pt x="8997" y="127"/>
                      <a:pt x="8896"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59" name="Google Shape;859;p26"/>
              <p:cNvSpPr/>
              <p:nvPr/>
            </p:nvSpPr>
            <p:spPr>
              <a:xfrm>
                <a:off x="4086452" y="2959659"/>
                <a:ext cx="310713" cy="212457"/>
              </a:xfrm>
              <a:custGeom>
                <a:avLst/>
                <a:gdLst/>
                <a:ahLst/>
                <a:cxnLst/>
                <a:rect l="l" t="t" r="r" b="b"/>
                <a:pathLst>
                  <a:path w="10600" h="7248" extrusionOk="0">
                    <a:moveTo>
                      <a:pt x="7764" y="0"/>
                    </a:moveTo>
                    <a:cubicBezTo>
                      <a:pt x="6622" y="0"/>
                      <a:pt x="5202" y="427"/>
                      <a:pt x="3813" y="1302"/>
                    </a:cubicBezTo>
                    <a:cubicBezTo>
                      <a:pt x="1373" y="2777"/>
                      <a:pt x="1" y="5115"/>
                      <a:pt x="839" y="6386"/>
                    </a:cubicBezTo>
                    <a:cubicBezTo>
                      <a:pt x="1183" y="6959"/>
                      <a:pt x="1909" y="7247"/>
                      <a:pt x="2836" y="7247"/>
                    </a:cubicBezTo>
                    <a:cubicBezTo>
                      <a:pt x="3965" y="7247"/>
                      <a:pt x="5391" y="6819"/>
                      <a:pt x="6787" y="5954"/>
                    </a:cubicBezTo>
                    <a:cubicBezTo>
                      <a:pt x="9227" y="4479"/>
                      <a:pt x="10599" y="2141"/>
                      <a:pt x="9862" y="870"/>
                    </a:cubicBezTo>
                    <a:cubicBezTo>
                      <a:pt x="9470" y="294"/>
                      <a:pt x="8713" y="0"/>
                      <a:pt x="7764"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0" name="Google Shape;860;p26"/>
              <p:cNvSpPr/>
              <p:nvPr/>
            </p:nvSpPr>
            <p:spPr>
              <a:xfrm>
                <a:off x="4083492" y="2858348"/>
                <a:ext cx="157936" cy="257803"/>
              </a:xfrm>
              <a:custGeom>
                <a:avLst/>
                <a:gdLst/>
                <a:ahLst/>
                <a:cxnLst/>
                <a:rect l="l" t="t" r="r" b="b"/>
                <a:pathLst>
                  <a:path w="5388" h="8795" extrusionOk="0">
                    <a:moveTo>
                      <a:pt x="3609" y="1"/>
                    </a:moveTo>
                    <a:lnTo>
                      <a:pt x="3609" y="1"/>
                    </a:lnTo>
                    <a:cubicBezTo>
                      <a:pt x="3279" y="433"/>
                      <a:pt x="2745" y="865"/>
                      <a:pt x="2110" y="1170"/>
                    </a:cubicBezTo>
                    <a:cubicBezTo>
                      <a:pt x="1372" y="1704"/>
                      <a:pt x="635" y="1907"/>
                      <a:pt x="0" y="2009"/>
                    </a:cubicBezTo>
                    <a:lnTo>
                      <a:pt x="2211" y="7854"/>
                    </a:lnTo>
                    <a:cubicBezTo>
                      <a:pt x="2362" y="8274"/>
                      <a:pt x="2690" y="8549"/>
                      <a:pt x="3079" y="8688"/>
                    </a:cubicBezTo>
                    <a:lnTo>
                      <a:pt x="3079" y="8688"/>
                    </a:lnTo>
                    <a:cubicBezTo>
                      <a:pt x="5387" y="5512"/>
                      <a:pt x="4447" y="1805"/>
                      <a:pt x="3609" y="1"/>
                    </a:cubicBezTo>
                    <a:close/>
                    <a:moveTo>
                      <a:pt x="3079" y="8688"/>
                    </a:moveTo>
                    <a:cubicBezTo>
                      <a:pt x="3078" y="8690"/>
                      <a:pt x="3077" y="8691"/>
                      <a:pt x="3075" y="8693"/>
                    </a:cubicBezTo>
                    <a:cubicBezTo>
                      <a:pt x="3279" y="8795"/>
                      <a:pt x="3482" y="8795"/>
                      <a:pt x="3711" y="8795"/>
                    </a:cubicBezTo>
                    <a:cubicBezTo>
                      <a:pt x="3495" y="8795"/>
                      <a:pt x="3279" y="8760"/>
                      <a:pt x="3079" y="8688"/>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sp>
            <p:nvSpPr>
              <p:cNvPr id="861" name="Google Shape;861;p26"/>
              <p:cNvSpPr/>
              <p:nvPr/>
            </p:nvSpPr>
            <p:spPr>
              <a:xfrm>
                <a:off x="4172437" y="2848217"/>
                <a:ext cx="142312" cy="266744"/>
              </a:xfrm>
              <a:custGeom>
                <a:avLst/>
                <a:gdLst/>
                <a:ahLst/>
                <a:cxnLst/>
                <a:rect l="l" t="t" r="r" b="b"/>
                <a:pathLst>
                  <a:path w="4855" h="9100" extrusionOk="0">
                    <a:moveTo>
                      <a:pt x="737" y="1"/>
                    </a:moveTo>
                    <a:cubicBezTo>
                      <a:pt x="636" y="103"/>
                      <a:pt x="636" y="204"/>
                      <a:pt x="534" y="306"/>
                    </a:cubicBezTo>
                    <a:cubicBezTo>
                      <a:pt x="1373" y="2110"/>
                      <a:pt x="2313" y="5821"/>
                      <a:pt x="0" y="8998"/>
                    </a:cubicBezTo>
                    <a:cubicBezTo>
                      <a:pt x="204" y="9100"/>
                      <a:pt x="407" y="9100"/>
                      <a:pt x="636" y="9100"/>
                    </a:cubicBezTo>
                    <a:lnTo>
                      <a:pt x="839" y="9100"/>
                    </a:lnTo>
                    <a:cubicBezTo>
                      <a:pt x="2008" y="8998"/>
                      <a:pt x="3813" y="8363"/>
                      <a:pt x="4753" y="6660"/>
                    </a:cubicBezTo>
                    <a:cubicBezTo>
                      <a:pt x="4855" y="6355"/>
                      <a:pt x="4855" y="6126"/>
                      <a:pt x="4855" y="5923"/>
                    </a:cubicBezTo>
                    <a:cubicBezTo>
                      <a:pt x="4855" y="5491"/>
                      <a:pt x="4753" y="5186"/>
                      <a:pt x="4550" y="4855"/>
                    </a:cubicBezTo>
                    <a:lnTo>
                      <a:pt x="3711" y="3813"/>
                    </a:lnTo>
                    <a:lnTo>
                      <a:pt x="737" y="1"/>
                    </a:ln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2" name="Google Shape;862;p26"/>
              <p:cNvSpPr/>
              <p:nvPr/>
            </p:nvSpPr>
            <p:spPr>
              <a:xfrm>
                <a:off x="4027593" y="2780295"/>
                <a:ext cx="183320" cy="139322"/>
              </a:xfrm>
              <a:custGeom>
                <a:avLst/>
                <a:gdLst/>
                <a:ahLst/>
                <a:cxnLst/>
                <a:rect l="l" t="t" r="r" b="b"/>
                <a:pathLst>
                  <a:path w="6254" h="4753" extrusionOk="0">
                    <a:moveTo>
                      <a:pt x="4754" y="0"/>
                    </a:moveTo>
                    <a:cubicBezTo>
                      <a:pt x="4017" y="0"/>
                      <a:pt x="3076" y="305"/>
                      <a:pt x="2110" y="839"/>
                    </a:cubicBezTo>
                    <a:cubicBezTo>
                      <a:pt x="840" y="1703"/>
                      <a:pt x="1" y="2745"/>
                      <a:pt x="1" y="3609"/>
                    </a:cubicBezTo>
                    <a:cubicBezTo>
                      <a:pt x="1" y="3812"/>
                      <a:pt x="1" y="4016"/>
                      <a:pt x="102" y="4244"/>
                    </a:cubicBezTo>
                    <a:cubicBezTo>
                      <a:pt x="433" y="4549"/>
                      <a:pt x="840" y="4753"/>
                      <a:pt x="1475" y="4753"/>
                    </a:cubicBezTo>
                    <a:cubicBezTo>
                      <a:pt x="2212" y="4753"/>
                      <a:pt x="3178" y="4549"/>
                      <a:pt x="4017" y="3914"/>
                    </a:cubicBezTo>
                    <a:cubicBezTo>
                      <a:pt x="5389" y="3177"/>
                      <a:pt x="6253" y="2008"/>
                      <a:pt x="6253" y="1169"/>
                    </a:cubicBezTo>
                    <a:cubicBezTo>
                      <a:pt x="6253" y="940"/>
                      <a:pt x="6151" y="737"/>
                      <a:pt x="6024" y="635"/>
                    </a:cubicBezTo>
                    <a:cubicBezTo>
                      <a:pt x="5821" y="203"/>
                      <a:pt x="5287" y="0"/>
                      <a:pt x="4754" y="0"/>
                    </a:cubicBezTo>
                    <a:close/>
                  </a:path>
                </a:pathLst>
              </a:custGeom>
              <a:solidFill>
                <a:srgbClr val="0E2A47"/>
              </a:solidFill>
              <a:ln>
                <a:noFill/>
              </a:ln>
            </p:spPr>
            <p:txBody>
              <a:bodyPr spcFirstLastPara="1" wrap="square" lIns="121900" tIns="121900" rIns="121900" bIns="121900" anchor="ctr" anchorCtr="0">
                <a:noAutofit/>
              </a:bodyPr>
              <a:lstStyle/>
              <a:p>
                <a:endParaRPr sz="2400"/>
              </a:p>
            </p:txBody>
          </p:sp>
          <p:sp>
            <p:nvSpPr>
              <p:cNvPr id="863" name="Google Shape;863;p26"/>
              <p:cNvSpPr/>
              <p:nvPr/>
            </p:nvSpPr>
            <p:spPr>
              <a:xfrm>
                <a:off x="4008979" y="2769596"/>
                <a:ext cx="204894" cy="138853"/>
              </a:xfrm>
              <a:custGeom>
                <a:avLst/>
                <a:gdLst/>
                <a:ahLst/>
                <a:cxnLst/>
                <a:rect l="l" t="t" r="r" b="b"/>
                <a:pathLst>
                  <a:path w="6990" h="4737" extrusionOk="0">
                    <a:moveTo>
                      <a:pt x="5082" y="0"/>
                    </a:moveTo>
                    <a:cubicBezTo>
                      <a:pt x="4330" y="0"/>
                      <a:pt x="3402" y="270"/>
                      <a:pt x="2542" y="797"/>
                    </a:cubicBezTo>
                    <a:cubicBezTo>
                      <a:pt x="941" y="1839"/>
                      <a:pt x="0" y="3339"/>
                      <a:pt x="534" y="4177"/>
                    </a:cubicBezTo>
                    <a:cubicBezTo>
                      <a:pt x="771" y="4549"/>
                      <a:pt x="1252" y="4736"/>
                      <a:pt x="1854" y="4736"/>
                    </a:cubicBezTo>
                    <a:cubicBezTo>
                      <a:pt x="2610" y="4736"/>
                      <a:pt x="3557" y="4441"/>
                      <a:pt x="4448" y="3847"/>
                    </a:cubicBezTo>
                    <a:cubicBezTo>
                      <a:pt x="6024" y="2907"/>
                      <a:pt x="6990" y="1432"/>
                      <a:pt x="6456" y="568"/>
                    </a:cubicBezTo>
                    <a:cubicBezTo>
                      <a:pt x="6214" y="187"/>
                      <a:pt x="5709" y="0"/>
                      <a:pt x="5082" y="0"/>
                    </a:cubicBezTo>
                    <a:close/>
                  </a:path>
                </a:pathLst>
              </a:custGeom>
              <a:solidFill>
                <a:srgbClr val="1E547B"/>
              </a:solidFill>
              <a:ln>
                <a:noFill/>
              </a:ln>
            </p:spPr>
            <p:txBody>
              <a:bodyPr spcFirstLastPara="1" wrap="square" lIns="121900" tIns="121900" rIns="121900" bIns="121900" anchor="ctr" anchorCtr="0">
                <a:noAutofit/>
              </a:bodyPr>
              <a:lstStyle/>
              <a:p>
                <a:endParaRPr sz="2400"/>
              </a:p>
            </p:txBody>
          </p:sp>
        </p:grpSp>
      </p:grpSp>
      <p:grpSp>
        <p:nvGrpSpPr>
          <p:cNvPr id="864" name="Google Shape;864;p26"/>
          <p:cNvGrpSpPr/>
          <p:nvPr/>
        </p:nvGrpSpPr>
        <p:grpSpPr>
          <a:xfrm>
            <a:off x="621788" y="3685837"/>
            <a:ext cx="2831512" cy="3096946"/>
            <a:chOff x="914441" y="2754852"/>
            <a:chExt cx="2123634" cy="2322710"/>
          </a:xfrm>
        </p:grpSpPr>
        <p:sp>
          <p:nvSpPr>
            <p:cNvPr id="865" name="Google Shape;865;p26"/>
            <p:cNvSpPr/>
            <p:nvPr/>
          </p:nvSpPr>
          <p:spPr>
            <a:xfrm>
              <a:off x="914441" y="2897441"/>
              <a:ext cx="2123634" cy="2180121"/>
            </a:xfrm>
            <a:custGeom>
              <a:avLst/>
              <a:gdLst/>
              <a:ahLst/>
              <a:cxnLst/>
              <a:rect l="l" t="t" r="r" b="b"/>
              <a:pathLst>
                <a:path w="64913" h="64913" extrusionOk="0">
                  <a:moveTo>
                    <a:pt x="14386" y="1"/>
                  </a:moveTo>
                  <a:lnTo>
                    <a:pt x="0" y="50527"/>
                  </a:lnTo>
                  <a:lnTo>
                    <a:pt x="50603" y="64913"/>
                  </a:lnTo>
                  <a:lnTo>
                    <a:pt x="64912" y="14310"/>
                  </a:lnTo>
                  <a:lnTo>
                    <a:pt x="14386"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866" name="Google Shape;866;p26"/>
            <p:cNvSpPr/>
            <p:nvPr/>
          </p:nvSpPr>
          <p:spPr>
            <a:xfrm>
              <a:off x="2360298" y="3180352"/>
              <a:ext cx="3752" cy="3752"/>
            </a:xfrm>
            <a:custGeom>
              <a:avLst/>
              <a:gdLst/>
              <a:ahLst/>
              <a:cxnLst/>
              <a:rect l="l" t="t" r="r" b="b"/>
              <a:pathLst>
                <a:path w="128" h="128" extrusionOk="0">
                  <a:moveTo>
                    <a:pt x="0" y="0"/>
                  </a:moveTo>
                  <a:lnTo>
                    <a:pt x="0" y="0"/>
                  </a:lnTo>
                  <a:lnTo>
                    <a:pt x="127" y="127"/>
                  </a:lnTo>
                  <a:close/>
                </a:path>
              </a:pathLst>
            </a:custGeom>
            <a:solidFill>
              <a:srgbClr val="7BC3DD"/>
            </a:solidFill>
            <a:ln>
              <a:noFill/>
            </a:ln>
          </p:spPr>
          <p:txBody>
            <a:bodyPr spcFirstLastPara="1" wrap="square" lIns="121900" tIns="121900" rIns="121900" bIns="121900" anchor="ctr" anchorCtr="0">
              <a:noAutofit/>
            </a:bodyPr>
            <a:lstStyle/>
            <a:p>
              <a:endParaRPr sz="2400"/>
            </a:p>
          </p:txBody>
        </p:sp>
        <p:sp>
          <p:nvSpPr>
            <p:cNvPr id="867" name="Google Shape;867;p26"/>
            <p:cNvSpPr/>
            <p:nvPr/>
          </p:nvSpPr>
          <p:spPr>
            <a:xfrm>
              <a:off x="2252252" y="3180352"/>
              <a:ext cx="179598" cy="121471"/>
            </a:xfrm>
            <a:custGeom>
              <a:avLst/>
              <a:gdLst/>
              <a:ahLst/>
              <a:cxnLst/>
              <a:rect l="l" t="t" r="r" b="b"/>
              <a:pathLst>
                <a:path w="6127" h="4144" extrusionOk="0">
                  <a:moveTo>
                    <a:pt x="3686" y="0"/>
                  </a:moveTo>
                  <a:cubicBezTo>
                    <a:pt x="3381" y="229"/>
                    <a:pt x="2949" y="331"/>
                    <a:pt x="2644" y="534"/>
                  </a:cubicBezTo>
                  <a:cubicBezTo>
                    <a:pt x="1780" y="1169"/>
                    <a:pt x="1043" y="1805"/>
                    <a:pt x="636" y="2440"/>
                  </a:cubicBezTo>
                  <a:lnTo>
                    <a:pt x="1043" y="3609"/>
                  </a:lnTo>
                  <a:lnTo>
                    <a:pt x="509" y="3813"/>
                  </a:lnTo>
                  <a:lnTo>
                    <a:pt x="204" y="3076"/>
                  </a:lnTo>
                  <a:cubicBezTo>
                    <a:pt x="103" y="3406"/>
                    <a:pt x="1" y="3711"/>
                    <a:pt x="204" y="3940"/>
                  </a:cubicBezTo>
                  <a:cubicBezTo>
                    <a:pt x="306" y="4143"/>
                    <a:pt x="509" y="4143"/>
                    <a:pt x="840" y="4143"/>
                  </a:cubicBezTo>
                  <a:cubicBezTo>
                    <a:pt x="1577" y="4143"/>
                    <a:pt x="2848" y="3609"/>
                    <a:pt x="4220" y="2771"/>
                  </a:cubicBezTo>
                  <a:cubicBezTo>
                    <a:pt x="4957" y="2135"/>
                    <a:pt x="5720" y="1500"/>
                    <a:pt x="6126" y="966"/>
                  </a:cubicBezTo>
                  <a:lnTo>
                    <a:pt x="3813" y="127"/>
                  </a:lnTo>
                  <a:lnTo>
                    <a:pt x="368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68" name="Google Shape;868;p26"/>
            <p:cNvSpPr/>
            <p:nvPr/>
          </p:nvSpPr>
          <p:spPr>
            <a:xfrm>
              <a:off x="2174046" y="3041030"/>
              <a:ext cx="108779" cy="251091"/>
            </a:xfrm>
            <a:custGeom>
              <a:avLst/>
              <a:gdLst/>
              <a:ahLst/>
              <a:cxnLst/>
              <a:rect l="l" t="t" r="r" b="b"/>
              <a:pathLst>
                <a:path w="3711" h="8566" extrusionOk="0">
                  <a:moveTo>
                    <a:pt x="966" y="1"/>
                  </a:moveTo>
                  <a:lnTo>
                    <a:pt x="0" y="839"/>
                  </a:lnTo>
                  <a:lnTo>
                    <a:pt x="3177" y="8566"/>
                  </a:lnTo>
                  <a:lnTo>
                    <a:pt x="3711" y="8362"/>
                  </a:lnTo>
                  <a:lnTo>
                    <a:pt x="966" y="1"/>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869" name="Google Shape;869;p26"/>
            <p:cNvSpPr/>
            <p:nvPr/>
          </p:nvSpPr>
          <p:spPr>
            <a:xfrm>
              <a:off x="2239589" y="3158749"/>
              <a:ext cx="31335" cy="93155"/>
            </a:xfrm>
            <a:custGeom>
              <a:avLst/>
              <a:gdLst/>
              <a:ahLst/>
              <a:cxnLst/>
              <a:rect l="l" t="t" r="r" b="b"/>
              <a:pathLst>
                <a:path w="1069" h="3178" extrusionOk="0">
                  <a:moveTo>
                    <a:pt x="1" y="0"/>
                  </a:moveTo>
                  <a:lnTo>
                    <a:pt x="1" y="0"/>
                  </a:lnTo>
                  <a:lnTo>
                    <a:pt x="1068" y="3177"/>
                  </a:lnTo>
                  <a:lnTo>
                    <a:pt x="1068" y="3177"/>
                  </a:lnTo>
                  <a:close/>
                </a:path>
              </a:pathLst>
            </a:custGeom>
            <a:solidFill>
              <a:srgbClr val="4D7885"/>
            </a:solidFill>
            <a:ln>
              <a:noFill/>
            </a:ln>
          </p:spPr>
          <p:txBody>
            <a:bodyPr spcFirstLastPara="1" wrap="square" lIns="121900" tIns="121900" rIns="121900" bIns="121900" anchor="ctr" anchorCtr="0">
              <a:noAutofit/>
            </a:bodyPr>
            <a:lstStyle/>
            <a:p>
              <a:endParaRPr sz="2400"/>
            </a:p>
          </p:txBody>
        </p:sp>
        <p:sp>
          <p:nvSpPr>
            <p:cNvPr id="870" name="Google Shape;870;p26"/>
            <p:cNvSpPr/>
            <p:nvPr/>
          </p:nvSpPr>
          <p:spPr>
            <a:xfrm>
              <a:off x="2239589" y="3158749"/>
              <a:ext cx="43236" cy="133372"/>
            </a:xfrm>
            <a:custGeom>
              <a:avLst/>
              <a:gdLst/>
              <a:ahLst/>
              <a:cxnLst/>
              <a:rect l="l" t="t" r="r" b="b"/>
              <a:pathLst>
                <a:path w="1475" h="4550" extrusionOk="0">
                  <a:moveTo>
                    <a:pt x="1" y="0"/>
                  </a:moveTo>
                  <a:cubicBezTo>
                    <a:pt x="433" y="1601"/>
                    <a:pt x="840" y="3406"/>
                    <a:pt x="941" y="4550"/>
                  </a:cubicBezTo>
                  <a:lnTo>
                    <a:pt x="1475" y="4346"/>
                  </a:lnTo>
                  <a:lnTo>
                    <a:pt x="1068" y="3177"/>
                  </a:lnTo>
                  <a:lnTo>
                    <a:pt x="1" y="0"/>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871" name="Google Shape;871;p26"/>
            <p:cNvSpPr/>
            <p:nvPr/>
          </p:nvSpPr>
          <p:spPr>
            <a:xfrm>
              <a:off x="2127850" y="3105840"/>
              <a:ext cx="29" cy="29"/>
            </a:xfrm>
            <a:custGeom>
              <a:avLst/>
              <a:gdLst/>
              <a:ahLst/>
              <a:cxnLst/>
              <a:rect l="l" t="t" r="r" b="b"/>
              <a:pathLst>
                <a:path w="1" h="1" extrusionOk="0">
                  <a:moveTo>
                    <a:pt x="1" y="1"/>
                  </a:moveTo>
                  <a:lnTo>
                    <a:pt x="1" y="1"/>
                  </a:lnTo>
                  <a:lnTo>
                    <a:pt x="1" y="1"/>
                  </a:lnTo>
                  <a:close/>
                  <a:moveTo>
                    <a:pt x="1" y="1"/>
                  </a:moveTo>
                  <a:lnTo>
                    <a:pt x="1" y="1"/>
                  </a:lnTo>
                  <a:close/>
                </a:path>
              </a:pathLst>
            </a:custGeom>
            <a:solidFill>
              <a:srgbClr val="DDB20B"/>
            </a:solidFill>
            <a:ln>
              <a:noFill/>
            </a:ln>
          </p:spPr>
          <p:txBody>
            <a:bodyPr spcFirstLastPara="1" wrap="square" lIns="121900" tIns="121900" rIns="121900" bIns="121900" anchor="ctr" anchorCtr="0">
              <a:noAutofit/>
            </a:bodyPr>
            <a:lstStyle/>
            <a:p>
              <a:endParaRPr sz="2400"/>
            </a:p>
          </p:txBody>
        </p:sp>
        <p:grpSp>
          <p:nvGrpSpPr>
            <p:cNvPr id="872" name="Google Shape;872;p26"/>
            <p:cNvGrpSpPr/>
            <p:nvPr/>
          </p:nvGrpSpPr>
          <p:grpSpPr>
            <a:xfrm rot="941329">
              <a:off x="1156964" y="3334949"/>
              <a:ext cx="1721754" cy="1236523"/>
              <a:chOff x="13489919" y="3045633"/>
              <a:chExt cx="1721834" cy="1236580"/>
            </a:xfrm>
          </p:grpSpPr>
          <p:sp>
            <p:nvSpPr>
              <p:cNvPr id="873" name="Google Shape;873;p26"/>
              <p:cNvSpPr txBox="1"/>
              <p:nvPr/>
            </p:nvSpPr>
            <p:spPr>
              <a:xfrm>
                <a:off x="13579153" y="3045633"/>
                <a:ext cx="1632600" cy="429600"/>
              </a:xfrm>
              <a:prstGeom prst="rect">
                <a:avLst/>
              </a:prstGeom>
              <a:noFill/>
              <a:ln>
                <a:noFill/>
              </a:ln>
            </p:spPr>
            <p:txBody>
              <a:bodyPr spcFirstLastPara="1" wrap="square" lIns="121900" tIns="121900" rIns="121900" bIns="121900" anchor="ctr" anchorCtr="0">
                <a:noAutofit/>
              </a:bodyPr>
              <a:lstStyle/>
              <a:p>
                <a:pPr algn="ctr"/>
                <a:r>
                  <a:rPr lang="en" sz="2000" dirty="0">
                    <a:solidFill>
                      <a:srgbClr val="FB8569"/>
                    </a:solidFill>
                    <a:latin typeface="Fira Sans Extra Condensed Medium"/>
                    <a:ea typeface="Fira Sans Extra Condensed Medium"/>
                    <a:cs typeface="Fira Sans Extra Condensed Medium"/>
                    <a:sym typeface="Fira Sans Extra Condensed Medium"/>
                  </a:rPr>
                  <a:t>Application F</a:t>
                </a:r>
                <a:r>
                  <a:rPr lang="en-GB" sz="2000" dirty="0" err="1">
                    <a:solidFill>
                      <a:srgbClr val="FB8569"/>
                    </a:solidFill>
                    <a:latin typeface="Fira Sans Extra Condensed Medium"/>
                    <a:ea typeface="Fira Sans Extra Condensed Medium"/>
                    <a:cs typeface="Fira Sans Extra Condensed Medium"/>
                    <a:sym typeface="Fira Sans Extra Condensed Medium"/>
                  </a:rPr>
                  <a:t>i</a:t>
                </a:r>
                <a:r>
                  <a:rPr lang="en" sz="2000" dirty="0">
                    <a:solidFill>
                      <a:srgbClr val="FB8569"/>
                    </a:solidFill>
                    <a:latin typeface="Fira Sans Extra Condensed Medium"/>
                    <a:ea typeface="Fira Sans Extra Condensed Medium"/>
                    <a:cs typeface="Fira Sans Extra Condensed Medium"/>
                    <a:sym typeface="Fira Sans Extra Condensed Medium"/>
                  </a:rPr>
                  <a:t>le Format</a:t>
                </a:r>
                <a:endParaRPr sz="2000" dirty="0">
                  <a:solidFill>
                    <a:srgbClr val="FB8569"/>
                  </a:solidFill>
                  <a:latin typeface="Fira Sans Extra Condensed Medium"/>
                  <a:ea typeface="Fira Sans Extra Condensed Medium"/>
                  <a:cs typeface="Fira Sans Extra Condensed Medium"/>
                  <a:sym typeface="Fira Sans Extra Condensed Medium"/>
                </a:endParaRPr>
              </a:p>
            </p:txBody>
          </p:sp>
          <p:sp>
            <p:nvSpPr>
              <p:cNvPr id="874" name="Google Shape;874;p26"/>
              <p:cNvSpPr txBox="1"/>
              <p:nvPr/>
            </p:nvSpPr>
            <p:spPr>
              <a:xfrm>
                <a:off x="13489919" y="3517213"/>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solidFill>
                      <a:schemeClr val="dk1"/>
                    </a:solidFill>
                    <a:latin typeface="Fira Sans"/>
                    <a:ea typeface="Fira Sans"/>
                    <a:cs typeface="Fira Sans"/>
                    <a:sym typeface="Fira Sans"/>
                  </a:rPr>
                  <a:t>Used as version control systems, financial analysis tools, media </a:t>
                </a:r>
                <a:r>
                  <a:rPr lang="en-GB" sz="1400" dirty="0" err="1">
                    <a:solidFill>
                      <a:schemeClr val="dk1"/>
                    </a:solidFill>
                    <a:latin typeface="Fira Sans"/>
                    <a:ea typeface="Fira Sans"/>
                    <a:cs typeface="Fira Sans"/>
                    <a:sym typeface="Fira Sans"/>
                  </a:rPr>
                  <a:t>cataloging</a:t>
                </a:r>
                <a:r>
                  <a:rPr lang="en-GB" sz="1400" dirty="0">
                    <a:solidFill>
                      <a:schemeClr val="dk1"/>
                    </a:solidFill>
                    <a:latin typeface="Fira Sans"/>
                    <a:ea typeface="Fira Sans"/>
                    <a:cs typeface="Fira Sans"/>
                    <a:sym typeface="Fira Sans"/>
                  </a:rPr>
                  <a:t> and editing suites</a:t>
                </a:r>
                <a:endParaRPr lang="en-GB" sz="1400" dirty="0">
                  <a:latin typeface="Roboto"/>
                  <a:ea typeface="Roboto"/>
                  <a:cs typeface="Roboto"/>
                  <a:sym typeface="Roboto"/>
                </a:endParaRPr>
              </a:p>
            </p:txBody>
          </p:sp>
        </p:grpSp>
        <p:grpSp>
          <p:nvGrpSpPr>
            <p:cNvPr id="875" name="Google Shape;875;p26"/>
            <p:cNvGrpSpPr/>
            <p:nvPr/>
          </p:nvGrpSpPr>
          <p:grpSpPr>
            <a:xfrm>
              <a:off x="2013120" y="2754852"/>
              <a:ext cx="332286" cy="417777"/>
              <a:chOff x="2013120" y="2754852"/>
              <a:chExt cx="332286" cy="417777"/>
            </a:xfrm>
          </p:grpSpPr>
          <p:sp>
            <p:nvSpPr>
              <p:cNvPr id="876" name="Google Shape;876;p26"/>
              <p:cNvSpPr/>
              <p:nvPr/>
            </p:nvSpPr>
            <p:spPr>
              <a:xfrm>
                <a:off x="2038293" y="3030317"/>
                <a:ext cx="301010" cy="142312"/>
              </a:xfrm>
              <a:custGeom>
                <a:avLst/>
                <a:gdLst/>
                <a:ahLst/>
                <a:cxnLst/>
                <a:rect l="l" t="t" r="r" b="b"/>
                <a:pathLst>
                  <a:path w="10269" h="4855" extrusionOk="0">
                    <a:moveTo>
                      <a:pt x="10066" y="0"/>
                    </a:moveTo>
                    <a:cubicBezTo>
                      <a:pt x="10066" y="1373"/>
                      <a:pt x="8261" y="3050"/>
                      <a:pt x="5719" y="3813"/>
                    </a:cubicBezTo>
                    <a:cubicBezTo>
                      <a:pt x="4881" y="4016"/>
                      <a:pt x="3915" y="4118"/>
                      <a:pt x="3178" y="4118"/>
                    </a:cubicBezTo>
                    <a:cubicBezTo>
                      <a:pt x="1704" y="4118"/>
                      <a:pt x="535" y="3686"/>
                      <a:pt x="1" y="2948"/>
                    </a:cubicBezTo>
                    <a:lnTo>
                      <a:pt x="1" y="2948"/>
                    </a:lnTo>
                    <a:cubicBezTo>
                      <a:pt x="1" y="3050"/>
                      <a:pt x="103" y="3177"/>
                      <a:pt x="103" y="3279"/>
                    </a:cubicBezTo>
                    <a:cubicBezTo>
                      <a:pt x="433" y="4321"/>
                      <a:pt x="1704" y="4855"/>
                      <a:pt x="3407" y="4855"/>
                    </a:cubicBezTo>
                    <a:cubicBezTo>
                      <a:pt x="4144" y="4855"/>
                      <a:pt x="5084" y="4753"/>
                      <a:pt x="5948" y="4448"/>
                    </a:cubicBezTo>
                    <a:cubicBezTo>
                      <a:pt x="8490" y="3686"/>
                      <a:pt x="10269" y="2110"/>
                      <a:pt x="10269" y="737"/>
                    </a:cubicBezTo>
                    <a:cubicBezTo>
                      <a:pt x="10269" y="636"/>
                      <a:pt x="10269" y="509"/>
                      <a:pt x="10167" y="305"/>
                    </a:cubicBezTo>
                    <a:cubicBezTo>
                      <a:pt x="10167" y="204"/>
                      <a:pt x="10167" y="102"/>
                      <a:pt x="10066"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77" name="Google Shape;877;p26"/>
              <p:cNvSpPr/>
              <p:nvPr/>
            </p:nvSpPr>
            <p:spPr>
              <a:xfrm>
                <a:off x="2025051" y="2978477"/>
                <a:ext cx="320356" cy="178103"/>
              </a:xfrm>
              <a:custGeom>
                <a:avLst/>
                <a:gdLst/>
                <a:ahLst/>
                <a:cxnLst/>
                <a:rect l="l" t="t" r="r" b="b"/>
                <a:pathLst>
                  <a:path w="10929" h="6076" extrusionOk="0">
                    <a:moveTo>
                      <a:pt x="7121" y="1"/>
                    </a:moveTo>
                    <a:cubicBezTo>
                      <a:pt x="6367" y="1"/>
                      <a:pt x="5536" y="108"/>
                      <a:pt x="4677" y="330"/>
                    </a:cubicBezTo>
                    <a:cubicBezTo>
                      <a:pt x="1906" y="1169"/>
                      <a:pt x="0" y="3075"/>
                      <a:pt x="432" y="4574"/>
                    </a:cubicBezTo>
                    <a:cubicBezTo>
                      <a:pt x="732" y="5527"/>
                      <a:pt x="2097" y="6076"/>
                      <a:pt x="3822" y="6076"/>
                    </a:cubicBezTo>
                    <a:cubicBezTo>
                      <a:pt x="4583" y="6076"/>
                      <a:pt x="5413" y="5969"/>
                      <a:pt x="6252" y="5744"/>
                    </a:cubicBezTo>
                    <a:cubicBezTo>
                      <a:pt x="9023" y="4879"/>
                      <a:pt x="10929" y="2973"/>
                      <a:pt x="10497" y="1601"/>
                    </a:cubicBezTo>
                    <a:cubicBezTo>
                      <a:pt x="10195" y="572"/>
                      <a:pt x="8865" y="1"/>
                      <a:pt x="7121"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8" name="Google Shape;878;p26"/>
              <p:cNvSpPr/>
              <p:nvPr/>
            </p:nvSpPr>
            <p:spPr>
              <a:xfrm>
                <a:off x="2071980" y="2850016"/>
                <a:ext cx="124432" cy="251091"/>
              </a:xfrm>
              <a:custGeom>
                <a:avLst/>
                <a:gdLst/>
                <a:ahLst/>
                <a:cxnLst/>
                <a:rect l="l" t="t" r="r" b="b"/>
                <a:pathLst>
                  <a:path w="4245" h="8566" extrusionOk="0">
                    <a:moveTo>
                      <a:pt x="4016" y="1"/>
                    </a:moveTo>
                    <a:cubicBezTo>
                      <a:pt x="3482" y="306"/>
                      <a:pt x="2974" y="636"/>
                      <a:pt x="2211" y="839"/>
                    </a:cubicBezTo>
                    <a:cubicBezTo>
                      <a:pt x="1703" y="941"/>
                      <a:pt x="1068" y="1068"/>
                      <a:pt x="534" y="1068"/>
                    </a:cubicBezTo>
                    <a:lnTo>
                      <a:pt x="0" y="1068"/>
                    </a:lnTo>
                    <a:lnTo>
                      <a:pt x="534" y="7193"/>
                    </a:lnTo>
                    <a:cubicBezTo>
                      <a:pt x="599" y="7663"/>
                      <a:pt x="839" y="8092"/>
                      <a:pt x="1196" y="8341"/>
                    </a:cubicBezTo>
                    <a:lnTo>
                      <a:pt x="1196" y="8341"/>
                    </a:lnTo>
                    <a:cubicBezTo>
                      <a:pt x="4245" y="5799"/>
                      <a:pt x="4244" y="2003"/>
                      <a:pt x="4016" y="1"/>
                    </a:cubicBezTo>
                    <a:close/>
                    <a:moveTo>
                      <a:pt x="1196" y="8341"/>
                    </a:moveTo>
                    <a:cubicBezTo>
                      <a:pt x="1187" y="8348"/>
                      <a:pt x="1178" y="8355"/>
                      <a:pt x="1169" y="8362"/>
                    </a:cubicBezTo>
                    <a:cubicBezTo>
                      <a:pt x="1239" y="8397"/>
                      <a:pt x="1324" y="8432"/>
                      <a:pt x="1413" y="8463"/>
                    </a:cubicBezTo>
                    <a:lnTo>
                      <a:pt x="1413" y="8463"/>
                    </a:lnTo>
                    <a:cubicBezTo>
                      <a:pt x="1337" y="8429"/>
                      <a:pt x="1264" y="8388"/>
                      <a:pt x="1196" y="8341"/>
                    </a:cubicBezTo>
                    <a:close/>
                    <a:moveTo>
                      <a:pt x="1413" y="8463"/>
                    </a:moveTo>
                    <a:cubicBezTo>
                      <a:pt x="1564" y="8529"/>
                      <a:pt x="1729" y="8566"/>
                      <a:pt x="1907" y="8566"/>
                    </a:cubicBezTo>
                    <a:cubicBezTo>
                      <a:pt x="1773" y="8566"/>
                      <a:pt x="1584" y="8522"/>
                      <a:pt x="1413" y="8463"/>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sp>
            <p:nvSpPr>
              <p:cNvPr id="879" name="Google Shape;879;p26"/>
              <p:cNvSpPr/>
              <p:nvPr/>
            </p:nvSpPr>
            <p:spPr>
              <a:xfrm>
                <a:off x="2101484" y="2844066"/>
                <a:ext cx="164678" cy="260764"/>
              </a:xfrm>
              <a:custGeom>
                <a:avLst/>
                <a:gdLst/>
                <a:ahLst/>
                <a:cxnLst/>
                <a:rect l="l" t="t" r="r" b="b"/>
                <a:pathLst>
                  <a:path w="5618" h="8896" extrusionOk="0">
                    <a:moveTo>
                      <a:pt x="3076" y="0"/>
                    </a:moveTo>
                    <a:lnTo>
                      <a:pt x="2847" y="204"/>
                    </a:lnTo>
                    <a:cubicBezTo>
                      <a:pt x="3076" y="2211"/>
                      <a:pt x="3076" y="6024"/>
                      <a:pt x="0" y="8565"/>
                    </a:cubicBezTo>
                    <a:cubicBezTo>
                      <a:pt x="204" y="8667"/>
                      <a:pt x="534" y="8769"/>
                      <a:pt x="738" y="8769"/>
                    </a:cubicBezTo>
                    <a:cubicBezTo>
                      <a:pt x="1042" y="8896"/>
                      <a:pt x="1373" y="8896"/>
                      <a:pt x="1576" y="8896"/>
                    </a:cubicBezTo>
                    <a:cubicBezTo>
                      <a:pt x="2745" y="8896"/>
                      <a:pt x="4118" y="8565"/>
                      <a:pt x="5185" y="7396"/>
                    </a:cubicBezTo>
                    <a:cubicBezTo>
                      <a:pt x="5490" y="7091"/>
                      <a:pt x="5617" y="6761"/>
                      <a:pt x="5617" y="6354"/>
                    </a:cubicBezTo>
                    <a:cubicBezTo>
                      <a:pt x="5617" y="6125"/>
                      <a:pt x="5617" y="5922"/>
                      <a:pt x="5490" y="5719"/>
                    </a:cubicBezTo>
                    <a:lnTo>
                      <a:pt x="3076" y="0"/>
                    </a:ln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0" name="Google Shape;880;p26"/>
              <p:cNvSpPr/>
              <p:nvPr/>
            </p:nvSpPr>
            <p:spPr>
              <a:xfrm>
                <a:off x="2025051" y="2767603"/>
                <a:ext cx="195954" cy="118510"/>
              </a:xfrm>
              <a:custGeom>
                <a:avLst/>
                <a:gdLst/>
                <a:ahLst/>
                <a:cxnLst/>
                <a:rect l="l" t="t" r="r" b="b"/>
                <a:pathLst>
                  <a:path w="6685" h="4043" extrusionOk="0">
                    <a:moveTo>
                      <a:pt x="4448" y="1"/>
                    </a:moveTo>
                    <a:cubicBezTo>
                      <a:pt x="3940" y="1"/>
                      <a:pt x="3406" y="103"/>
                      <a:pt x="2770" y="331"/>
                    </a:cubicBezTo>
                    <a:cubicBezTo>
                      <a:pt x="1169" y="738"/>
                      <a:pt x="0" y="1805"/>
                      <a:pt x="0" y="2771"/>
                    </a:cubicBezTo>
                    <a:lnTo>
                      <a:pt x="0" y="3076"/>
                    </a:lnTo>
                    <a:cubicBezTo>
                      <a:pt x="229" y="3712"/>
                      <a:pt x="1068" y="4042"/>
                      <a:pt x="2135" y="4042"/>
                    </a:cubicBezTo>
                    <a:cubicBezTo>
                      <a:pt x="2669" y="4042"/>
                      <a:pt x="3304" y="3915"/>
                      <a:pt x="3812" y="3813"/>
                    </a:cubicBezTo>
                    <a:cubicBezTo>
                      <a:pt x="5515" y="3280"/>
                      <a:pt x="6684" y="2238"/>
                      <a:pt x="6684" y="1373"/>
                    </a:cubicBezTo>
                    <a:lnTo>
                      <a:pt x="6684" y="1068"/>
                    </a:lnTo>
                    <a:cubicBezTo>
                      <a:pt x="6481" y="433"/>
                      <a:pt x="5617" y="1"/>
                      <a:pt x="444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881" name="Google Shape;881;p26"/>
              <p:cNvSpPr/>
              <p:nvPr/>
            </p:nvSpPr>
            <p:spPr>
              <a:xfrm>
                <a:off x="2013120" y="2754852"/>
                <a:ext cx="210874" cy="116547"/>
              </a:xfrm>
              <a:custGeom>
                <a:avLst/>
                <a:gdLst/>
                <a:ahLst/>
                <a:cxnLst/>
                <a:rect l="l" t="t" r="r" b="b"/>
                <a:pathLst>
                  <a:path w="7194" h="3976" extrusionOk="0">
                    <a:moveTo>
                      <a:pt x="4683" y="1"/>
                    </a:moveTo>
                    <a:cubicBezTo>
                      <a:pt x="4189" y="1"/>
                      <a:pt x="3642" y="74"/>
                      <a:pt x="3076" y="233"/>
                    </a:cubicBezTo>
                    <a:cubicBezTo>
                      <a:pt x="1271" y="766"/>
                      <a:pt x="0" y="2037"/>
                      <a:pt x="305" y="2978"/>
                    </a:cubicBezTo>
                    <a:cubicBezTo>
                      <a:pt x="459" y="3625"/>
                      <a:pt x="1309" y="3975"/>
                      <a:pt x="2396" y="3975"/>
                    </a:cubicBezTo>
                    <a:cubicBezTo>
                      <a:pt x="2931" y="3975"/>
                      <a:pt x="3523" y="3891"/>
                      <a:pt x="4118" y="3715"/>
                    </a:cubicBezTo>
                    <a:cubicBezTo>
                      <a:pt x="5922" y="3206"/>
                      <a:pt x="7193" y="2037"/>
                      <a:pt x="6888" y="1071"/>
                    </a:cubicBezTo>
                    <a:cubicBezTo>
                      <a:pt x="6727" y="410"/>
                      <a:pt x="5851" y="1"/>
                      <a:pt x="4683" y="1"/>
                    </a:cubicBezTo>
                    <a:close/>
                  </a:path>
                </a:pathLst>
              </a:custGeom>
              <a:solidFill>
                <a:srgbClr val="FB8569"/>
              </a:solidFill>
              <a:ln>
                <a:noFill/>
              </a:ln>
            </p:spPr>
            <p:txBody>
              <a:bodyPr spcFirstLastPara="1" wrap="square" lIns="121900" tIns="121900" rIns="121900" bIns="121900" anchor="ctr" anchorCtr="0">
                <a:noAutofit/>
              </a:bodyPr>
              <a:lstStyle/>
              <a:p>
                <a:endParaRPr sz="2400"/>
              </a:p>
            </p:txBody>
          </p:sp>
        </p:grpSp>
      </p:grpSp>
      <p:grpSp>
        <p:nvGrpSpPr>
          <p:cNvPr id="882" name="Google Shape;882;p26"/>
          <p:cNvGrpSpPr/>
          <p:nvPr/>
        </p:nvGrpSpPr>
        <p:grpSpPr>
          <a:xfrm>
            <a:off x="421269" y="839085"/>
            <a:ext cx="3940616" cy="4884244"/>
            <a:chOff x="315952" y="619788"/>
            <a:chExt cx="2955462" cy="3663183"/>
          </a:xfrm>
        </p:grpSpPr>
        <p:sp>
          <p:nvSpPr>
            <p:cNvPr id="883" name="Google Shape;883;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4" name="Google Shape;884;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5" name="Google Shape;885;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6" name="Google Shape;886;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7" name="Google Shape;887;p26"/>
            <p:cNvSpPr/>
            <p:nvPr/>
          </p:nvSpPr>
          <p:spPr>
            <a:xfrm>
              <a:off x="315952" y="1112971"/>
              <a:ext cx="2955462" cy="3170000"/>
            </a:xfrm>
            <a:custGeom>
              <a:avLst/>
              <a:gdLst/>
              <a:ahLst/>
              <a:cxnLst/>
              <a:rect l="l" t="t" r="r" b="b"/>
              <a:pathLst>
                <a:path w="100826" h="108145" extrusionOk="0">
                  <a:moveTo>
                    <a:pt x="8795" y="1"/>
                  </a:moveTo>
                  <a:cubicBezTo>
                    <a:pt x="8795" y="1"/>
                    <a:pt x="7727" y="865"/>
                    <a:pt x="6355" y="2440"/>
                  </a:cubicBezTo>
                  <a:lnTo>
                    <a:pt x="6685" y="2669"/>
                  </a:lnTo>
                  <a:cubicBezTo>
                    <a:pt x="7320" y="1907"/>
                    <a:pt x="7956" y="1271"/>
                    <a:pt x="8362" y="966"/>
                  </a:cubicBezTo>
                  <a:lnTo>
                    <a:pt x="8896" y="433"/>
                  </a:lnTo>
                  <a:cubicBezTo>
                    <a:pt x="8998" y="331"/>
                    <a:pt x="9125" y="331"/>
                    <a:pt x="9125" y="331"/>
                  </a:cubicBezTo>
                  <a:lnTo>
                    <a:pt x="8795" y="1"/>
                  </a:lnTo>
                  <a:close/>
                  <a:moveTo>
                    <a:pt x="4245" y="4982"/>
                  </a:moveTo>
                  <a:cubicBezTo>
                    <a:pt x="3610" y="5846"/>
                    <a:pt x="2974" y="6787"/>
                    <a:pt x="2339" y="7854"/>
                  </a:cubicBezTo>
                  <a:lnTo>
                    <a:pt x="2644" y="8057"/>
                  </a:lnTo>
                  <a:cubicBezTo>
                    <a:pt x="3279" y="6990"/>
                    <a:pt x="3813" y="6050"/>
                    <a:pt x="4448" y="5211"/>
                  </a:cubicBezTo>
                  <a:lnTo>
                    <a:pt x="4245" y="4982"/>
                  </a:lnTo>
                  <a:close/>
                  <a:moveTo>
                    <a:pt x="865" y="10929"/>
                  </a:moveTo>
                  <a:cubicBezTo>
                    <a:pt x="534" y="11971"/>
                    <a:pt x="229" y="13039"/>
                    <a:pt x="102" y="14208"/>
                  </a:cubicBezTo>
                  <a:lnTo>
                    <a:pt x="433" y="14208"/>
                  </a:lnTo>
                  <a:cubicBezTo>
                    <a:pt x="636" y="13141"/>
                    <a:pt x="865" y="12073"/>
                    <a:pt x="1271" y="11031"/>
                  </a:cubicBezTo>
                  <a:lnTo>
                    <a:pt x="865" y="10929"/>
                  </a:lnTo>
                  <a:close/>
                  <a:moveTo>
                    <a:pt x="1" y="17588"/>
                  </a:moveTo>
                  <a:cubicBezTo>
                    <a:pt x="102" y="18656"/>
                    <a:pt x="433" y="19825"/>
                    <a:pt x="865" y="20867"/>
                  </a:cubicBezTo>
                  <a:lnTo>
                    <a:pt x="1170" y="20765"/>
                  </a:lnTo>
                  <a:cubicBezTo>
                    <a:pt x="738" y="19698"/>
                    <a:pt x="534" y="18656"/>
                    <a:pt x="433" y="17588"/>
                  </a:cubicBezTo>
                  <a:close/>
                  <a:moveTo>
                    <a:pt x="2771" y="23739"/>
                  </a:moveTo>
                  <a:lnTo>
                    <a:pt x="2441" y="23942"/>
                  </a:lnTo>
                  <a:cubicBezTo>
                    <a:pt x="2873" y="24476"/>
                    <a:pt x="3406" y="25111"/>
                    <a:pt x="3915" y="25747"/>
                  </a:cubicBezTo>
                  <a:cubicBezTo>
                    <a:pt x="4143" y="25950"/>
                    <a:pt x="4448" y="26280"/>
                    <a:pt x="4677" y="26484"/>
                  </a:cubicBezTo>
                  <a:lnTo>
                    <a:pt x="4982" y="26179"/>
                  </a:lnTo>
                  <a:cubicBezTo>
                    <a:pt x="4677" y="25950"/>
                    <a:pt x="4448" y="25747"/>
                    <a:pt x="4245" y="25543"/>
                  </a:cubicBezTo>
                  <a:cubicBezTo>
                    <a:pt x="3711" y="24908"/>
                    <a:pt x="3178" y="24273"/>
                    <a:pt x="2771" y="23739"/>
                  </a:cubicBezTo>
                  <a:close/>
                  <a:moveTo>
                    <a:pt x="7625" y="28085"/>
                  </a:moveTo>
                  <a:lnTo>
                    <a:pt x="7524" y="28390"/>
                  </a:lnTo>
                  <a:cubicBezTo>
                    <a:pt x="8490" y="28822"/>
                    <a:pt x="9430" y="29356"/>
                    <a:pt x="10599" y="29762"/>
                  </a:cubicBezTo>
                  <a:lnTo>
                    <a:pt x="10701" y="29356"/>
                  </a:lnTo>
                  <a:cubicBezTo>
                    <a:pt x="9633" y="28924"/>
                    <a:pt x="8591" y="28492"/>
                    <a:pt x="7625" y="28085"/>
                  </a:cubicBezTo>
                  <a:close/>
                  <a:moveTo>
                    <a:pt x="13878" y="30499"/>
                  </a:moveTo>
                  <a:lnTo>
                    <a:pt x="13776" y="30830"/>
                  </a:lnTo>
                  <a:cubicBezTo>
                    <a:pt x="14843" y="31135"/>
                    <a:pt x="15886" y="31465"/>
                    <a:pt x="17055" y="31669"/>
                  </a:cubicBezTo>
                  <a:lnTo>
                    <a:pt x="17156" y="31364"/>
                  </a:lnTo>
                  <a:cubicBezTo>
                    <a:pt x="15987" y="31033"/>
                    <a:pt x="14945" y="30830"/>
                    <a:pt x="13878" y="30499"/>
                  </a:cubicBezTo>
                  <a:close/>
                  <a:moveTo>
                    <a:pt x="20435" y="32101"/>
                  </a:moveTo>
                  <a:lnTo>
                    <a:pt x="20333" y="32533"/>
                  </a:lnTo>
                  <a:cubicBezTo>
                    <a:pt x="21401" y="32736"/>
                    <a:pt x="22570" y="32939"/>
                    <a:pt x="23612" y="33168"/>
                  </a:cubicBezTo>
                  <a:lnTo>
                    <a:pt x="23739" y="32838"/>
                  </a:lnTo>
                  <a:cubicBezTo>
                    <a:pt x="22570" y="32634"/>
                    <a:pt x="21502" y="32406"/>
                    <a:pt x="20435" y="32101"/>
                  </a:cubicBezTo>
                  <a:close/>
                  <a:moveTo>
                    <a:pt x="27018" y="33473"/>
                  </a:moveTo>
                  <a:lnTo>
                    <a:pt x="27018" y="33804"/>
                  </a:lnTo>
                  <a:cubicBezTo>
                    <a:pt x="28060" y="34007"/>
                    <a:pt x="29229" y="34210"/>
                    <a:pt x="30296" y="34439"/>
                  </a:cubicBezTo>
                  <a:lnTo>
                    <a:pt x="30398" y="34007"/>
                  </a:lnTo>
                  <a:cubicBezTo>
                    <a:pt x="29229" y="33804"/>
                    <a:pt x="28187" y="33676"/>
                    <a:pt x="27018" y="33473"/>
                  </a:cubicBezTo>
                  <a:close/>
                  <a:moveTo>
                    <a:pt x="33677" y="34541"/>
                  </a:moveTo>
                  <a:lnTo>
                    <a:pt x="33677" y="34947"/>
                  </a:lnTo>
                  <a:cubicBezTo>
                    <a:pt x="34744" y="35074"/>
                    <a:pt x="35812" y="35278"/>
                    <a:pt x="36955" y="35481"/>
                  </a:cubicBezTo>
                  <a:lnTo>
                    <a:pt x="37082" y="35074"/>
                  </a:lnTo>
                  <a:cubicBezTo>
                    <a:pt x="35913" y="34947"/>
                    <a:pt x="34846" y="34744"/>
                    <a:pt x="33677" y="34541"/>
                  </a:cubicBezTo>
                  <a:close/>
                  <a:moveTo>
                    <a:pt x="40361" y="35583"/>
                  </a:moveTo>
                  <a:lnTo>
                    <a:pt x="40361" y="36015"/>
                  </a:lnTo>
                  <a:cubicBezTo>
                    <a:pt x="41403" y="36116"/>
                    <a:pt x="42470" y="36345"/>
                    <a:pt x="43640" y="36548"/>
                  </a:cubicBezTo>
                  <a:lnTo>
                    <a:pt x="43741" y="36116"/>
                  </a:lnTo>
                  <a:cubicBezTo>
                    <a:pt x="42572" y="36015"/>
                    <a:pt x="41530" y="35811"/>
                    <a:pt x="40361" y="35583"/>
                  </a:cubicBezTo>
                  <a:close/>
                  <a:moveTo>
                    <a:pt x="47020" y="36650"/>
                  </a:moveTo>
                  <a:lnTo>
                    <a:pt x="46918" y="37082"/>
                  </a:lnTo>
                  <a:cubicBezTo>
                    <a:pt x="48087" y="37184"/>
                    <a:pt x="49155" y="37387"/>
                    <a:pt x="50299" y="37616"/>
                  </a:cubicBezTo>
                  <a:lnTo>
                    <a:pt x="50299" y="37184"/>
                  </a:lnTo>
                  <a:cubicBezTo>
                    <a:pt x="49257" y="37082"/>
                    <a:pt x="48087" y="36853"/>
                    <a:pt x="47020" y="36650"/>
                  </a:cubicBezTo>
                  <a:close/>
                  <a:moveTo>
                    <a:pt x="53704" y="37819"/>
                  </a:moveTo>
                  <a:lnTo>
                    <a:pt x="53603" y="38124"/>
                  </a:lnTo>
                  <a:cubicBezTo>
                    <a:pt x="54746" y="38353"/>
                    <a:pt x="55814" y="38556"/>
                    <a:pt x="56983" y="38760"/>
                  </a:cubicBezTo>
                  <a:lnTo>
                    <a:pt x="56983" y="38353"/>
                  </a:lnTo>
                  <a:cubicBezTo>
                    <a:pt x="55915" y="38124"/>
                    <a:pt x="54746" y="38023"/>
                    <a:pt x="53704" y="37819"/>
                  </a:cubicBezTo>
                  <a:close/>
                  <a:moveTo>
                    <a:pt x="60363" y="38988"/>
                  </a:moveTo>
                  <a:lnTo>
                    <a:pt x="60262" y="39395"/>
                  </a:lnTo>
                  <a:cubicBezTo>
                    <a:pt x="61329" y="39624"/>
                    <a:pt x="62498" y="39827"/>
                    <a:pt x="63540" y="40030"/>
                  </a:cubicBezTo>
                  <a:lnTo>
                    <a:pt x="63642" y="39725"/>
                  </a:lnTo>
                  <a:cubicBezTo>
                    <a:pt x="62498" y="39522"/>
                    <a:pt x="61431" y="39192"/>
                    <a:pt x="60363" y="38988"/>
                  </a:cubicBezTo>
                  <a:close/>
                  <a:moveTo>
                    <a:pt x="66946" y="40462"/>
                  </a:moveTo>
                  <a:lnTo>
                    <a:pt x="66819" y="40793"/>
                  </a:lnTo>
                  <a:cubicBezTo>
                    <a:pt x="67988" y="41098"/>
                    <a:pt x="69055" y="41301"/>
                    <a:pt x="70123" y="41632"/>
                  </a:cubicBezTo>
                  <a:lnTo>
                    <a:pt x="70225" y="41301"/>
                  </a:lnTo>
                  <a:cubicBezTo>
                    <a:pt x="69157" y="40996"/>
                    <a:pt x="67988" y="40666"/>
                    <a:pt x="66946" y="40462"/>
                  </a:cubicBezTo>
                  <a:close/>
                  <a:moveTo>
                    <a:pt x="73503" y="42165"/>
                  </a:moveTo>
                  <a:lnTo>
                    <a:pt x="73402" y="42470"/>
                  </a:lnTo>
                  <a:cubicBezTo>
                    <a:pt x="74444" y="42801"/>
                    <a:pt x="75511" y="43106"/>
                    <a:pt x="76579" y="43538"/>
                  </a:cubicBezTo>
                  <a:lnTo>
                    <a:pt x="76680" y="43106"/>
                  </a:lnTo>
                  <a:cubicBezTo>
                    <a:pt x="75613" y="42801"/>
                    <a:pt x="74571" y="42470"/>
                    <a:pt x="73503" y="42165"/>
                  </a:cubicBezTo>
                  <a:close/>
                  <a:moveTo>
                    <a:pt x="79857" y="44275"/>
                  </a:moveTo>
                  <a:lnTo>
                    <a:pt x="79755" y="44605"/>
                  </a:lnTo>
                  <a:cubicBezTo>
                    <a:pt x="80798" y="45012"/>
                    <a:pt x="81865" y="45444"/>
                    <a:pt x="82831" y="45876"/>
                  </a:cubicBezTo>
                  <a:lnTo>
                    <a:pt x="83034" y="45546"/>
                  </a:lnTo>
                  <a:cubicBezTo>
                    <a:pt x="81967" y="45114"/>
                    <a:pt x="80925" y="44707"/>
                    <a:pt x="79857" y="44275"/>
                  </a:cubicBezTo>
                  <a:close/>
                  <a:moveTo>
                    <a:pt x="86008" y="47020"/>
                  </a:moveTo>
                  <a:lnTo>
                    <a:pt x="85881" y="47350"/>
                  </a:lnTo>
                  <a:cubicBezTo>
                    <a:pt x="86847" y="47884"/>
                    <a:pt x="87914" y="48418"/>
                    <a:pt x="88753" y="49053"/>
                  </a:cubicBezTo>
                  <a:lnTo>
                    <a:pt x="88956" y="48723"/>
                  </a:lnTo>
                  <a:cubicBezTo>
                    <a:pt x="88016" y="48087"/>
                    <a:pt x="87050" y="47553"/>
                    <a:pt x="86008" y="47020"/>
                  </a:cubicBezTo>
                  <a:close/>
                  <a:moveTo>
                    <a:pt x="91726" y="50730"/>
                  </a:moveTo>
                  <a:lnTo>
                    <a:pt x="91498" y="50959"/>
                  </a:lnTo>
                  <a:cubicBezTo>
                    <a:pt x="92362" y="51696"/>
                    <a:pt x="93099" y="52535"/>
                    <a:pt x="93836" y="53272"/>
                  </a:cubicBezTo>
                  <a:lnTo>
                    <a:pt x="94141" y="53069"/>
                  </a:lnTo>
                  <a:cubicBezTo>
                    <a:pt x="93404" y="52230"/>
                    <a:pt x="92565" y="51467"/>
                    <a:pt x="91726" y="50730"/>
                  </a:cubicBezTo>
                  <a:close/>
                  <a:moveTo>
                    <a:pt x="96174" y="55814"/>
                  </a:moveTo>
                  <a:lnTo>
                    <a:pt x="95844" y="56042"/>
                  </a:lnTo>
                  <a:cubicBezTo>
                    <a:pt x="96377" y="56983"/>
                    <a:pt x="96911" y="57948"/>
                    <a:pt x="97445" y="58889"/>
                  </a:cubicBezTo>
                  <a:lnTo>
                    <a:pt x="97750" y="58787"/>
                  </a:lnTo>
                  <a:cubicBezTo>
                    <a:pt x="97216" y="57821"/>
                    <a:pt x="96682" y="56779"/>
                    <a:pt x="96174" y="55814"/>
                  </a:cubicBezTo>
                  <a:close/>
                  <a:moveTo>
                    <a:pt x="99021" y="61863"/>
                  </a:moveTo>
                  <a:lnTo>
                    <a:pt x="98716" y="62066"/>
                  </a:lnTo>
                  <a:lnTo>
                    <a:pt x="99656" y="65243"/>
                  </a:lnTo>
                  <a:lnTo>
                    <a:pt x="99986" y="65141"/>
                  </a:lnTo>
                  <a:cubicBezTo>
                    <a:pt x="99758" y="64074"/>
                    <a:pt x="99453" y="63032"/>
                    <a:pt x="99021" y="61863"/>
                  </a:cubicBezTo>
                  <a:close/>
                  <a:moveTo>
                    <a:pt x="100190" y="68521"/>
                  </a:moveTo>
                  <a:cubicBezTo>
                    <a:pt x="100393" y="69691"/>
                    <a:pt x="100393" y="70758"/>
                    <a:pt x="100393" y="71927"/>
                  </a:cubicBezTo>
                  <a:lnTo>
                    <a:pt x="100825" y="71927"/>
                  </a:lnTo>
                  <a:cubicBezTo>
                    <a:pt x="100825" y="70758"/>
                    <a:pt x="100724" y="69589"/>
                    <a:pt x="100622" y="68521"/>
                  </a:cubicBezTo>
                  <a:close/>
                  <a:moveTo>
                    <a:pt x="100190" y="75206"/>
                  </a:moveTo>
                  <a:cubicBezTo>
                    <a:pt x="100088" y="76375"/>
                    <a:pt x="99859" y="77417"/>
                    <a:pt x="99656" y="78484"/>
                  </a:cubicBezTo>
                  <a:lnTo>
                    <a:pt x="100088" y="78586"/>
                  </a:lnTo>
                  <a:cubicBezTo>
                    <a:pt x="100291" y="77519"/>
                    <a:pt x="100495" y="76375"/>
                    <a:pt x="100622" y="75206"/>
                  </a:cubicBezTo>
                  <a:close/>
                  <a:moveTo>
                    <a:pt x="98716" y="81661"/>
                  </a:moveTo>
                  <a:cubicBezTo>
                    <a:pt x="98385" y="82729"/>
                    <a:pt x="97953" y="83771"/>
                    <a:pt x="97445" y="84838"/>
                  </a:cubicBezTo>
                  <a:lnTo>
                    <a:pt x="97750" y="84940"/>
                  </a:lnTo>
                  <a:cubicBezTo>
                    <a:pt x="98284" y="83873"/>
                    <a:pt x="98716" y="82932"/>
                    <a:pt x="99122" y="81865"/>
                  </a:cubicBezTo>
                  <a:lnTo>
                    <a:pt x="98716" y="81661"/>
                  </a:lnTo>
                  <a:close/>
                  <a:moveTo>
                    <a:pt x="95844" y="87685"/>
                  </a:moveTo>
                  <a:cubicBezTo>
                    <a:pt x="95310" y="88651"/>
                    <a:pt x="94675" y="89591"/>
                    <a:pt x="93938" y="90557"/>
                  </a:cubicBezTo>
                  <a:lnTo>
                    <a:pt x="94268" y="90760"/>
                  </a:lnTo>
                  <a:cubicBezTo>
                    <a:pt x="95005" y="89820"/>
                    <a:pt x="95640" y="88854"/>
                    <a:pt x="96174" y="87914"/>
                  </a:cubicBezTo>
                  <a:lnTo>
                    <a:pt x="95844" y="87685"/>
                  </a:lnTo>
                  <a:close/>
                  <a:moveTo>
                    <a:pt x="91828" y="93098"/>
                  </a:moveTo>
                  <a:cubicBezTo>
                    <a:pt x="91091" y="93937"/>
                    <a:pt x="90328" y="94674"/>
                    <a:pt x="89490" y="95538"/>
                  </a:cubicBezTo>
                  <a:lnTo>
                    <a:pt x="89820" y="95742"/>
                  </a:lnTo>
                  <a:cubicBezTo>
                    <a:pt x="90557" y="95005"/>
                    <a:pt x="91396" y="94166"/>
                    <a:pt x="92133" y="93302"/>
                  </a:cubicBezTo>
                  <a:lnTo>
                    <a:pt x="91828" y="93098"/>
                  </a:lnTo>
                  <a:close/>
                  <a:moveTo>
                    <a:pt x="86948" y="97750"/>
                  </a:moveTo>
                  <a:cubicBezTo>
                    <a:pt x="86109" y="98385"/>
                    <a:pt x="85245" y="99020"/>
                    <a:pt x="84305" y="99757"/>
                  </a:cubicBezTo>
                  <a:lnTo>
                    <a:pt x="84508" y="99986"/>
                  </a:lnTo>
                  <a:cubicBezTo>
                    <a:pt x="85474" y="99351"/>
                    <a:pt x="86313" y="98715"/>
                    <a:pt x="87279" y="97978"/>
                  </a:cubicBezTo>
                  <a:lnTo>
                    <a:pt x="86948" y="97750"/>
                  </a:lnTo>
                  <a:close/>
                  <a:moveTo>
                    <a:pt x="81433" y="101562"/>
                  </a:moveTo>
                  <a:cubicBezTo>
                    <a:pt x="80493" y="102096"/>
                    <a:pt x="79527" y="102629"/>
                    <a:pt x="78586" y="103163"/>
                  </a:cubicBezTo>
                  <a:lnTo>
                    <a:pt x="78688" y="103468"/>
                  </a:lnTo>
                  <a:cubicBezTo>
                    <a:pt x="79755" y="102934"/>
                    <a:pt x="80696" y="102426"/>
                    <a:pt x="81662" y="101892"/>
                  </a:cubicBezTo>
                  <a:lnTo>
                    <a:pt x="81433" y="101562"/>
                  </a:lnTo>
                  <a:close/>
                  <a:moveTo>
                    <a:pt x="75511" y="104536"/>
                  </a:moveTo>
                  <a:cubicBezTo>
                    <a:pt x="74444" y="104968"/>
                    <a:pt x="73503" y="105374"/>
                    <a:pt x="72334" y="105806"/>
                  </a:cubicBezTo>
                  <a:lnTo>
                    <a:pt x="72537" y="106111"/>
                  </a:lnTo>
                  <a:cubicBezTo>
                    <a:pt x="73605" y="105806"/>
                    <a:pt x="74672" y="105374"/>
                    <a:pt x="75613" y="104968"/>
                  </a:cubicBezTo>
                  <a:lnTo>
                    <a:pt x="75511" y="104536"/>
                  </a:lnTo>
                  <a:close/>
                  <a:moveTo>
                    <a:pt x="69157" y="106874"/>
                  </a:moveTo>
                  <a:cubicBezTo>
                    <a:pt x="68090" y="107179"/>
                    <a:pt x="67048" y="107509"/>
                    <a:pt x="65980" y="107713"/>
                  </a:cubicBezTo>
                  <a:lnTo>
                    <a:pt x="66082" y="108145"/>
                  </a:lnTo>
                  <a:cubicBezTo>
                    <a:pt x="67149" y="107814"/>
                    <a:pt x="68217" y="107509"/>
                    <a:pt x="69259" y="107179"/>
                  </a:cubicBezTo>
                  <a:lnTo>
                    <a:pt x="69157" y="106874"/>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888" name="Google Shape;888;p26"/>
            <p:cNvSpPr/>
            <p:nvPr/>
          </p:nvSpPr>
          <p:spPr>
            <a:xfrm>
              <a:off x="616933" y="747180"/>
              <a:ext cx="341989" cy="298020"/>
            </a:xfrm>
            <a:custGeom>
              <a:avLst/>
              <a:gdLst/>
              <a:ahLst/>
              <a:cxnLst/>
              <a:rect l="l" t="t" r="r" b="b"/>
              <a:pathLst>
                <a:path w="11667" h="10167" extrusionOk="0">
                  <a:moveTo>
                    <a:pt x="11667" y="0"/>
                  </a:moveTo>
                  <a:lnTo>
                    <a:pt x="1" y="4550"/>
                  </a:lnTo>
                  <a:lnTo>
                    <a:pt x="1068" y="10167"/>
                  </a:lnTo>
                  <a:lnTo>
                    <a:pt x="11667"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89" name="Google Shape;889;p26"/>
            <p:cNvSpPr/>
            <p:nvPr/>
          </p:nvSpPr>
          <p:spPr>
            <a:xfrm>
              <a:off x="639298" y="747180"/>
              <a:ext cx="319623" cy="298020"/>
            </a:xfrm>
            <a:custGeom>
              <a:avLst/>
              <a:gdLst/>
              <a:ahLst/>
              <a:cxnLst/>
              <a:rect l="l" t="t" r="r" b="b"/>
              <a:pathLst>
                <a:path w="10904" h="10167" extrusionOk="0">
                  <a:moveTo>
                    <a:pt x="10904" y="0"/>
                  </a:moveTo>
                  <a:lnTo>
                    <a:pt x="3482" y="2847"/>
                  </a:lnTo>
                  <a:lnTo>
                    <a:pt x="0" y="4550"/>
                  </a:lnTo>
                  <a:lnTo>
                    <a:pt x="305" y="10167"/>
                  </a:lnTo>
                  <a:lnTo>
                    <a:pt x="10904"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0" name="Google Shape;890;p26"/>
            <p:cNvSpPr/>
            <p:nvPr/>
          </p:nvSpPr>
          <p:spPr>
            <a:xfrm>
              <a:off x="592340" y="632451"/>
              <a:ext cx="487262" cy="412749"/>
            </a:xfrm>
            <a:custGeom>
              <a:avLst/>
              <a:gdLst/>
              <a:ahLst/>
              <a:cxnLst/>
              <a:rect l="l" t="t" r="r" b="b"/>
              <a:pathLst>
                <a:path w="16623" h="14081" extrusionOk="0">
                  <a:moveTo>
                    <a:pt x="16623" y="0"/>
                  </a:moveTo>
                  <a:lnTo>
                    <a:pt x="738" y="6354"/>
                  </a:lnTo>
                  <a:lnTo>
                    <a:pt x="1" y="7930"/>
                  </a:lnTo>
                  <a:lnTo>
                    <a:pt x="1907" y="14081"/>
                  </a:lnTo>
                  <a:lnTo>
                    <a:pt x="1602" y="8464"/>
                  </a:lnTo>
                  <a:lnTo>
                    <a:pt x="13446" y="2542"/>
                  </a:lnTo>
                  <a:lnTo>
                    <a:pt x="16623"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1" name="Google Shape;891;p26"/>
            <p:cNvSpPr/>
            <p:nvPr/>
          </p:nvSpPr>
          <p:spPr>
            <a:xfrm>
              <a:off x="592340" y="632451"/>
              <a:ext cx="487262" cy="412749"/>
            </a:xfrm>
            <a:custGeom>
              <a:avLst/>
              <a:gdLst/>
              <a:ahLst/>
              <a:cxnLst/>
              <a:rect l="l" t="t" r="r" b="b"/>
              <a:pathLst>
                <a:path w="16623" h="14081" extrusionOk="0">
                  <a:moveTo>
                    <a:pt x="16623" y="0"/>
                  </a:moveTo>
                  <a:lnTo>
                    <a:pt x="16216" y="102"/>
                  </a:lnTo>
                  <a:lnTo>
                    <a:pt x="738" y="6354"/>
                  </a:lnTo>
                  <a:lnTo>
                    <a:pt x="1" y="7930"/>
                  </a:lnTo>
                  <a:lnTo>
                    <a:pt x="1907" y="14081"/>
                  </a:lnTo>
                  <a:lnTo>
                    <a:pt x="1602" y="8464"/>
                  </a:lnTo>
                  <a:lnTo>
                    <a:pt x="13446" y="2542"/>
                  </a:lnTo>
                  <a:lnTo>
                    <a:pt x="16623" y="0"/>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2" name="Google Shape;892;p26"/>
            <p:cNvSpPr/>
            <p:nvPr/>
          </p:nvSpPr>
          <p:spPr>
            <a:xfrm>
              <a:off x="639298" y="619788"/>
              <a:ext cx="461906" cy="325603"/>
            </a:xfrm>
            <a:custGeom>
              <a:avLst/>
              <a:gdLst/>
              <a:ahLst/>
              <a:cxnLst/>
              <a:rect l="l" t="t" r="r" b="b"/>
              <a:pathLst>
                <a:path w="15758" h="11108" extrusionOk="0">
                  <a:moveTo>
                    <a:pt x="15758" y="0"/>
                  </a:moveTo>
                  <a:lnTo>
                    <a:pt x="0" y="8896"/>
                  </a:lnTo>
                  <a:lnTo>
                    <a:pt x="5490" y="11107"/>
                  </a:lnTo>
                  <a:lnTo>
                    <a:pt x="15758"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3" name="Google Shape;893;p26"/>
            <p:cNvSpPr/>
            <p:nvPr/>
          </p:nvSpPr>
          <p:spPr>
            <a:xfrm>
              <a:off x="483590" y="619788"/>
              <a:ext cx="617614" cy="245140"/>
            </a:xfrm>
            <a:custGeom>
              <a:avLst/>
              <a:gdLst/>
              <a:ahLst/>
              <a:cxnLst/>
              <a:rect l="l" t="t" r="r" b="b"/>
              <a:pathLst>
                <a:path w="21070" h="8363" extrusionOk="0">
                  <a:moveTo>
                    <a:pt x="21070" y="0"/>
                  </a:moveTo>
                  <a:lnTo>
                    <a:pt x="5515" y="5185"/>
                  </a:lnTo>
                  <a:lnTo>
                    <a:pt x="0" y="7091"/>
                  </a:lnTo>
                  <a:lnTo>
                    <a:pt x="3711" y="8362"/>
                  </a:lnTo>
                  <a:lnTo>
                    <a:pt x="2107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894" name="Google Shape;894;p26"/>
          <p:cNvGrpSpPr/>
          <p:nvPr/>
        </p:nvGrpSpPr>
        <p:grpSpPr>
          <a:xfrm>
            <a:off x="10343264" y="2184394"/>
            <a:ext cx="1427467" cy="1966335"/>
            <a:chOff x="7757448" y="1628770"/>
            <a:chExt cx="1070600" cy="1474751"/>
          </a:xfrm>
        </p:grpSpPr>
        <p:sp>
          <p:nvSpPr>
            <p:cNvPr id="895" name="Google Shape;895;p26"/>
            <p:cNvSpPr/>
            <p:nvPr/>
          </p:nvSpPr>
          <p:spPr>
            <a:xfrm>
              <a:off x="7895858" y="1760191"/>
              <a:ext cx="335853" cy="313654"/>
            </a:xfrm>
            <a:custGeom>
              <a:avLst/>
              <a:gdLst/>
              <a:ahLst/>
              <a:cxnLst/>
              <a:rect l="l" t="t" r="r" b="b"/>
              <a:pathLst>
                <a:path w="14615" h="13649" extrusionOk="0">
                  <a:moveTo>
                    <a:pt x="1" y="0"/>
                  </a:moveTo>
                  <a:lnTo>
                    <a:pt x="13039" y="13648"/>
                  </a:lnTo>
                  <a:lnTo>
                    <a:pt x="14615" y="6456"/>
                  </a:lnTo>
                  <a:lnTo>
                    <a:pt x="1" y="0"/>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6" name="Google Shape;896;p26"/>
            <p:cNvSpPr/>
            <p:nvPr/>
          </p:nvSpPr>
          <p:spPr>
            <a:xfrm>
              <a:off x="7895858" y="1760191"/>
              <a:ext cx="314251" cy="313654"/>
            </a:xfrm>
            <a:custGeom>
              <a:avLst/>
              <a:gdLst/>
              <a:ahLst/>
              <a:cxnLst/>
              <a:rect l="l" t="t" r="r" b="b"/>
              <a:pathLst>
                <a:path w="13675" h="13649" extrusionOk="0">
                  <a:moveTo>
                    <a:pt x="1" y="0"/>
                  </a:moveTo>
                  <a:lnTo>
                    <a:pt x="13039" y="13648"/>
                  </a:lnTo>
                  <a:lnTo>
                    <a:pt x="13675" y="6456"/>
                  </a:lnTo>
                  <a:lnTo>
                    <a:pt x="9328" y="4117"/>
                  </a:lnTo>
                  <a:lnTo>
                    <a:pt x="1"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897" name="Google Shape;897;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898" name="Google Shape;898;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899" name="Google Shape;899;p26"/>
            <p:cNvSpPr/>
            <p:nvPr/>
          </p:nvSpPr>
          <p:spPr>
            <a:xfrm>
              <a:off x="7757448" y="1628770"/>
              <a:ext cx="452660" cy="338197"/>
            </a:xfrm>
            <a:custGeom>
              <a:avLst/>
              <a:gdLst/>
              <a:ahLst/>
              <a:cxnLst/>
              <a:rect l="l" t="t" r="r" b="b"/>
              <a:pathLst>
                <a:path w="19698" h="14717" extrusionOk="0">
                  <a:moveTo>
                    <a:pt x="0" y="0"/>
                  </a:moveTo>
                  <a:lnTo>
                    <a:pt x="12480" y="14716"/>
                  </a:lnTo>
                  <a:lnTo>
                    <a:pt x="19698" y="12175"/>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00" name="Google Shape;900;p26"/>
            <p:cNvSpPr/>
            <p:nvPr/>
          </p:nvSpPr>
          <p:spPr>
            <a:xfrm>
              <a:off x="7757448" y="1628770"/>
              <a:ext cx="608028" cy="265189"/>
            </a:xfrm>
            <a:custGeom>
              <a:avLst/>
              <a:gdLst/>
              <a:ahLst/>
              <a:cxnLst/>
              <a:rect l="l" t="t" r="r" b="b"/>
              <a:pathLst>
                <a:path w="26459" h="11540" extrusionOk="0">
                  <a:moveTo>
                    <a:pt x="0" y="0"/>
                  </a:moveTo>
                  <a:lnTo>
                    <a:pt x="21705" y="11539"/>
                  </a:lnTo>
                  <a:lnTo>
                    <a:pt x="26458" y="10040"/>
                  </a:lnTo>
                  <a:lnTo>
                    <a:pt x="19596" y="7396"/>
                  </a:lnTo>
                  <a:lnTo>
                    <a:pt x="0"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nvGrpSpPr>
            <p:cNvPr id="901" name="Google Shape;901;p26"/>
            <p:cNvGrpSpPr/>
            <p:nvPr/>
          </p:nvGrpSpPr>
          <p:grpSpPr>
            <a:xfrm>
              <a:off x="8263242" y="2115275"/>
              <a:ext cx="564806" cy="988246"/>
              <a:chOff x="8263242" y="2115275"/>
              <a:chExt cx="564806" cy="988246"/>
            </a:xfrm>
          </p:grpSpPr>
          <p:sp>
            <p:nvSpPr>
              <p:cNvPr id="902" name="Google Shape;902;p26"/>
              <p:cNvSpPr/>
              <p:nvPr/>
            </p:nvSpPr>
            <p:spPr>
              <a:xfrm>
                <a:off x="8263242" y="2115275"/>
                <a:ext cx="39158" cy="21647"/>
              </a:xfrm>
              <a:custGeom>
                <a:avLst/>
                <a:gdLst/>
                <a:ahLst/>
                <a:cxnLst/>
                <a:rect l="l" t="t" r="r" b="b"/>
                <a:pathLst>
                  <a:path w="1704" h="942" extrusionOk="0">
                    <a:moveTo>
                      <a:pt x="0" y="1"/>
                    </a:moveTo>
                    <a:lnTo>
                      <a:pt x="1703" y="941"/>
                    </a:lnTo>
                    <a:lnTo>
                      <a:pt x="1703" y="840"/>
                    </a:lnTo>
                    <a:lnTo>
                      <a:pt x="0"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3" name="Google Shape;903;p26"/>
              <p:cNvSpPr/>
              <p:nvPr/>
            </p:nvSpPr>
            <p:spPr>
              <a:xfrm>
                <a:off x="8373041" y="2178354"/>
                <a:ext cx="75374" cy="56094"/>
              </a:xfrm>
              <a:custGeom>
                <a:avLst/>
                <a:gdLst/>
                <a:ahLst/>
                <a:cxnLst/>
                <a:rect l="l" t="t" r="r" b="b"/>
                <a:pathLst>
                  <a:path w="3280" h="2441" extrusionOk="0">
                    <a:moveTo>
                      <a:pt x="204" y="1"/>
                    </a:moveTo>
                    <a:lnTo>
                      <a:pt x="1" y="331"/>
                    </a:lnTo>
                    <a:cubicBezTo>
                      <a:pt x="941" y="1068"/>
                      <a:pt x="2008" y="1704"/>
                      <a:pt x="2974" y="2441"/>
                    </a:cubicBezTo>
                    <a:lnTo>
                      <a:pt x="3279" y="2136"/>
                    </a:lnTo>
                    <a:cubicBezTo>
                      <a:pt x="2212" y="1373"/>
                      <a:pt x="1170" y="738"/>
                      <a:pt x="204"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4" name="Google Shape;904;p26"/>
              <p:cNvSpPr/>
              <p:nvPr/>
            </p:nvSpPr>
            <p:spPr>
              <a:xfrm>
                <a:off x="8506786" y="2278224"/>
                <a:ext cx="73030" cy="68365"/>
              </a:xfrm>
              <a:custGeom>
                <a:avLst/>
                <a:gdLst/>
                <a:ahLst/>
                <a:cxnLst/>
                <a:rect l="l" t="t" r="r" b="b"/>
                <a:pathLst>
                  <a:path w="3178" h="2975" extrusionOk="0">
                    <a:moveTo>
                      <a:pt x="433" y="1"/>
                    </a:moveTo>
                    <a:lnTo>
                      <a:pt x="1" y="433"/>
                    </a:lnTo>
                    <a:lnTo>
                      <a:pt x="2746" y="2974"/>
                    </a:lnTo>
                    <a:lnTo>
                      <a:pt x="3178" y="2441"/>
                    </a:lnTo>
                    <a:lnTo>
                      <a:pt x="433"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5" name="Google Shape;905;p26"/>
              <p:cNvSpPr/>
              <p:nvPr/>
            </p:nvSpPr>
            <p:spPr>
              <a:xfrm>
                <a:off x="8628282" y="2395030"/>
                <a:ext cx="68343" cy="77718"/>
              </a:xfrm>
              <a:custGeom>
                <a:avLst/>
                <a:gdLst/>
                <a:ahLst/>
                <a:cxnLst/>
                <a:rect l="l" t="t" r="r" b="b"/>
                <a:pathLst>
                  <a:path w="2974" h="3382" extrusionOk="0">
                    <a:moveTo>
                      <a:pt x="534" y="1"/>
                    </a:moveTo>
                    <a:lnTo>
                      <a:pt x="0" y="535"/>
                    </a:lnTo>
                    <a:lnTo>
                      <a:pt x="2339" y="3381"/>
                    </a:lnTo>
                    <a:lnTo>
                      <a:pt x="2974" y="2873"/>
                    </a:ln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6" name="Google Shape;906;p26"/>
              <p:cNvSpPr/>
              <p:nvPr/>
            </p:nvSpPr>
            <p:spPr>
              <a:xfrm>
                <a:off x="8728153" y="2531116"/>
                <a:ext cx="58415" cy="85302"/>
              </a:xfrm>
              <a:custGeom>
                <a:avLst/>
                <a:gdLst/>
                <a:ahLst/>
                <a:cxnLst/>
                <a:rect l="l" t="t" r="r" b="b"/>
                <a:pathLst>
                  <a:path w="2542" h="3712" extrusionOk="0">
                    <a:moveTo>
                      <a:pt x="737" y="1"/>
                    </a:moveTo>
                    <a:lnTo>
                      <a:pt x="0" y="433"/>
                    </a:lnTo>
                    <a:cubicBezTo>
                      <a:pt x="331" y="967"/>
                      <a:pt x="636" y="1500"/>
                      <a:pt x="966" y="2034"/>
                    </a:cubicBezTo>
                    <a:cubicBezTo>
                      <a:pt x="1271" y="2542"/>
                      <a:pt x="1500" y="3076"/>
                      <a:pt x="1703" y="3712"/>
                    </a:cubicBezTo>
                    <a:lnTo>
                      <a:pt x="2542" y="3305"/>
                    </a:lnTo>
                    <a:cubicBezTo>
                      <a:pt x="2237" y="2771"/>
                      <a:pt x="2008" y="2237"/>
                      <a:pt x="1703" y="1602"/>
                    </a:cubicBezTo>
                    <a:cubicBezTo>
                      <a:pt x="1373" y="1068"/>
                      <a:pt x="1068" y="535"/>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7" name="Google Shape;907;p26"/>
              <p:cNvSpPr/>
              <p:nvPr/>
            </p:nvSpPr>
            <p:spPr>
              <a:xfrm>
                <a:off x="8796496" y="2689401"/>
                <a:ext cx="31552" cy="87623"/>
              </a:xfrm>
              <a:custGeom>
                <a:avLst/>
                <a:gdLst/>
                <a:ahLst/>
                <a:cxnLst/>
                <a:rect l="l" t="t" r="r" b="b"/>
                <a:pathLst>
                  <a:path w="1373" h="3813" extrusionOk="0">
                    <a:moveTo>
                      <a:pt x="737" y="1"/>
                    </a:moveTo>
                    <a:lnTo>
                      <a:pt x="0" y="229"/>
                    </a:lnTo>
                    <a:cubicBezTo>
                      <a:pt x="203" y="1373"/>
                      <a:pt x="432" y="2644"/>
                      <a:pt x="635" y="3813"/>
                    </a:cubicBezTo>
                    <a:lnTo>
                      <a:pt x="1373" y="3711"/>
                    </a:lnTo>
                    <a:cubicBezTo>
                      <a:pt x="1271" y="2440"/>
                      <a:pt x="1068" y="1271"/>
                      <a:pt x="737" y="1"/>
                    </a:cubicBez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8" name="Google Shape;908;p26"/>
              <p:cNvSpPr/>
              <p:nvPr/>
            </p:nvSpPr>
            <p:spPr>
              <a:xfrm>
                <a:off x="8798817" y="2859934"/>
                <a:ext cx="29231" cy="87646"/>
              </a:xfrm>
              <a:custGeom>
                <a:avLst/>
                <a:gdLst/>
                <a:ahLst/>
                <a:cxnLst/>
                <a:rect l="l" t="t" r="r" b="b"/>
                <a:pathLst>
                  <a:path w="1272" h="3814" extrusionOk="0">
                    <a:moveTo>
                      <a:pt x="534" y="1"/>
                    </a:moveTo>
                    <a:cubicBezTo>
                      <a:pt x="433" y="1272"/>
                      <a:pt x="331" y="2441"/>
                      <a:pt x="1" y="3610"/>
                    </a:cubicBezTo>
                    <a:lnTo>
                      <a:pt x="636" y="3813"/>
                    </a:lnTo>
                    <a:cubicBezTo>
                      <a:pt x="967" y="2542"/>
                      <a:pt x="1170" y="1373"/>
                      <a:pt x="1272" y="103"/>
                    </a:cubicBezTo>
                    <a:lnTo>
                      <a:pt x="534"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09" name="Google Shape;909;p26"/>
              <p:cNvSpPr/>
              <p:nvPr/>
            </p:nvSpPr>
            <p:spPr>
              <a:xfrm>
                <a:off x="8735737" y="3022884"/>
                <a:ext cx="48511" cy="80637"/>
              </a:xfrm>
              <a:custGeom>
                <a:avLst/>
                <a:gdLst/>
                <a:ahLst/>
                <a:cxnLst/>
                <a:rect l="l" t="t" r="r" b="b"/>
                <a:pathLst>
                  <a:path w="2111" h="3509" extrusionOk="0">
                    <a:moveTo>
                      <a:pt x="1678" y="1"/>
                    </a:moveTo>
                    <a:cubicBezTo>
                      <a:pt x="1170" y="1170"/>
                      <a:pt x="636" y="2237"/>
                      <a:pt x="1" y="3280"/>
                    </a:cubicBezTo>
                    <a:lnTo>
                      <a:pt x="306" y="3508"/>
                    </a:lnTo>
                    <a:cubicBezTo>
                      <a:pt x="941" y="2441"/>
                      <a:pt x="1577" y="1373"/>
                      <a:pt x="2110" y="204"/>
                    </a:cubicBezTo>
                    <a:lnTo>
                      <a:pt x="1678"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grpSp>
      </p:grpSp>
      <p:sp>
        <p:nvSpPr>
          <p:cNvPr id="910" name="Google Shape;910;p26"/>
          <p:cNvSpPr/>
          <p:nvPr/>
        </p:nvSpPr>
        <p:spPr>
          <a:xfrm>
            <a:off x="11540194" y="4222102"/>
            <a:ext cx="42069" cy="42069"/>
          </a:xfrm>
          <a:custGeom>
            <a:avLst/>
            <a:gdLst/>
            <a:ahLst/>
            <a:cxnLst/>
            <a:rect l="l" t="t" r="r" b="b"/>
            <a:pathLst>
              <a:path w="1373" h="1373" extrusionOk="0">
                <a:moveTo>
                  <a:pt x="1271" y="0"/>
                </a:moveTo>
                <a:lnTo>
                  <a:pt x="636" y="737"/>
                </a:lnTo>
                <a:cubicBezTo>
                  <a:pt x="433" y="941"/>
                  <a:pt x="229" y="1169"/>
                  <a:pt x="0" y="1373"/>
                </a:cubicBezTo>
                <a:cubicBezTo>
                  <a:pt x="229" y="1169"/>
                  <a:pt x="534" y="941"/>
                  <a:pt x="738" y="737"/>
                </a:cubicBezTo>
                <a:lnTo>
                  <a:pt x="1373" y="102"/>
                </a:lnTo>
                <a:lnTo>
                  <a:pt x="1271" y="0"/>
                </a:lnTo>
                <a:close/>
              </a:path>
            </a:pathLst>
          </a:custGeom>
          <a:solidFill>
            <a:srgbClr val="3561AF"/>
          </a:solidFill>
          <a:ln>
            <a:noFill/>
          </a:ln>
        </p:spPr>
        <p:txBody>
          <a:bodyPr spcFirstLastPara="1" wrap="square" lIns="121900" tIns="121900" rIns="121900" bIns="121900" anchor="ctr" anchorCtr="0">
            <a:noAutofit/>
          </a:bodyPr>
          <a:lstStyle/>
          <a:p>
            <a:endParaRPr sz="2400"/>
          </a:p>
        </p:txBody>
      </p:sp>
      <p:grpSp>
        <p:nvGrpSpPr>
          <p:cNvPr id="911" name="Google Shape;911;p26"/>
          <p:cNvGrpSpPr/>
          <p:nvPr/>
        </p:nvGrpSpPr>
        <p:grpSpPr>
          <a:xfrm>
            <a:off x="6944512" y="3255842"/>
            <a:ext cx="1233744" cy="542399"/>
            <a:chOff x="5208384" y="2432356"/>
            <a:chExt cx="925308" cy="406799"/>
          </a:xfrm>
        </p:grpSpPr>
        <p:sp>
          <p:nvSpPr>
            <p:cNvPr id="912" name="Google Shape;912;p26"/>
            <p:cNvSpPr/>
            <p:nvPr/>
          </p:nvSpPr>
          <p:spPr>
            <a:xfrm>
              <a:off x="5344717" y="2550808"/>
              <a:ext cx="543131" cy="288347"/>
            </a:xfrm>
            <a:custGeom>
              <a:avLst/>
              <a:gdLst/>
              <a:ahLst/>
              <a:cxnLst/>
              <a:rect l="l" t="t" r="r" b="b"/>
              <a:pathLst>
                <a:path w="18529" h="9837" extrusionOk="0">
                  <a:moveTo>
                    <a:pt x="18529" y="1"/>
                  </a:moveTo>
                  <a:lnTo>
                    <a:pt x="865" y="1678"/>
                  </a:lnTo>
                  <a:lnTo>
                    <a:pt x="0" y="9837"/>
                  </a:lnTo>
                  <a:lnTo>
                    <a:pt x="1852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3" name="Google Shape;913;p26"/>
            <p:cNvSpPr/>
            <p:nvPr/>
          </p:nvSpPr>
          <p:spPr>
            <a:xfrm>
              <a:off x="5344717" y="2550808"/>
              <a:ext cx="543131" cy="288347"/>
            </a:xfrm>
            <a:custGeom>
              <a:avLst/>
              <a:gdLst/>
              <a:ahLst/>
              <a:cxnLst/>
              <a:rect l="l" t="t" r="r" b="b"/>
              <a:pathLst>
                <a:path w="18529" h="9837" extrusionOk="0">
                  <a:moveTo>
                    <a:pt x="18529" y="1"/>
                  </a:moveTo>
                  <a:lnTo>
                    <a:pt x="7219" y="1043"/>
                  </a:lnTo>
                  <a:lnTo>
                    <a:pt x="1907" y="2110"/>
                  </a:lnTo>
                  <a:lnTo>
                    <a:pt x="0" y="9837"/>
                  </a:lnTo>
                  <a:lnTo>
                    <a:pt x="18529"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4" name="Google Shape;914;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F2D2BF"/>
            </a:solidFill>
            <a:ln>
              <a:noFill/>
            </a:ln>
          </p:spPr>
          <p:txBody>
            <a:bodyPr spcFirstLastPara="1" wrap="square" lIns="121900" tIns="121900" rIns="121900" bIns="121900" anchor="ctr" anchorCtr="0">
              <a:noAutofit/>
            </a:bodyPr>
            <a:lstStyle/>
            <a:p>
              <a:endParaRPr sz="2400"/>
            </a:p>
          </p:txBody>
        </p:sp>
        <p:sp>
          <p:nvSpPr>
            <p:cNvPr id="915" name="Google Shape;915;p26"/>
            <p:cNvSpPr/>
            <p:nvPr/>
          </p:nvSpPr>
          <p:spPr>
            <a:xfrm>
              <a:off x="5341727" y="2439069"/>
              <a:ext cx="757699" cy="400086"/>
            </a:xfrm>
            <a:custGeom>
              <a:avLst/>
              <a:gdLst/>
              <a:ahLst/>
              <a:cxnLst/>
              <a:rect l="l" t="t" r="r" b="b"/>
              <a:pathLst>
                <a:path w="25849" h="13649" extrusionOk="0">
                  <a:moveTo>
                    <a:pt x="25849" y="1"/>
                  </a:moveTo>
                  <a:lnTo>
                    <a:pt x="1602" y="2542"/>
                  </a:lnTo>
                  <a:lnTo>
                    <a:pt x="1" y="4448"/>
                  </a:lnTo>
                  <a:lnTo>
                    <a:pt x="102" y="13649"/>
                  </a:lnTo>
                  <a:lnTo>
                    <a:pt x="2009" y="5922"/>
                  </a:lnTo>
                  <a:lnTo>
                    <a:pt x="20435" y="2313"/>
                  </a:lnTo>
                  <a:lnTo>
                    <a:pt x="25849" y="1"/>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916" name="Google Shape;916;p26"/>
            <p:cNvSpPr/>
            <p:nvPr/>
          </p:nvSpPr>
          <p:spPr>
            <a:xfrm>
              <a:off x="5400586" y="2432356"/>
              <a:ext cx="733106" cy="329326"/>
            </a:xfrm>
            <a:custGeom>
              <a:avLst/>
              <a:gdLst/>
              <a:ahLst/>
              <a:cxnLst/>
              <a:rect l="l" t="t" r="r" b="b"/>
              <a:pathLst>
                <a:path w="25010" h="11235" extrusionOk="0">
                  <a:moveTo>
                    <a:pt x="25010" y="1"/>
                  </a:moveTo>
                  <a:lnTo>
                    <a:pt x="1" y="6151"/>
                  </a:lnTo>
                  <a:lnTo>
                    <a:pt x="6685" y="11235"/>
                  </a:lnTo>
                  <a:lnTo>
                    <a:pt x="25010"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917" name="Google Shape;917;p26"/>
            <p:cNvSpPr/>
            <p:nvPr/>
          </p:nvSpPr>
          <p:spPr>
            <a:xfrm>
              <a:off x="5208384" y="2432356"/>
              <a:ext cx="925308" cy="137124"/>
            </a:xfrm>
            <a:custGeom>
              <a:avLst/>
              <a:gdLst/>
              <a:ahLst/>
              <a:cxnLst/>
              <a:rect l="l" t="t" r="r" b="b"/>
              <a:pathLst>
                <a:path w="31567" h="4678" extrusionOk="0">
                  <a:moveTo>
                    <a:pt x="31567" y="1"/>
                  </a:moveTo>
                  <a:lnTo>
                    <a:pt x="8260" y="1068"/>
                  </a:lnTo>
                  <a:lnTo>
                    <a:pt x="0" y="1500"/>
                  </a:lnTo>
                  <a:lnTo>
                    <a:pt x="4550" y="4677"/>
                  </a:lnTo>
                  <a:lnTo>
                    <a:pt x="31567" y="1"/>
                  </a:lnTo>
                  <a:close/>
                </a:path>
              </a:pathLst>
            </a:cu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918" name="Google Shape;918;p26"/>
          <p:cNvGrpSpPr/>
          <p:nvPr/>
        </p:nvGrpSpPr>
        <p:grpSpPr>
          <a:xfrm>
            <a:off x="1143819" y="776897"/>
            <a:ext cx="2510893" cy="2913006"/>
            <a:chOff x="1229765" y="725548"/>
            <a:chExt cx="1883170" cy="2184754"/>
          </a:xfrm>
        </p:grpSpPr>
        <p:sp>
          <p:nvSpPr>
            <p:cNvPr id="919" name="Google Shape;919;p26"/>
            <p:cNvSpPr/>
            <p:nvPr/>
          </p:nvSpPr>
          <p:spPr>
            <a:xfrm>
              <a:off x="1229765" y="1023574"/>
              <a:ext cx="1883170" cy="1886728"/>
            </a:xfrm>
            <a:custGeom>
              <a:avLst/>
              <a:gdLst/>
              <a:ahLst/>
              <a:cxnLst/>
              <a:rect l="l" t="t" r="r" b="b"/>
              <a:pathLst>
                <a:path w="57949" h="57924" extrusionOk="0">
                  <a:moveTo>
                    <a:pt x="5719" y="1"/>
                  </a:moveTo>
                  <a:lnTo>
                    <a:pt x="0" y="52205"/>
                  </a:lnTo>
                  <a:lnTo>
                    <a:pt x="52230" y="57923"/>
                  </a:lnTo>
                  <a:lnTo>
                    <a:pt x="57948" y="5719"/>
                  </a:lnTo>
                  <a:lnTo>
                    <a:pt x="5719" y="1"/>
                  </a:lnTo>
                  <a:close/>
                </a:path>
              </a:pathLst>
            </a:custGeom>
            <a:solidFill>
              <a:srgbClr val="F3F3F3"/>
            </a:solidFill>
            <a:ln>
              <a:noFill/>
            </a:ln>
          </p:spPr>
          <p:txBody>
            <a:bodyPr spcFirstLastPara="1" wrap="square" lIns="121900" tIns="121900" rIns="121900" bIns="121900" anchor="ctr" anchorCtr="0">
              <a:noAutofit/>
            </a:bodyPr>
            <a:lstStyle/>
            <a:p>
              <a:endParaRPr sz="2400"/>
            </a:p>
          </p:txBody>
        </p:sp>
        <p:sp>
          <p:nvSpPr>
            <p:cNvPr id="920" name="Google Shape;920;p26"/>
            <p:cNvSpPr/>
            <p:nvPr/>
          </p:nvSpPr>
          <p:spPr>
            <a:xfrm>
              <a:off x="2171056" y="1001232"/>
              <a:ext cx="140084" cy="236171"/>
            </a:xfrm>
            <a:custGeom>
              <a:avLst/>
              <a:gdLst/>
              <a:ahLst/>
              <a:cxnLst/>
              <a:rect l="l" t="t" r="r" b="b"/>
              <a:pathLst>
                <a:path w="4779" h="8057" extrusionOk="0">
                  <a:moveTo>
                    <a:pt x="738" y="0"/>
                  </a:moveTo>
                  <a:lnTo>
                    <a:pt x="1" y="966"/>
                  </a:lnTo>
                  <a:lnTo>
                    <a:pt x="4347" y="8057"/>
                  </a:lnTo>
                  <a:lnTo>
                    <a:pt x="4779" y="7854"/>
                  </a:lnTo>
                  <a:lnTo>
                    <a:pt x="738" y="0"/>
                  </a:lnTo>
                  <a:close/>
                </a:path>
              </a:pathLst>
            </a:custGeom>
            <a:solidFill>
              <a:srgbClr val="A09D9A"/>
            </a:solidFill>
            <a:ln>
              <a:noFill/>
            </a:ln>
          </p:spPr>
          <p:txBody>
            <a:bodyPr spcFirstLastPara="1" wrap="square" lIns="121900" tIns="121900" rIns="121900" bIns="121900" anchor="ctr" anchorCtr="0">
              <a:noAutofit/>
            </a:bodyPr>
            <a:lstStyle/>
            <a:p>
              <a:endParaRPr sz="2400"/>
            </a:p>
          </p:txBody>
        </p:sp>
        <p:sp>
          <p:nvSpPr>
            <p:cNvPr id="921" name="Google Shape;921;p26"/>
            <p:cNvSpPr/>
            <p:nvPr/>
          </p:nvSpPr>
          <p:spPr>
            <a:xfrm>
              <a:off x="2248529" y="1109981"/>
              <a:ext cx="46988" cy="99868"/>
            </a:xfrm>
            <a:custGeom>
              <a:avLst/>
              <a:gdLst/>
              <a:ahLst/>
              <a:cxnLst/>
              <a:rect l="l" t="t" r="r" b="b"/>
              <a:pathLst>
                <a:path w="1603" h="3407" extrusionOk="0">
                  <a:moveTo>
                    <a:pt x="1" y="1"/>
                  </a:moveTo>
                  <a:lnTo>
                    <a:pt x="1" y="1"/>
                  </a:lnTo>
                  <a:cubicBezTo>
                    <a:pt x="535" y="1170"/>
                    <a:pt x="1068" y="2441"/>
                    <a:pt x="1500" y="3407"/>
                  </a:cubicBezTo>
                  <a:cubicBezTo>
                    <a:pt x="1500" y="3280"/>
                    <a:pt x="1602" y="3178"/>
                    <a:pt x="1602" y="3076"/>
                  </a:cubicBezTo>
                  <a:lnTo>
                    <a:pt x="1" y="1"/>
                  </a:lnTo>
                  <a:close/>
                </a:path>
              </a:pathLst>
            </a:custGeom>
            <a:solidFill>
              <a:srgbClr val="64615D"/>
            </a:solidFill>
            <a:ln>
              <a:noFill/>
            </a:ln>
          </p:spPr>
          <p:txBody>
            <a:bodyPr spcFirstLastPara="1" wrap="square" lIns="121900" tIns="121900" rIns="121900" bIns="121900" anchor="ctr" anchorCtr="0">
              <a:noAutofit/>
            </a:bodyPr>
            <a:lstStyle/>
            <a:p>
              <a:endParaRPr sz="2400"/>
            </a:p>
          </p:txBody>
        </p:sp>
        <p:sp>
          <p:nvSpPr>
            <p:cNvPr id="922" name="Google Shape;922;p26"/>
            <p:cNvSpPr/>
            <p:nvPr/>
          </p:nvSpPr>
          <p:spPr>
            <a:xfrm>
              <a:off x="2031734" y="950463"/>
              <a:ext cx="316663" cy="198387"/>
            </a:xfrm>
            <a:custGeom>
              <a:avLst/>
              <a:gdLst/>
              <a:ahLst/>
              <a:cxnLst/>
              <a:rect l="l" t="t" r="r" b="b"/>
              <a:pathLst>
                <a:path w="10803" h="6768" extrusionOk="0">
                  <a:moveTo>
                    <a:pt x="7718" y="1"/>
                  </a:moveTo>
                  <a:cubicBezTo>
                    <a:pt x="6666" y="1"/>
                    <a:pt x="5417" y="295"/>
                    <a:pt x="4220" y="893"/>
                  </a:cubicBezTo>
                  <a:cubicBezTo>
                    <a:pt x="1577" y="2164"/>
                    <a:pt x="1" y="4274"/>
                    <a:pt x="636" y="5672"/>
                  </a:cubicBezTo>
                  <a:cubicBezTo>
                    <a:pt x="1026" y="6397"/>
                    <a:pt x="1949" y="6768"/>
                    <a:pt x="3123" y="6768"/>
                  </a:cubicBezTo>
                  <a:cubicBezTo>
                    <a:pt x="4169" y="6768"/>
                    <a:pt x="5414" y="6474"/>
                    <a:pt x="6660" y="5875"/>
                  </a:cubicBezTo>
                  <a:cubicBezTo>
                    <a:pt x="9201" y="4604"/>
                    <a:pt x="10803" y="2495"/>
                    <a:pt x="10167" y="1097"/>
                  </a:cubicBezTo>
                  <a:cubicBezTo>
                    <a:pt x="9831" y="371"/>
                    <a:pt x="8898" y="1"/>
                    <a:pt x="7718"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3" name="Google Shape;923;p26"/>
            <p:cNvSpPr/>
            <p:nvPr/>
          </p:nvSpPr>
          <p:spPr>
            <a:xfrm>
              <a:off x="2047387" y="973649"/>
              <a:ext cx="285357" cy="176608"/>
            </a:xfrm>
            <a:custGeom>
              <a:avLst/>
              <a:gdLst/>
              <a:ahLst/>
              <a:cxnLst/>
              <a:rect l="l" t="t" r="r" b="b"/>
              <a:pathLst>
                <a:path w="9735" h="6025" extrusionOk="0">
                  <a:moveTo>
                    <a:pt x="1" y="4550"/>
                  </a:moveTo>
                  <a:lnTo>
                    <a:pt x="1" y="4550"/>
                  </a:lnTo>
                  <a:cubicBezTo>
                    <a:pt x="16" y="4571"/>
                    <a:pt x="33" y="4591"/>
                    <a:pt x="50" y="4610"/>
                  </a:cubicBezTo>
                  <a:lnTo>
                    <a:pt x="50" y="4610"/>
                  </a:lnTo>
                  <a:cubicBezTo>
                    <a:pt x="37" y="4590"/>
                    <a:pt x="21" y="4570"/>
                    <a:pt x="1" y="4550"/>
                  </a:cubicBezTo>
                  <a:close/>
                  <a:moveTo>
                    <a:pt x="9404" y="1"/>
                  </a:moveTo>
                  <a:lnTo>
                    <a:pt x="9404" y="1"/>
                  </a:lnTo>
                  <a:cubicBezTo>
                    <a:pt x="9735" y="1373"/>
                    <a:pt x="8134" y="3279"/>
                    <a:pt x="5821" y="4449"/>
                  </a:cubicBezTo>
                  <a:cubicBezTo>
                    <a:pt x="4550" y="4982"/>
                    <a:pt x="3279" y="5287"/>
                    <a:pt x="2212" y="5287"/>
                  </a:cubicBezTo>
                  <a:cubicBezTo>
                    <a:pt x="1308" y="5287"/>
                    <a:pt x="474" y="5099"/>
                    <a:pt x="50" y="4610"/>
                  </a:cubicBezTo>
                  <a:lnTo>
                    <a:pt x="50" y="4610"/>
                  </a:lnTo>
                  <a:cubicBezTo>
                    <a:pt x="102" y="4693"/>
                    <a:pt x="102" y="4779"/>
                    <a:pt x="102" y="4881"/>
                  </a:cubicBezTo>
                  <a:cubicBezTo>
                    <a:pt x="509" y="5618"/>
                    <a:pt x="1373" y="6024"/>
                    <a:pt x="2542" y="6024"/>
                  </a:cubicBezTo>
                  <a:cubicBezTo>
                    <a:pt x="3584" y="6024"/>
                    <a:pt x="4855" y="5719"/>
                    <a:pt x="6126" y="5084"/>
                  </a:cubicBezTo>
                  <a:cubicBezTo>
                    <a:pt x="8261" y="4017"/>
                    <a:pt x="9735" y="2339"/>
                    <a:pt x="9735" y="941"/>
                  </a:cubicBezTo>
                  <a:cubicBezTo>
                    <a:pt x="9735" y="738"/>
                    <a:pt x="9735" y="535"/>
                    <a:pt x="9633" y="306"/>
                  </a:cubicBezTo>
                  <a:cubicBezTo>
                    <a:pt x="9532" y="204"/>
                    <a:pt x="9532" y="102"/>
                    <a:pt x="9404" y="1"/>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4" name="Google Shape;924;p26"/>
            <p:cNvSpPr/>
            <p:nvPr/>
          </p:nvSpPr>
          <p:spPr>
            <a:xfrm>
              <a:off x="2022061" y="930442"/>
              <a:ext cx="316663" cy="199794"/>
            </a:xfrm>
            <a:custGeom>
              <a:avLst/>
              <a:gdLst/>
              <a:ahLst/>
              <a:cxnLst/>
              <a:rect l="l" t="t" r="r" b="b"/>
              <a:pathLst>
                <a:path w="10803" h="6816" extrusionOk="0">
                  <a:moveTo>
                    <a:pt x="7858" y="0"/>
                  </a:moveTo>
                  <a:cubicBezTo>
                    <a:pt x="6786" y="0"/>
                    <a:pt x="5491" y="318"/>
                    <a:pt x="4245" y="941"/>
                  </a:cubicBezTo>
                  <a:cubicBezTo>
                    <a:pt x="1602" y="2212"/>
                    <a:pt x="0" y="4321"/>
                    <a:pt x="738" y="5719"/>
                  </a:cubicBezTo>
                  <a:cubicBezTo>
                    <a:pt x="1074" y="6445"/>
                    <a:pt x="1978" y="6815"/>
                    <a:pt x="3147" y="6815"/>
                  </a:cubicBezTo>
                  <a:cubicBezTo>
                    <a:pt x="4188" y="6815"/>
                    <a:pt x="5439" y="6521"/>
                    <a:pt x="6685" y="5923"/>
                  </a:cubicBezTo>
                  <a:cubicBezTo>
                    <a:pt x="9226" y="4652"/>
                    <a:pt x="10802" y="2415"/>
                    <a:pt x="10167" y="1043"/>
                  </a:cubicBezTo>
                  <a:cubicBezTo>
                    <a:pt x="9843" y="343"/>
                    <a:pt x="8971" y="0"/>
                    <a:pt x="7858"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5" name="Google Shape;925;p26"/>
            <p:cNvSpPr/>
            <p:nvPr/>
          </p:nvSpPr>
          <p:spPr>
            <a:xfrm>
              <a:off x="2034724" y="781447"/>
              <a:ext cx="229488" cy="298020"/>
            </a:xfrm>
            <a:custGeom>
              <a:avLst/>
              <a:gdLst/>
              <a:ahLst/>
              <a:cxnLst/>
              <a:rect l="l" t="t" r="r" b="b"/>
              <a:pathLst>
                <a:path w="7829" h="10167" extrusionOk="0">
                  <a:moveTo>
                    <a:pt x="3381" y="1"/>
                  </a:moveTo>
                  <a:lnTo>
                    <a:pt x="738" y="1271"/>
                  </a:lnTo>
                  <a:lnTo>
                    <a:pt x="1" y="2415"/>
                  </a:lnTo>
                  <a:lnTo>
                    <a:pt x="1703" y="8998"/>
                  </a:lnTo>
                  <a:cubicBezTo>
                    <a:pt x="1907" y="9735"/>
                    <a:pt x="2542" y="10167"/>
                    <a:pt x="3279" y="10167"/>
                  </a:cubicBezTo>
                  <a:cubicBezTo>
                    <a:pt x="4550" y="10040"/>
                    <a:pt x="6354" y="9735"/>
                    <a:pt x="7422" y="8032"/>
                  </a:cubicBezTo>
                  <a:cubicBezTo>
                    <a:pt x="7727" y="7498"/>
                    <a:pt x="7829" y="6863"/>
                    <a:pt x="7422" y="6354"/>
                  </a:cubicBezTo>
                  <a:lnTo>
                    <a:pt x="3381" y="1"/>
                  </a:ln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26" name="Google Shape;926;p26"/>
            <p:cNvSpPr/>
            <p:nvPr/>
          </p:nvSpPr>
          <p:spPr>
            <a:xfrm>
              <a:off x="2037714" y="818703"/>
              <a:ext cx="149025" cy="260764"/>
            </a:xfrm>
            <a:custGeom>
              <a:avLst/>
              <a:gdLst/>
              <a:ahLst/>
              <a:cxnLst/>
              <a:rect l="l" t="t" r="r" b="b"/>
              <a:pathLst>
                <a:path w="5084" h="8896" extrusionOk="0">
                  <a:moveTo>
                    <a:pt x="3813" y="0"/>
                  </a:moveTo>
                  <a:cubicBezTo>
                    <a:pt x="3380" y="407"/>
                    <a:pt x="2872" y="839"/>
                    <a:pt x="2237" y="1144"/>
                  </a:cubicBezTo>
                  <a:cubicBezTo>
                    <a:pt x="1474" y="1474"/>
                    <a:pt x="636" y="1678"/>
                    <a:pt x="0" y="1678"/>
                  </a:cubicBezTo>
                  <a:lnTo>
                    <a:pt x="1601" y="7727"/>
                  </a:lnTo>
                  <a:cubicBezTo>
                    <a:pt x="1805" y="8362"/>
                    <a:pt x="2440" y="8896"/>
                    <a:pt x="3076" y="8896"/>
                  </a:cubicBezTo>
                  <a:cubicBezTo>
                    <a:pt x="2872" y="8896"/>
                    <a:pt x="2643" y="8769"/>
                    <a:pt x="2440" y="8667"/>
                  </a:cubicBezTo>
                  <a:cubicBezTo>
                    <a:pt x="5083" y="5719"/>
                    <a:pt x="4346" y="2008"/>
                    <a:pt x="3813" y="0"/>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27" name="Google Shape;927;p26"/>
            <p:cNvSpPr/>
            <p:nvPr/>
          </p:nvSpPr>
          <p:spPr>
            <a:xfrm>
              <a:off x="2127850" y="1079438"/>
              <a:ext cx="3019" cy="29"/>
            </a:xfrm>
            <a:custGeom>
              <a:avLst/>
              <a:gdLst/>
              <a:ahLst/>
              <a:cxnLst/>
              <a:rect l="l" t="t" r="r" b="b"/>
              <a:pathLst>
                <a:path w="103" h="1" extrusionOk="0">
                  <a:moveTo>
                    <a:pt x="102" y="1"/>
                  </a:moveTo>
                  <a:lnTo>
                    <a:pt x="102" y="1"/>
                  </a:lnTo>
                  <a:lnTo>
                    <a:pt x="102" y="1"/>
                  </a:lnTo>
                  <a:close/>
                  <a:moveTo>
                    <a:pt x="1" y="1"/>
                  </a:moveTo>
                  <a:lnTo>
                    <a:pt x="102" y="1"/>
                  </a:lnTo>
                  <a:lnTo>
                    <a:pt x="1" y="1"/>
                  </a:lnTo>
                  <a:close/>
                  <a:moveTo>
                    <a:pt x="102" y="1"/>
                  </a:moveTo>
                  <a:lnTo>
                    <a:pt x="102" y="1"/>
                  </a:lnTo>
                  <a:close/>
                </a:path>
              </a:pathLst>
            </a:custGeom>
            <a:solidFill>
              <a:srgbClr val="BD508D"/>
            </a:solidFill>
            <a:ln>
              <a:noFill/>
            </a:ln>
          </p:spPr>
          <p:txBody>
            <a:bodyPr spcFirstLastPara="1" wrap="square" lIns="121900" tIns="121900" rIns="121900" bIns="121900" anchor="ctr" anchorCtr="0">
              <a:noAutofit/>
            </a:bodyPr>
            <a:lstStyle/>
            <a:p>
              <a:endParaRPr sz="2400"/>
            </a:p>
          </p:txBody>
        </p:sp>
        <p:sp>
          <p:nvSpPr>
            <p:cNvPr id="928" name="Google Shape;928;p26"/>
            <p:cNvSpPr/>
            <p:nvPr/>
          </p:nvSpPr>
          <p:spPr>
            <a:xfrm>
              <a:off x="2109236" y="811990"/>
              <a:ext cx="151985" cy="267477"/>
            </a:xfrm>
            <a:custGeom>
              <a:avLst/>
              <a:gdLst/>
              <a:ahLst/>
              <a:cxnLst/>
              <a:rect l="l" t="t" r="r" b="b"/>
              <a:pathLst>
                <a:path w="5185" h="9125" extrusionOk="0">
                  <a:moveTo>
                    <a:pt x="1576" y="1"/>
                  </a:moveTo>
                  <a:cubicBezTo>
                    <a:pt x="1474" y="102"/>
                    <a:pt x="1373" y="229"/>
                    <a:pt x="1373" y="229"/>
                  </a:cubicBezTo>
                  <a:cubicBezTo>
                    <a:pt x="1906" y="2237"/>
                    <a:pt x="2643" y="5948"/>
                    <a:pt x="0" y="8896"/>
                  </a:cubicBezTo>
                  <a:cubicBezTo>
                    <a:pt x="203" y="8998"/>
                    <a:pt x="432" y="9125"/>
                    <a:pt x="636" y="9125"/>
                  </a:cubicBezTo>
                  <a:lnTo>
                    <a:pt x="737" y="9125"/>
                  </a:lnTo>
                  <a:cubicBezTo>
                    <a:pt x="2008" y="8998"/>
                    <a:pt x="3812" y="8693"/>
                    <a:pt x="4880" y="6990"/>
                  </a:cubicBezTo>
                  <a:cubicBezTo>
                    <a:pt x="5083" y="6787"/>
                    <a:pt x="5185" y="6456"/>
                    <a:pt x="5185" y="6151"/>
                  </a:cubicBezTo>
                  <a:cubicBezTo>
                    <a:pt x="5185" y="5821"/>
                    <a:pt x="5083" y="5516"/>
                    <a:pt x="4880" y="5312"/>
                  </a:cubicBezTo>
                  <a:lnTo>
                    <a:pt x="4117" y="4042"/>
                  </a:lnTo>
                  <a:lnTo>
                    <a:pt x="1576" y="1"/>
                  </a:ln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29" name="Google Shape;929;p26"/>
            <p:cNvSpPr/>
            <p:nvPr/>
          </p:nvSpPr>
          <p:spPr>
            <a:xfrm>
              <a:off x="1975864" y="739090"/>
              <a:ext cx="207884" cy="130734"/>
            </a:xfrm>
            <a:custGeom>
              <a:avLst/>
              <a:gdLst/>
              <a:ahLst/>
              <a:cxnLst/>
              <a:rect l="l" t="t" r="r" b="b"/>
              <a:pathLst>
                <a:path w="7092" h="4460" extrusionOk="0">
                  <a:moveTo>
                    <a:pt x="5013" y="1"/>
                  </a:moveTo>
                  <a:cubicBezTo>
                    <a:pt x="4340" y="1"/>
                    <a:pt x="3546" y="187"/>
                    <a:pt x="2746" y="581"/>
                  </a:cubicBezTo>
                  <a:cubicBezTo>
                    <a:pt x="941" y="1446"/>
                    <a:pt x="1" y="2818"/>
                    <a:pt x="407" y="3758"/>
                  </a:cubicBezTo>
                  <a:cubicBezTo>
                    <a:pt x="636" y="4216"/>
                    <a:pt x="1249" y="4460"/>
                    <a:pt x="2028" y="4460"/>
                  </a:cubicBezTo>
                  <a:cubicBezTo>
                    <a:pt x="2721" y="4460"/>
                    <a:pt x="3545" y="4267"/>
                    <a:pt x="4347" y="3860"/>
                  </a:cubicBezTo>
                  <a:cubicBezTo>
                    <a:pt x="6024" y="3021"/>
                    <a:pt x="7092" y="1649"/>
                    <a:pt x="6660" y="683"/>
                  </a:cubicBezTo>
                  <a:cubicBezTo>
                    <a:pt x="6377" y="238"/>
                    <a:pt x="5772" y="1"/>
                    <a:pt x="5013" y="1"/>
                  </a:cubicBezTo>
                  <a:close/>
                </a:path>
              </a:pathLst>
            </a:custGeom>
            <a:solidFill>
              <a:srgbClr val="CF6EA8"/>
            </a:solidFill>
            <a:ln>
              <a:noFill/>
            </a:ln>
          </p:spPr>
          <p:txBody>
            <a:bodyPr spcFirstLastPara="1" wrap="square" lIns="121900" tIns="121900" rIns="121900" bIns="121900" anchor="ctr" anchorCtr="0">
              <a:noAutofit/>
            </a:bodyPr>
            <a:lstStyle/>
            <a:p>
              <a:endParaRPr sz="2400"/>
            </a:p>
          </p:txBody>
        </p:sp>
        <p:sp>
          <p:nvSpPr>
            <p:cNvPr id="930" name="Google Shape;930;p26"/>
            <p:cNvSpPr/>
            <p:nvPr/>
          </p:nvSpPr>
          <p:spPr>
            <a:xfrm>
              <a:off x="1984805" y="737507"/>
              <a:ext cx="189271" cy="130382"/>
            </a:xfrm>
            <a:custGeom>
              <a:avLst/>
              <a:gdLst/>
              <a:ahLst/>
              <a:cxnLst/>
              <a:rect l="l" t="t" r="r" b="b"/>
              <a:pathLst>
                <a:path w="6457" h="4448" extrusionOk="0">
                  <a:moveTo>
                    <a:pt x="4779" y="0"/>
                  </a:moveTo>
                  <a:cubicBezTo>
                    <a:pt x="4042" y="0"/>
                    <a:pt x="3178" y="229"/>
                    <a:pt x="2441" y="635"/>
                  </a:cubicBezTo>
                  <a:cubicBezTo>
                    <a:pt x="966" y="1372"/>
                    <a:pt x="1" y="2440"/>
                    <a:pt x="1" y="3279"/>
                  </a:cubicBezTo>
                  <a:cubicBezTo>
                    <a:pt x="1" y="3507"/>
                    <a:pt x="1" y="3609"/>
                    <a:pt x="102" y="3812"/>
                  </a:cubicBezTo>
                  <a:cubicBezTo>
                    <a:pt x="331" y="4244"/>
                    <a:pt x="966" y="4448"/>
                    <a:pt x="1704" y="4448"/>
                  </a:cubicBezTo>
                  <a:cubicBezTo>
                    <a:pt x="2339" y="4448"/>
                    <a:pt x="3178" y="4346"/>
                    <a:pt x="4042" y="3914"/>
                  </a:cubicBezTo>
                  <a:cubicBezTo>
                    <a:pt x="5414" y="3177"/>
                    <a:pt x="6355" y="2135"/>
                    <a:pt x="6456" y="1169"/>
                  </a:cubicBezTo>
                  <a:cubicBezTo>
                    <a:pt x="6456" y="1067"/>
                    <a:pt x="6355" y="864"/>
                    <a:pt x="6355" y="737"/>
                  </a:cubicBezTo>
                  <a:cubicBezTo>
                    <a:pt x="6050" y="330"/>
                    <a:pt x="5516" y="0"/>
                    <a:pt x="4779" y="0"/>
                  </a:cubicBezTo>
                  <a:close/>
                </a:path>
              </a:pathLst>
            </a:custGeom>
            <a:solidFill>
              <a:srgbClr val="C54943"/>
            </a:solidFill>
            <a:ln>
              <a:noFill/>
            </a:ln>
          </p:spPr>
          <p:txBody>
            <a:bodyPr spcFirstLastPara="1" wrap="square" lIns="121900" tIns="121900" rIns="121900" bIns="121900" anchor="ctr" anchorCtr="0">
              <a:noAutofit/>
            </a:bodyPr>
            <a:lstStyle/>
            <a:p>
              <a:endParaRPr sz="2400"/>
            </a:p>
          </p:txBody>
        </p:sp>
        <p:sp>
          <p:nvSpPr>
            <p:cNvPr id="931" name="Google Shape;931;p26"/>
            <p:cNvSpPr/>
            <p:nvPr/>
          </p:nvSpPr>
          <p:spPr>
            <a:xfrm>
              <a:off x="1969152" y="725548"/>
              <a:ext cx="208646" cy="131789"/>
            </a:xfrm>
            <a:custGeom>
              <a:avLst/>
              <a:gdLst/>
              <a:ahLst/>
              <a:cxnLst/>
              <a:rect l="l" t="t" r="r" b="b"/>
              <a:pathLst>
                <a:path w="7118" h="4496" extrusionOk="0">
                  <a:moveTo>
                    <a:pt x="5098" y="1"/>
                  </a:moveTo>
                  <a:cubicBezTo>
                    <a:pt x="4408" y="1"/>
                    <a:pt x="3587" y="217"/>
                    <a:pt x="2771" y="637"/>
                  </a:cubicBezTo>
                  <a:cubicBezTo>
                    <a:pt x="967" y="1475"/>
                    <a:pt x="1" y="2848"/>
                    <a:pt x="433" y="3814"/>
                  </a:cubicBezTo>
                  <a:cubicBezTo>
                    <a:pt x="662" y="4258"/>
                    <a:pt x="1277" y="4496"/>
                    <a:pt x="2054" y="4496"/>
                  </a:cubicBezTo>
                  <a:cubicBezTo>
                    <a:pt x="2743" y="4496"/>
                    <a:pt x="3559" y="4309"/>
                    <a:pt x="4347" y="3915"/>
                  </a:cubicBezTo>
                  <a:cubicBezTo>
                    <a:pt x="6050" y="3051"/>
                    <a:pt x="7117" y="1679"/>
                    <a:pt x="6685" y="738"/>
                  </a:cubicBezTo>
                  <a:cubicBezTo>
                    <a:pt x="6411" y="242"/>
                    <a:pt x="5828" y="1"/>
                    <a:pt x="5098" y="1"/>
                  </a:cubicBezTo>
                  <a:close/>
                </a:path>
              </a:pathLst>
            </a:custGeom>
            <a:solidFill>
              <a:srgbClr val="F9564F"/>
            </a:solidFill>
            <a:ln>
              <a:noFill/>
            </a:ln>
          </p:spPr>
          <p:txBody>
            <a:bodyPr spcFirstLastPara="1" wrap="square" lIns="121900" tIns="121900" rIns="121900" bIns="121900" anchor="ctr" anchorCtr="0">
              <a:noAutofit/>
            </a:bodyPr>
            <a:lstStyle/>
            <a:p>
              <a:endParaRPr sz="2400"/>
            </a:p>
          </p:txBody>
        </p:sp>
        <p:sp>
          <p:nvSpPr>
            <p:cNvPr id="932" name="Google Shape;932;p26"/>
            <p:cNvSpPr/>
            <p:nvPr/>
          </p:nvSpPr>
          <p:spPr>
            <a:xfrm>
              <a:off x="2391574" y="1112971"/>
              <a:ext cx="90195" cy="12692"/>
            </a:xfrm>
            <a:custGeom>
              <a:avLst/>
              <a:gdLst/>
              <a:ahLst/>
              <a:cxnLst/>
              <a:rect l="l" t="t" r="r" b="b"/>
              <a:pathLst>
                <a:path w="3077" h="433" extrusionOk="0">
                  <a:moveTo>
                    <a:pt x="102" y="1"/>
                  </a:moveTo>
                  <a:cubicBezTo>
                    <a:pt x="102" y="128"/>
                    <a:pt x="1" y="128"/>
                    <a:pt x="1" y="128"/>
                  </a:cubicBezTo>
                  <a:lnTo>
                    <a:pt x="2974" y="433"/>
                  </a:lnTo>
                  <a:cubicBezTo>
                    <a:pt x="2974" y="331"/>
                    <a:pt x="3076" y="229"/>
                    <a:pt x="3076" y="128"/>
                  </a:cubicBezTo>
                  <a:lnTo>
                    <a:pt x="102"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3" name="Google Shape;933;p26"/>
            <p:cNvSpPr/>
            <p:nvPr/>
          </p:nvSpPr>
          <p:spPr>
            <a:xfrm>
              <a:off x="2285785" y="1116694"/>
              <a:ext cx="192994" cy="123699"/>
            </a:xfrm>
            <a:custGeom>
              <a:avLst/>
              <a:gdLst/>
              <a:ahLst/>
              <a:cxnLst/>
              <a:rect l="l" t="t" r="r" b="b"/>
              <a:pathLst>
                <a:path w="6584" h="4220" extrusionOk="0">
                  <a:moveTo>
                    <a:pt x="3610" y="1"/>
                  </a:moveTo>
                  <a:lnTo>
                    <a:pt x="2669" y="636"/>
                  </a:lnTo>
                  <a:cubicBezTo>
                    <a:pt x="1602" y="1373"/>
                    <a:pt x="763" y="2212"/>
                    <a:pt x="331" y="2847"/>
                  </a:cubicBezTo>
                  <a:lnTo>
                    <a:pt x="865" y="3915"/>
                  </a:lnTo>
                  <a:lnTo>
                    <a:pt x="433" y="4118"/>
                  </a:lnTo>
                  <a:lnTo>
                    <a:pt x="128" y="3483"/>
                  </a:lnTo>
                  <a:cubicBezTo>
                    <a:pt x="1" y="3686"/>
                    <a:pt x="1" y="3915"/>
                    <a:pt x="128" y="4016"/>
                  </a:cubicBezTo>
                  <a:cubicBezTo>
                    <a:pt x="229" y="4220"/>
                    <a:pt x="433" y="4220"/>
                    <a:pt x="763" y="4220"/>
                  </a:cubicBezTo>
                  <a:cubicBezTo>
                    <a:pt x="1602" y="4220"/>
                    <a:pt x="2873" y="3686"/>
                    <a:pt x="4143" y="2746"/>
                  </a:cubicBezTo>
                  <a:cubicBezTo>
                    <a:pt x="5313" y="1907"/>
                    <a:pt x="6253" y="1043"/>
                    <a:pt x="6583" y="306"/>
                  </a:cubicBezTo>
                  <a:lnTo>
                    <a:pt x="3610" y="1"/>
                  </a:ln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934" name="Google Shape;934;p26"/>
            <p:cNvSpPr/>
            <p:nvPr/>
          </p:nvSpPr>
          <p:spPr>
            <a:xfrm>
              <a:off x="2289508" y="1209820"/>
              <a:ext cx="8970" cy="27583"/>
            </a:xfrm>
            <a:custGeom>
              <a:avLst/>
              <a:gdLst/>
              <a:ahLst/>
              <a:cxnLst/>
              <a:rect l="l" t="t" r="r" b="b"/>
              <a:pathLst>
                <a:path w="306" h="941" extrusionOk="0">
                  <a:moveTo>
                    <a:pt x="102" y="1"/>
                  </a:moveTo>
                  <a:cubicBezTo>
                    <a:pt x="1" y="102"/>
                    <a:pt x="1" y="204"/>
                    <a:pt x="1" y="306"/>
                  </a:cubicBezTo>
                  <a:lnTo>
                    <a:pt x="306" y="941"/>
                  </a:lnTo>
                  <a:cubicBezTo>
                    <a:pt x="306" y="636"/>
                    <a:pt x="204" y="306"/>
                    <a:pt x="102" y="1"/>
                  </a:cubicBezTo>
                  <a:close/>
                </a:path>
              </a:pathLst>
            </a:custGeom>
            <a:solidFill>
              <a:srgbClr val="666666"/>
            </a:solidFill>
            <a:ln>
              <a:noFill/>
            </a:ln>
          </p:spPr>
          <p:txBody>
            <a:bodyPr spcFirstLastPara="1" wrap="square" lIns="121900" tIns="121900" rIns="121900" bIns="121900" anchor="ctr" anchorCtr="0">
              <a:noAutofit/>
            </a:bodyPr>
            <a:lstStyle/>
            <a:p>
              <a:endParaRPr sz="2400"/>
            </a:p>
          </p:txBody>
        </p:sp>
        <p:sp>
          <p:nvSpPr>
            <p:cNvPr id="935" name="Google Shape;935;p26"/>
            <p:cNvSpPr/>
            <p:nvPr/>
          </p:nvSpPr>
          <p:spPr>
            <a:xfrm>
              <a:off x="2292498" y="1200146"/>
              <a:ext cx="18643" cy="37256"/>
            </a:xfrm>
            <a:custGeom>
              <a:avLst/>
              <a:gdLst/>
              <a:ahLst/>
              <a:cxnLst/>
              <a:rect l="l" t="t" r="r" b="b"/>
              <a:pathLst>
                <a:path w="636" h="1271" extrusionOk="0">
                  <a:moveTo>
                    <a:pt x="102" y="0"/>
                  </a:moveTo>
                  <a:cubicBezTo>
                    <a:pt x="102" y="102"/>
                    <a:pt x="0" y="204"/>
                    <a:pt x="0" y="331"/>
                  </a:cubicBezTo>
                  <a:cubicBezTo>
                    <a:pt x="102" y="636"/>
                    <a:pt x="204" y="966"/>
                    <a:pt x="204" y="1271"/>
                  </a:cubicBezTo>
                  <a:lnTo>
                    <a:pt x="636" y="1068"/>
                  </a:lnTo>
                  <a:lnTo>
                    <a:pt x="102" y="0"/>
                  </a:lnTo>
                  <a:close/>
                </a:path>
              </a:pathLst>
            </a:custGeom>
            <a:solidFill>
              <a:srgbClr val="666666"/>
            </a:solidFill>
            <a:ln>
              <a:noFill/>
            </a:ln>
          </p:spPr>
          <p:txBody>
            <a:bodyPr spcFirstLastPara="1" wrap="square" lIns="121900" tIns="121900" rIns="121900" bIns="121900" anchor="ctr" anchorCtr="0">
              <a:noAutofit/>
            </a:bodyPr>
            <a:lstStyle/>
            <a:p>
              <a:endParaRPr sz="2400"/>
            </a:p>
          </p:txBody>
        </p:sp>
        <p:grpSp>
          <p:nvGrpSpPr>
            <p:cNvPr id="936" name="Google Shape;936;p26"/>
            <p:cNvGrpSpPr/>
            <p:nvPr/>
          </p:nvGrpSpPr>
          <p:grpSpPr>
            <a:xfrm rot="371642">
              <a:off x="1388006" y="1315197"/>
              <a:ext cx="1653224" cy="1202390"/>
              <a:chOff x="7460277" y="2827640"/>
              <a:chExt cx="1653161" cy="1202345"/>
            </a:xfrm>
          </p:grpSpPr>
          <p:sp>
            <p:nvSpPr>
              <p:cNvPr id="937" name="Google Shape;937;p26"/>
              <p:cNvSpPr txBox="1"/>
              <p:nvPr/>
            </p:nvSpPr>
            <p:spPr>
              <a:xfrm>
                <a:off x="7480838" y="2827640"/>
                <a:ext cx="1632600" cy="429600"/>
              </a:xfrm>
              <a:prstGeom prst="rect">
                <a:avLst/>
              </a:prstGeom>
              <a:noFill/>
              <a:ln>
                <a:noFill/>
              </a:ln>
            </p:spPr>
            <p:txBody>
              <a:bodyPr spcFirstLastPara="1" wrap="square" lIns="121900" tIns="121900" rIns="121900" bIns="121900" anchor="ctr" anchorCtr="0">
                <a:noAutofit/>
              </a:bodyPr>
              <a:lstStyle/>
              <a:p>
                <a:pPr algn="ctr"/>
                <a:r>
                  <a:rPr lang="en-GB" sz="2000" dirty="0">
                    <a:solidFill>
                      <a:srgbClr val="F9564F"/>
                    </a:solidFill>
                    <a:latin typeface="Fira Sans Extra Condensed Medium"/>
                    <a:ea typeface="Fira Sans Extra Condensed Medium"/>
                    <a:cs typeface="Fira Sans Extra Condensed Medium"/>
                    <a:sym typeface="Fira Sans Extra Condensed Medium"/>
                  </a:rPr>
                  <a:t>Embedded devices and IoT</a:t>
                </a:r>
                <a:endParaRPr sz="2000" dirty="0">
                  <a:solidFill>
                    <a:srgbClr val="F9564F"/>
                  </a:solidFill>
                  <a:latin typeface="Fira Sans Extra Condensed Medium"/>
                  <a:ea typeface="Fira Sans Extra Condensed Medium"/>
                  <a:cs typeface="Fira Sans Extra Condensed Medium"/>
                  <a:sym typeface="Fira Sans Extra Condensed Medium"/>
                </a:endParaRPr>
              </a:p>
            </p:txBody>
          </p:sp>
          <p:sp>
            <p:nvSpPr>
              <p:cNvPr id="938" name="Google Shape;938;p26"/>
              <p:cNvSpPr txBox="1"/>
              <p:nvPr/>
            </p:nvSpPr>
            <p:spPr>
              <a:xfrm>
                <a:off x="7460277" y="3264985"/>
                <a:ext cx="1632600" cy="765000"/>
              </a:xfrm>
              <a:prstGeom prst="rect">
                <a:avLst/>
              </a:prstGeom>
              <a:noFill/>
              <a:ln>
                <a:noFill/>
              </a:ln>
            </p:spPr>
            <p:txBody>
              <a:bodyPr spcFirstLastPara="1" wrap="square" lIns="121900" tIns="121900" rIns="121900" bIns="121900" anchor="t" anchorCtr="0">
                <a:noAutofit/>
              </a:bodyPr>
              <a:lstStyle/>
              <a:p>
                <a:pPr algn="ctr"/>
                <a:r>
                  <a:rPr lang="en-GB" sz="1400" dirty="0">
                    <a:latin typeface="Fira Sans"/>
                    <a:ea typeface="Fira Sans"/>
                    <a:cs typeface="Fira Sans"/>
                    <a:sym typeface="Fira Sans"/>
                  </a:rPr>
                  <a:t>Phones, televisions, cameras, thermostats, automobiles, airplanes, remote sensors, drones, medical devices</a:t>
                </a:r>
                <a:endParaRPr sz="1400" dirty="0">
                  <a:latin typeface="Fira Sans"/>
                  <a:ea typeface="Fira Sans"/>
                  <a:cs typeface="Fira Sans"/>
                  <a:sym typeface="Fira San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a:solidFill>
                  <a:schemeClr val="bg1"/>
                </a:solidFill>
                <a:cs typeface="Arial" charset="0"/>
              </a:rPr>
              <a:t>2001</a:t>
            </a:r>
            <a:endParaRPr lang="ko-KR" altLang="en-US">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2002</a:t>
            </a:r>
            <a:endParaRPr lang="ko-KR" altLang="en-US" b="1">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2005</a:t>
            </a:r>
            <a:endParaRPr lang="ko-KR" altLang="en-US" b="1">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2009</a:t>
            </a:r>
            <a:endParaRPr lang="ko-KR" altLang="en-US" b="1">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2010</a:t>
            </a:r>
            <a:endParaRPr lang="ko-KR" altLang="en-US" b="1">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a:solidFill>
                  <a:schemeClr val="bg1"/>
                </a:solidFill>
                <a:cs typeface="Arial" pitchFamily="34" charset="0"/>
              </a:rPr>
              <a:t>2000</a:t>
            </a:r>
            <a:endParaRPr lang="ko-KR" altLang="en-US" b="1">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More companies</a:t>
              </a:r>
              <a:endParaRPr lang="ko-KR" altLang="en-US" sz="1200" b="1">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Facebook, Apple, Google and many more of todays big companies are using SQLite</a:t>
              </a:r>
              <a:endParaRPr lang="ko-KR" altLang="en-US" sz="120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First Big Tech</a:t>
              </a:r>
              <a:endParaRPr lang="ko-KR" altLang="en-US" sz="1200" b="1">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Motorola decides to start implementing SQLite in its new phone models</a:t>
              </a:r>
              <a:endParaRPr lang="ko-KR" altLang="en-US" sz="120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gets updated to V.2</a:t>
              </a:r>
              <a:endParaRPr lang="ko-KR" altLang="en-US" sz="1200" b="1">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B-Tree implementation replaces the previous GNU storage manager</a:t>
              </a:r>
              <a:endParaRPr lang="ko-KR" altLang="en-US" sz="120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O'Reilly Award</a:t>
              </a:r>
            </a:p>
            <a:p>
              <a:pPr algn="ctr"/>
              <a:endParaRPr lang="en-US" altLang="ko-KR" sz="1200" b="1">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Hipp wins Google’s Open Source Award for best integrator</a:t>
              </a:r>
              <a:endParaRPr lang="ko-KR" altLang="en-US" sz="120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Test and Coverage</a:t>
              </a:r>
              <a:endParaRPr lang="ko-KR" altLang="en-US" sz="1200" b="1">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a:solidFill>
                    <a:srgbClr val="202122"/>
                  </a:solidFill>
                  <a:effectLst/>
                </a:rPr>
                <a:t>SQLite releases have 100% branch test coverage</a:t>
              </a:r>
              <a:endParaRPr lang="ko-KR" altLang="en-US" sz="120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a:solidFill>
                    <a:schemeClr val="tx1">
                      <a:lumMod val="85000"/>
                      <a:lumOff val="15000"/>
                    </a:schemeClr>
                  </a:solidFill>
                  <a:cs typeface="Arial" pitchFamily="34" charset="0"/>
                </a:rPr>
                <a:t>SQLite 1.0 is released</a:t>
              </a:r>
              <a:endParaRPr lang="ko-KR" altLang="en-US" sz="1200" b="1">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a:solidFill>
                    <a:srgbClr val="333333"/>
                  </a:solidFill>
                  <a:effectLst/>
                  <a:latin typeface="inter-regular"/>
                </a:rPr>
                <a:t>In August D. Richard Hipp announces a new DB engine to manage military missiles</a:t>
              </a:r>
              <a:endParaRPr lang="ko-KR" altLang="en-US" sz="120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636829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a:t>Famous Examples</a:t>
            </a:r>
            <a:endParaRPr b="1"/>
          </a:p>
        </p:txBody>
      </p:sp>
      <p:grpSp>
        <p:nvGrpSpPr>
          <p:cNvPr id="255" name="Google Shape;255;p19"/>
          <p:cNvGrpSpPr/>
          <p:nvPr/>
        </p:nvGrpSpPr>
        <p:grpSpPr>
          <a:xfrm>
            <a:off x="4577701" y="318465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Google uses SQLite in their Android cell-phone operating system, and in the Chrome Web Browser.</a:t>
              </a:r>
              <a:endParaRPr sz="140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3"/>
                  </a:solidFill>
                  <a:latin typeface="Fira Sans Extra Condensed Medium"/>
                  <a:ea typeface="Fira Sans Extra Condensed Medium"/>
                  <a:cs typeface="Fira Sans Extra Condensed Medium"/>
                  <a:sym typeface="Fira Sans Extra Condensed Medium"/>
                </a:rPr>
                <a:t>Apple</a:t>
              </a:r>
              <a:endParaRPr sz="240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Apple uses SQLite in many of the native applications running on Mac OS-X desktops and servers and on iOS devices.</a:t>
              </a:r>
              <a:endParaRPr sz="140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a:solidFill>
                    <a:schemeClr val="accent1"/>
                  </a:solidFill>
                  <a:latin typeface="Fira Sans Extra Condensed Medium"/>
                  <a:ea typeface="Fira Sans Extra Condensed Medium"/>
                  <a:cs typeface="Fira Sans Extra Condensed Medium"/>
                  <a:sym typeface="Fira Sans Extra Condensed Medium"/>
                </a:rPr>
                <a:t>Microsoft</a:t>
              </a:r>
              <a:endParaRPr sz="2267">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a:latin typeface="Roboto"/>
                  <a:ea typeface="Roboto"/>
                  <a:cs typeface="Roboto"/>
                  <a:sym typeface="Roboto"/>
                </a:rPr>
                <a:t>Microsoft uses SQLite as a core component of Windows 10 and 11</a:t>
              </a:r>
              <a:endParaRPr sz="140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a:solidFill>
                    <a:schemeClr val="accent6"/>
                  </a:solidFill>
                  <a:latin typeface="Fira Sans Extra Condensed Medium"/>
                  <a:ea typeface="Fira Sans Extra Condensed Medium"/>
                  <a:cs typeface="Fira Sans Extra Condensed Medium"/>
                  <a:sym typeface="Fira Sans Extra Condensed Medium"/>
                </a:rPr>
                <a:t>SQLite</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5055679" cy="369332"/>
          </a:xfrm>
          <a:prstGeom prst="rect">
            <a:avLst/>
          </a:prstGeom>
          <a:noFill/>
        </p:spPr>
        <p:txBody>
          <a:bodyPr wrap="none" rtlCol="0">
            <a:spAutoFit/>
          </a:bodyPr>
          <a:lstStyle/>
          <a:p>
            <a:r>
              <a:rPr lang="en-NL" i="1" dirty="0"/>
              <a:t>And more: Facebook (osquery), Mozilla, Php, Python</a:t>
            </a:r>
          </a:p>
        </p:txBody>
      </p:sp>
      <p:sp>
        <p:nvSpPr>
          <p:cNvPr id="2" name="Slide Number Placeholder 1">
            <a:extLst>
              <a:ext uri="{FF2B5EF4-FFF2-40B4-BE49-F238E27FC236}">
                <a16:creationId xmlns:a16="http://schemas.microsoft.com/office/drawing/2014/main" id="{AB40374D-71CB-DBAE-0885-AA2006B81912}"/>
              </a:ext>
            </a:extLst>
          </p:cNvPr>
          <p:cNvSpPr>
            <a:spLocks noGrp="1"/>
          </p:cNvSpPr>
          <p:nvPr>
            <p:ph type="sldNum" sz="quarter" idx="12"/>
          </p:nvPr>
        </p:nvSpPr>
        <p:spPr/>
        <p:txBody>
          <a:bodyPr/>
          <a:lstStyle/>
          <a:p>
            <a:fld id="{48F63A3B-78C7-47BE-AE5E-E10140E04643}" type="slidenum">
              <a:rPr lang="en-US" smtClean="0"/>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D011-5154-ED1D-3F46-2D677D39A14A}"/>
              </a:ext>
            </a:extLst>
          </p:cNvPr>
          <p:cNvSpPr>
            <a:spLocks noGrp="1"/>
          </p:cNvSpPr>
          <p:nvPr>
            <p:ph type="title"/>
          </p:nvPr>
        </p:nvSpPr>
        <p:spPr/>
        <p:txBody>
          <a:bodyPr/>
          <a:lstStyle/>
          <a:p>
            <a:r>
              <a:rPr lang="en-US" b="1" dirty="0"/>
              <a:t>Specific Example with osquery</a:t>
            </a:r>
            <a:endParaRPr lang="en-NL" b="1" dirty="0"/>
          </a:p>
        </p:txBody>
      </p:sp>
      <p:sp>
        <p:nvSpPr>
          <p:cNvPr id="3" name="Slide Number Placeholder 2">
            <a:extLst>
              <a:ext uri="{FF2B5EF4-FFF2-40B4-BE49-F238E27FC236}">
                <a16:creationId xmlns:a16="http://schemas.microsoft.com/office/drawing/2014/main" id="{5F3DAC07-8B71-52F6-3937-50E9378A2A01}"/>
              </a:ext>
            </a:extLst>
          </p:cNvPr>
          <p:cNvSpPr>
            <a:spLocks noGrp="1"/>
          </p:cNvSpPr>
          <p:nvPr>
            <p:ph type="sldNum" sz="quarter" idx="12"/>
          </p:nvPr>
        </p:nvSpPr>
        <p:spPr/>
        <p:txBody>
          <a:bodyPr/>
          <a:lstStyle/>
          <a:p>
            <a:fld id="{48F63A3B-78C7-47BE-AE5E-E10140E04643}" type="slidenum">
              <a:rPr lang="en-US" smtClean="0"/>
              <a:t>23</a:t>
            </a:fld>
            <a:endParaRPr lang="en-US"/>
          </a:p>
        </p:txBody>
      </p:sp>
      <p:pic>
        <p:nvPicPr>
          <p:cNvPr id="5" name="Picture 4" descr="A blue letters on a black background&#10;&#10;Description automatically generated with medium confidence">
            <a:extLst>
              <a:ext uri="{FF2B5EF4-FFF2-40B4-BE49-F238E27FC236}">
                <a16:creationId xmlns:a16="http://schemas.microsoft.com/office/drawing/2014/main" id="{AB697039-AFEF-D2AD-6817-E8C660E64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782" y="2917573"/>
            <a:ext cx="4537149" cy="823168"/>
          </a:xfrm>
          <a:prstGeom prst="rect">
            <a:avLst/>
          </a:prstGeom>
        </p:spPr>
      </p:pic>
      <p:sp>
        <p:nvSpPr>
          <p:cNvPr id="6" name="TextBox 5">
            <a:extLst>
              <a:ext uri="{FF2B5EF4-FFF2-40B4-BE49-F238E27FC236}">
                <a16:creationId xmlns:a16="http://schemas.microsoft.com/office/drawing/2014/main" id="{7D176509-1A3E-86D5-573C-19183C125466}"/>
              </a:ext>
            </a:extLst>
          </p:cNvPr>
          <p:cNvSpPr txBox="1"/>
          <p:nvPr/>
        </p:nvSpPr>
        <p:spPr>
          <a:xfrm>
            <a:off x="838200" y="1690688"/>
            <a:ext cx="10230293" cy="2862322"/>
          </a:xfrm>
          <a:prstGeom prst="rect">
            <a:avLst/>
          </a:prstGeom>
          <a:noFill/>
        </p:spPr>
        <p:txBody>
          <a:bodyPr wrap="square" rtlCol="0">
            <a:spAutoFit/>
          </a:bodyPr>
          <a:lstStyle/>
          <a:p>
            <a:pPr algn="just"/>
            <a:r>
              <a:rPr lang="en-GB" dirty="0" err="1"/>
              <a:t>Osquery</a:t>
            </a:r>
            <a:r>
              <a:rPr lang="en-GB" dirty="0"/>
              <a:t> exposes an operating system as a high-performance relational database. This design allows you to write SQL-based queries efficiently and easily to explore operating systems. With </a:t>
            </a:r>
            <a:r>
              <a:rPr lang="en-GB" dirty="0" err="1"/>
              <a:t>osquery</a:t>
            </a:r>
            <a:r>
              <a:rPr lang="en-GB" dirty="0"/>
              <a:t>, SQL tables represent the current state of operating system attributes, such as:</a:t>
            </a:r>
          </a:p>
          <a:p>
            <a:pPr algn="just"/>
            <a:endParaRPr lang="en-GB" dirty="0"/>
          </a:p>
          <a:p>
            <a:pPr marL="285750" indent="-285750" algn="just">
              <a:buFont typeface="Arial" panose="020B0604020202020204" pitchFamily="34" charset="0"/>
              <a:buChar char="•"/>
            </a:pPr>
            <a:r>
              <a:rPr lang="en-GB" dirty="0"/>
              <a:t>running processes</a:t>
            </a:r>
          </a:p>
          <a:p>
            <a:pPr marL="285750" indent="-285750" algn="just">
              <a:buFont typeface="Arial" panose="020B0604020202020204" pitchFamily="34" charset="0"/>
              <a:buChar char="•"/>
            </a:pPr>
            <a:r>
              <a:rPr lang="en-GB" dirty="0"/>
              <a:t>loaded kernel modules</a:t>
            </a:r>
          </a:p>
          <a:p>
            <a:pPr marL="285750" indent="-285750" algn="just">
              <a:buFont typeface="Arial" panose="020B0604020202020204" pitchFamily="34" charset="0"/>
              <a:buChar char="•"/>
            </a:pPr>
            <a:r>
              <a:rPr lang="en-GB" dirty="0"/>
              <a:t>open network connections</a:t>
            </a:r>
          </a:p>
          <a:p>
            <a:pPr marL="285750" indent="-285750" algn="just">
              <a:buFont typeface="Arial" panose="020B0604020202020204" pitchFamily="34" charset="0"/>
              <a:buChar char="•"/>
            </a:pPr>
            <a:endParaRPr lang="en-GB" dirty="0"/>
          </a:p>
          <a:p>
            <a:pPr algn="just"/>
            <a:br>
              <a:rPr lang="en-GB" dirty="0"/>
            </a:br>
            <a:endParaRPr lang="en-NL" dirty="0"/>
          </a:p>
        </p:txBody>
      </p:sp>
      <p:sp>
        <p:nvSpPr>
          <p:cNvPr id="7" name="TextBox 6">
            <a:extLst>
              <a:ext uri="{FF2B5EF4-FFF2-40B4-BE49-F238E27FC236}">
                <a16:creationId xmlns:a16="http://schemas.microsoft.com/office/drawing/2014/main" id="{3FFE1447-8571-F4AC-EEA4-28B7E26C4983}"/>
              </a:ext>
            </a:extLst>
          </p:cNvPr>
          <p:cNvSpPr txBox="1"/>
          <p:nvPr/>
        </p:nvSpPr>
        <p:spPr>
          <a:xfrm>
            <a:off x="838200" y="5292546"/>
            <a:ext cx="10102702" cy="1200329"/>
          </a:xfrm>
          <a:prstGeom prst="rect">
            <a:avLst/>
          </a:prstGeom>
          <a:noFill/>
        </p:spPr>
        <p:txBody>
          <a:bodyPr wrap="square" rtlCol="0">
            <a:spAutoFit/>
          </a:bodyPr>
          <a:lstStyle/>
          <a:p>
            <a:r>
              <a:rPr lang="en-GB" dirty="0"/>
              <a:t>This query finds all processes that are listening on network ports:</a:t>
            </a:r>
          </a:p>
          <a:p>
            <a:endParaRPr lang="en-GB" dirty="0"/>
          </a:p>
          <a:p>
            <a:r>
              <a:rPr lang="en-GB" b="0" i="0" dirty="0">
                <a:solidFill>
                  <a:srgbClr val="E83E8C"/>
                </a:solidFill>
                <a:effectLst/>
                <a:latin typeface="SFMono-Regular"/>
              </a:rPr>
              <a:t>SELECT DISTINCT </a:t>
            </a:r>
            <a:r>
              <a:rPr lang="en-GB" b="0" i="0" dirty="0" err="1">
                <a:solidFill>
                  <a:srgbClr val="E83E8C"/>
                </a:solidFill>
                <a:effectLst/>
                <a:latin typeface="SFMono-Regular"/>
              </a:rPr>
              <a:t>process.name</a:t>
            </a:r>
            <a:r>
              <a:rPr lang="en-GB" b="0" i="0" dirty="0">
                <a:solidFill>
                  <a:srgbClr val="E83E8C"/>
                </a:solidFill>
                <a:effectLst/>
                <a:latin typeface="SFMono-Regular"/>
              </a:rPr>
              <a:t>, </a:t>
            </a:r>
            <a:r>
              <a:rPr lang="en-GB" b="0" i="0" dirty="0" err="1">
                <a:solidFill>
                  <a:srgbClr val="E83E8C"/>
                </a:solidFill>
                <a:effectLst/>
                <a:latin typeface="SFMono-Regular"/>
              </a:rPr>
              <a:t>listening.port</a:t>
            </a:r>
            <a:r>
              <a:rPr lang="en-GB" b="0" i="0" dirty="0">
                <a:solidFill>
                  <a:srgbClr val="E83E8C"/>
                </a:solidFill>
                <a:effectLst/>
                <a:latin typeface="SFMono-Regular"/>
              </a:rPr>
              <a:t>, </a:t>
            </a:r>
            <a:r>
              <a:rPr lang="en-GB" b="0" i="0" dirty="0" err="1">
                <a:solidFill>
                  <a:srgbClr val="E83E8C"/>
                </a:solidFill>
                <a:effectLst/>
                <a:latin typeface="SFMono-Regular"/>
              </a:rPr>
              <a:t>listening.address</a:t>
            </a:r>
            <a:r>
              <a:rPr lang="en-GB" b="0" i="0" dirty="0">
                <a:solidFill>
                  <a:srgbClr val="E83E8C"/>
                </a:solidFill>
                <a:effectLst/>
                <a:latin typeface="SFMono-Regular"/>
              </a:rPr>
              <a:t>, </a:t>
            </a:r>
            <a:r>
              <a:rPr lang="en-GB" b="0" i="0" dirty="0" err="1">
                <a:solidFill>
                  <a:srgbClr val="E83E8C"/>
                </a:solidFill>
                <a:effectLst/>
                <a:latin typeface="SFMono-Regular"/>
              </a:rPr>
              <a:t>process.pid</a:t>
            </a:r>
            <a:r>
              <a:rPr lang="en-GB" b="0" i="0" dirty="0">
                <a:solidFill>
                  <a:srgbClr val="E83E8C"/>
                </a:solidFill>
                <a:effectLst/>
                <a:latin typeface="SFMono-Regular"/>
              </a:rPr>
              <a:t> FROM processes AS process JOIN </a:t>
            </a:r>
            <a:r>
              <a:rPr lang="en-GB" b="0" i="0" dirty="0" err="1">
                <a:solidFill>
                  <a:srgbClr val="E83E8C"/>
                </a:solidFill>
                <a:effectLst/>
                <a:latin typeface="SFMono-Regular"/>
              </a:rPr>
              <a:t>listening_ports</a:t>
            </a:r>
            <a:r>
              <a:rPr lang="en-GB" b="0" i="0" dirty="0">
                <a:solidFill>
                  <a:srgbClr val="E83E8C"/>
                </a:solidFill>
                <a:effectLst/>
                <a:latin typeface="SFMono-Regular"/>
              </a:rPr>
              <a:t> AS listening ON </a:t>
            </a:r>
            <a:r>
              <a:rPr lang="en-GB" b="0" i="0" dirty="0" err="1">
                <a:solidFill>
                  <a:srgbClr val="E83E8C"/>
                </a:solidFill>
                <a:effectLst/>
                <a:latin typeface="SFMono-Regular"/>
              </a:rPr>
              <a:t>process.pid</a:t>
            </a:r>
            <a:r>
              <a:rPr lang="en-GB" b="0" i="0" dirty="0">
                <a:solidFill>
                  <a:srgbClr val="E83E8C"/>
                </a:solidFill>
                <a:effectLst/>
                <a:latin typeface="SFMono-Regular"/>
              </a:rPr>
              <a:t> = </a:t>
            </a:r>
            <a:r>
              <a:rPr lang="en-GB" b="0" i="0" dirty="0" err="1">
                <a:solidFill>
                  <a:srgbClr val="E83E8C"/>
                </a:solidFill>
                <a:effectLst/>
                <a:latin typeface="SFMono-Regular"/>
              </a:rPr>
              <a:t>listening.pid</a:t>
            </a:r>
            <a:r>
              <a:rPr lang="en-GB" b="0" i="0" dirty="0">
                <a:solidFill>
                  <a:srgbClr val="E83E8C"/>
                </a:solidFill>
                <a:effectLst/>
                <a:latin typeface="SFMono-Regular"/>
              </a:rPr>
              <a:t>;</a:t>
            </a:r>
            <a:endParaRPr lang="en-NL" dirty="0"/>
          </a:p>
        </p:txBody>
      </p:sp>
      <p:sp>
        <p:nvSpPr>
          <p:cNvPr id="8" name="TextBox 7">
            <a:extLst>
              <a:ext uri="{FF2B5EF4-FFF2-40B4-BE49-F238E27FC236}">
                <a16:creationId xmlns:a16="http://schemas.microsoft.com/office/drawing/2014/main" id="{8DFC33CF-934D-DB33-0DC0-CEDD4AC0CE6A}"/>
              </a:ext>
            </a:extLst>
          </p:cNvPr>
          <p:cNvSpPr txBox="1"/>
          <p:nvPr/>
        </p:nvSpPr>
        <p:spPr>
          <a:xfrm>
            <a:off x="838200" y="4169392"/>
            <a:ext cx="7792518" cy="923330"/>
          </a:xfrm>
          <a:prstGeom prst="rect">
            <a:avLst/>
          </a:prstGeom>
          <a:noFill/>
        </p:spPr>
        <p:txBody>
          <a:bodyPr wrap="none" rtlCol="0">
            <a:spAutoFit/>
          </a:bodyPr>
          <a:lstStyle/>
          <a:p>
            <a:r>
              <a:rPr lang="en-NL" dirty="0"/>
              <a:t>For example, </a:t>
            </a:r>
            <a:r>
              <a:rPr lang="en-GB" dirty="0"/>
              <a:t>this query returns all of the processes which are currently executing</a:t>
            </a:r>
          </a:p>
          <a:p>
            <a:r>
              <a:rPr lang="en-NL" dirty="0"/>
              <a:t> </a:t>
            </a:r>
          </a:p>
          <a:p>
            <a:r>
              <a:rPr lang="en-GB" b="0" i="0" dirty="0">
                <a:solidFill>
                  <a:srgbClr val="E83E8C"/>
                </a:solidFill>
                <a:effectLst/>
                <a:latin typeface="SFMono-Regular"/>
              </a:rPr>
              <a:t>SELECT name, path, </a:t>
            </a:r>
            <a:r>
              <a:rPr lang="en-GB" b="0" i="0" dirty="0" err="1">
                <a:solidFill>
                  <a:srgbClr val="E83E8C"/>
                </a:solidFill>
                <a:effectLst/>
                <a:latin typeface="SFMono-Regular"/>
              </a:rPr>
              <a:t>pid</a:t>
            </a:r>
            <a:r>
              <a:rPr lang="en-GB" b="0" i="0" dirty="0">
                <a:solidFill>
                  <a:srgbClr val="E83E8C"/>
                </a:solidFill>
                <a:effectLst/>
                <a:latin typeface="SFMono-Regular"/>
              </a:rPr>
              <a:t> FROM processes WHERE </a:t>
            </a:r>
            <a:r>
              <a:rPr lang="en-GB" b="0" i="0" dirty="0" err="1">
                <a:solidFill>
                  <a:srgbClr val="E83E8C"/>
                </a:solidFill>
                <a:effectLst/>
                <a:latin typeface="SFMono-Regular"/>
              </a:rPr>
              <a:t>on_disk</a:t>
            </a:r>
            <a:r>
              <a:rPr lang="en-GB" b="0" i="0" dirty="0">
                <a:solidFill>
                  <a:srgbClr val="E83E8C"/>
                </a:solidFill>
                <a:effectLst/>
                <a:latin typeface="SFMono-Regular"/>
              </a:rPr>
              <a:t> = 0;</a:t>
            </a:r>
            <a:endParaRPr lang="en-NL" dirty="0"/>
          </a:p>
        </p:txBody>
      </p:sp>
    </p:spTree>
    <p:extLst>
      <p:ext uri="{BB962C8B-B14F-4D97-AF65-F5344CB8AC3E}">
        <p14:creationId xmlns:p14="http://schemas.microsoft.com/office/powerpoint/2010/main" val="144654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A51E-C6FD-7189-4D93-D284AE5996E2}"/>
              </a:ext>
            </a:extLst>
          </p:cNvPr>
          <p:cNvSpPr>
            <a:spLocks noGrp="1"/>
          </p:cNvSpPr>
          <p:nvPr>
            <p:ph type="title"/>
          </p:nvPr>
        </p:nvSpPr>
        <p:spPr/>
        <p:txBody>
          <a:bodyPr/>
          <a:lstStyle/>
          <a:p>
            <a:r>
              <a:rPr lang="en-NL" b="1"/>
              <a:t>Ranking</a:t>
            </a:r>
          </a:p>
        </p:txBody>
      </p:sp>
      <p:pic>
        <p:nvPicPr>
          <p:cNvPr id="5" name="Picture 4" descr="A screenshot of a computer&#10;&#10;Description automatically generated">
            <a:extLst>
              <a:ext uri="{FF2B5EF4-FFF2-40B4-BE49-F238E27FC236}">
                <a16:creationId xmlns:a16="http://schemas.microsoft.com/office/drawing/2014/main" id="{03C21C07-5845-F2B0-5B83-C9C92D8E83BA}"/>
              </a:ext>
            </a:extLst>
          </p:cNvPr>
          <p:cNvPicPr>
            <a:picLocks noChangeAspect="1"/>
          </p:cNvPicPr>
          <p:nvPr/>
        </p:nvPicPr>
        <p:blipFill rotWithShape="1">
          <a:blip r:embed="rId2">
            <a:extLst>
              <a:ext uri="{28A0092B-C50C-407E-A947-70E740481C1C}">
                <a14:useLocalDpi xmlns:a14="http://schemas.microsoft.com/office/drawing/2010/main" val="0"/>
              </a:ext>
            </a:extLst>
          </a:blip>
          <a:srcRect l="22676" t="39399" r="3599" b="20946"/>
          <a:stretch/>
        </p:blipFill>
        <p:spPr>
          <a:xfrm>
            <a:off x="740664" y="1865693"/>
            <a:ext cx="9300689" cy="3126614"/>
          </a:xfrm>
          <a:prstGeom prst="rect">
            <a:avLst/>
          </a:prstGeom>
        </p:spPr>
      </p:pic>
      <p:sp>
        <p:nvSpPr>
          <p:cNvPr id="6" name="TextBox 5">
            <a:extLst>
              <a:ext uri="{FF2B5EF4-FFF2-40B4-BE49-F238E27FC236}">
                <a16:creationId xmlns:a16="http://schemas.microsoft.com/office/drawing/2014/main" id="{FF73D9BC-F6AA-0624-8C22-B84C9C028BF8}"/>
              </a:ext>
            </a:extLst>
          </p:cNvPr>
          <p:cNvSpPr txBox="1"/>
          <p:nvPr/>
        </p:nvSpPr>
        <p:spPr>
          <a:xfrm>
            <a:off x="838200" y="5779008"/>
            <a:ext cx="8111388" cy="369332"/>
          </a:xfrm>
          <a:prstGeom prst="rect">
            <a:avLst/>
          </a:prstGeom>
          <a:noFill/>
        </p:spPr>
        <p:txBody>
          <a:bodyPr wrap="none" rtlCol="0">
            <a:spAutoFit/>
          </a:bodyPr>
          <a:lstStyle/>
          <a:p>
            <a:r>
              <a:rPr lang="en-NL"/>
              <a:t>Multi model includes: Document, Graph, RDF, Spatial, Search engine and Time Series</a:t>
            </a:r>
          </a:p>
        </p:txBody>
      </p:sp>
      <p:sp>
        <p:nvSpPr>
          <p:cNvPr id="3" name="Slide Number Placeholder 2">
            <a:extLst>
              <a:ext uri="{FF2B5EF4-FFF2-40B4-BE49-F238E27FC236}">
                <a16:creationId xmlns:a16="http://schemas.microsoft.com/office/drawing/2014/main" id="{FE84770B-7086-58E7-D456-7D9B778EBB0A}"/>
              </a:ext>
            </a:extLst>
          </p:cNvPr>
          <p:cNvSpPr>
            <a:spLocks noGrp="1"/>
          </p:cNvSpPr>
          <p:nvPr>
            <p:ph type="sldNum" sz="quarter" idx="12"/>
          </p:nvPr>
        </p:nvSpPr>
        <p:spPr/>
        <p:txBody>
          <a:bodyPr/>
          <a:lstStyle/>
          <a:p>
            <a:fld id="{48F63A3B-78C7-47BE-AE5E-E10140E04643}" type="slidenum">
              <a:rPr lang="en-US" smtClean="0"/>
              <a:t>24</a:t>
            </a:fld>
            <a:endParaRPr lang="en-US"/>
          </a:p>
        </p:txBody>
      </p:sp>
    </p:spTree>
    <p:extLst>
      <p:ext uri="{BB962C8B-B14F-4D97-AF65-F5344CB8AC3E}">
        <p14:creationId xmlns:p14="http://schemas.microsoft.com/office/powerpoint/2010/main" val="315163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grpSp>
        <p:nvGrpSpPr>
          <p:cNvPr id="718" name="Google Shape;718;p22"/>
          <p:cNvGrpSpPr/>
          <p:nvPr/>
        </p:nvGrpSpPr>
        <p:grpSpPr>
          <a:xfrm>
            <a:off x="609600" y="1494101"/>
            <a:ext cx="10972800" cy="4818516"/>
            <a:chOff x="457200" y="1120575"/>
            <a:chExt cx="8229600" cy="3613887"/>
          </a:xfrm>
        </p:grpSpPr>
        <p:cxnSp>
          <p:nvCxnSpPr>
            <p:cNvPr id="719" name="Google Shape;719;p22"/>
            <p:cNvCxnSpPr>
              <a:stCxn id="720" idx="3"/>
            </p:cNvCxnSpPr>
            <p:nvPr/>
          </p:nvCxnSpPr>
          <p:spPr>
            <a:xfrm>
              <a:off x="4196400" y="1362225"/>
              <a:ext cx="257700" cy="3367500"/>
            </a:xfrm>
            <a:prstGeom prst="bentConnector2">
              <a:avLst/>
            </a:prstGeom>
            <a:noFill/>
            <a:ln w="38100" cap="flat" cmpd="sng">
              <a:solidFill>
                <a:schemeClr val="accent5"/>
              </a:solidFill>
              <a:prstDash val="solid"/>
              <a:round/>
              <a:headEnd type="none" w="med" len="med"/>
              <a:tailEnd type="oval" w="med" len="med"/>
            </a:ln>
          </p:spPr>
        </p:cxnSp>
        <p:sp>
          <p:nvSpPr>
            <p:cNvPr id="721" name="Google Shape;721;p22"/>
            <p:cNvSpPr/>
            <p:nvPr/>
          </p:nvSpPr>
          <p:spPr>
            <a:xfrm>
              <a:off x="764575"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2" name="Google Shape;722;p22"/>
            <p:cNvSpPr/>
            <p:nvPr/>
          </p:nvSpPr>
          <p:spPr>
            <a:xfrm>
              <a:off x="4947600"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3" name="Google Shape;723;p22"/>
            <p:cNvSpPr/>
            <p:nvPr/>
          </p:nvSpPr>
          <p:spPr>
            <a:xfrm>
              <a:off x="764575"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4" name="Google Shape;724;p22"/>
            <p:cNvSpPr/>
            <p:nvPr/>
          </p:nvSpPr>
          <p:spPr>
            <a:xfrm>
              <a:off x="4947600"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5" name="Google Shape;725;p22"/>
            <p:cNvSpPr/>
            <p:nvPr/>
          </p:nvSpPr>
          <p:spPr>
            <a:xfrm>
              <a:off x="764575"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6" name="Google Shape;726;p22"/>
            <p:cNvSpPr/>
            <p:nvPr/>
          </p:nvSpPr>
          <p:spPr>
            <a:xfrm>
              <a:off x="4947600"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7" name="Google Shape;727;p22"/>
            <p:cNvSpPr txBox="1"/>
            <p:nvPr/>
          </p:nvSpPr>
          <p:spPr>
            <a:xfrm>
              <a:off x="1929384" y="1976274"/>
              <a:ext cx="2125366" cy="411300"/>
            </a:xfrm>
            <a:prstGeom prst="rect">
              <a:avLst/>
            </a:prstGeom>
            <a:noFill/>
            <a:ln>
              <a:noFill/>
            </a:ln>
          </p:spPr>
          <p:txBody>
            <a:bodyPr spcFirstLastPara="1" wrap="square" lIns="121900" tIns="121900" rIns="121900" bIns="121900" anchor="ctr" anchorCtr="0">
              <a:noAutofit/>
            </a:bodyPr>
            <a:lstStyle/>
            <a:p>
              <a:pPr algn="r"/>
              <a:r>
                <a:rPr lang="en" sz="2000">
                  <a:latin typeface="Fira Sans Extra Condensed Medium"/>
                  <a:ea typeface="Fira Sans Extra Condensed Medium"/>
                  <a:cs typeface="Fira Sans Extra Condensed Medium"/>
                  <a:sym typeface="Fira Sans Extra Condensed Medium"/>
                </a:rPr>
                <a:t>Supported by most programming languages</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9" name="Google Shape;729;p22"/>
            <p:cNvSpPr txBox="1"/>
            <p:nvPr/>
          </p:nvSpPr>
          <p:spPr>
            <a:xfrm>
              <a:off x="2578420" y="2981063"/>
              <a:ext cx="1450512" cy="411300"/>
            </a:xfrm>
            <a:prstGeom prst="rect">
              <a:avLst/>
            </a:prstGeom>
            <a:noFill/>
            <a:ln>
              <a:noFill/>
            </a:ln>
          </p:spPr>
          <p:txBody>
            <a:bodyPr spcFirstLastPara="1" wrap="square" lIns="121900" tIns="121900" rIns="121900" bIns="121900" anchor="ctr" anchorCtr="0">
              <a:noAutofit/>
            </a:bodyPr>
            <a:lstStyle/>
            <a:p>
              <a:pPr algn="r"/>
              <a:r>
                <a:rPr lang="en" sz="2000" dirty="0">
                  <a:solidFill>
                    <a:srgbClr val="000000"/>
                  </a:solidFill>
                  <a:latin typeface="Fira Sans Extra Condensed Medium"/>
                  <a:ea typeface="Fira Sans Extra Condensed Medium"/>
                  <a:cs typeface="Fira Sans Extra Condensed Medium"/>
                  <a:sym typeface="Fira Sans Extra Condensed Medium"/>
                </a:rPr>
                <a:t>Easy to Use</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31" name="Google Shape;731;p22"/>
            <p:cNvSpPr txBox="1"/>
            <p:nvPr/>
          </p:nvSpPr>
          <p:spPr>
            <a:xfrm>
              <a:off x="2746975" y="4062914"/>
              <a:ext cx="1319163" cy="411300"/>
            </a:xfrm>
            <a:prstGeom prst="rect">
              <a:avLst/>
            </a:prstGeom>
            <a:noFill/>
            <a:ln>
              <a:noFill/>
            </a:ln>
          </p:spPr>
          <p:txBody>
            <a:bodyPr spcFirstLastPara="1" wrap="square" lIns="121900" tIns="121900" rIns="121900" bIns="121900" anchor="ctr" anchorCtr="0">
              <a:noAutofit/>
            </a:bodyPr>
            <a:lstStyle/>
            <a:p>
              <a:pPr algn="r"/>
              <a:r>
                <a:rPr lang="en" sz="2000">
                  <a:solidFill>
                    <a:srgbClr val="000000"/>
                  </a:solidFill>
                  <a:latin typeface="Fira Sans Extra Condensed Medium"/>
                  <a:ea typeface="Fira Sans Extra Condensed Medium"/>
                  <a:cs typeface="Fira Sans Extra Condensed Medium"/>
                  <a:sym typeface="Fira Sans Extra Condensed Medium"/>
                </a:rPr>
                <a:t>Embeddable</a:t>
              </a:r>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33" name="Google Shape;733;p22"/>
            <p:cNvSpPr/>
            <p:nvPr/>
          </p:nvSpPr>
          <p:spPr>
            <a:xfrm>
              <a:off x="457200" y="1860475"/>
              <a:ext cx="642900" cy="642900"/>
            </a:xfrm>
            <a:prstGeom prst="ellipse">
              <a:avLst/>
            </a:prstGeom>
            <a:solidFill>
              <a:schemeClr val="accent4"/>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4" name="Google Shape;734;p22"/>
            <p:cNvSpPr/>
            <p:nvPr/>
          </p:nvSpPr>
          <p:spPr>
            <a:xfrm>
              <a:off x="457200" y="2904018"/>
              <a:ext cx="642900" cy="642900"/>
            </a:xfrm>
            <a:prstGeom prst="ellipse">
              <a:avLst/>
            </a:prstGeom>
            <a:solidFill>
              <a:schemeClr val="accent6"/>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5" name="Google Shape;735;p22"/>
            <p:cNvSpPr/>
            <p:nvPr/>
          </p:nvSpPr>
          <p:spPr>
            <a:xfrm>
              <a:off x="457200" y="3947562"/>
              <a:ext cx="642900" cy="642900"/>
            </a:xfrm>
            <a:prstGeom prst="ellipse">
              <a:avLst/>
            </a:prstGeom>
            <a:solidFill>
              <a:srgbClr val="69BEE7"/>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6" name="Google Shape;736;p22"/>
            <p:cNvSpPr/>
            <p:nvPr/>
          </p:nvSpPr>
          <p:spPr>
            <a:xfrm>
              <a:off x="8043900" y="1860475"/>
              <a:ext cx="642900" cy="642900"/>
            </a:xfrm>
            <a:prstGeom prst="ellipse">
              <a:avLst/>
            </a:prstGeom>
            <a:solidFill>
              <a:schemeClr val="accent1"/>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7" name="Google Shape;737;p22"/>
            <p:cNvSpPr/>
            <p:nvPr/>
          </p:nvSpPr>
          <p:spPr>
            <a:xfrm>
              <a:off x="8043900" y="2904018"/>
              <a:ext cx="642900" cy="642900"/>
            </a:xfrm>
            <a:prstGeom prst="ellipse">
              <a:avLst/>
            </a:prstGeom>
            <a:solidFill>
              <a:schemeClr val="accent3"/>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8" name="Google Shape;738;p22"/>
            <p:cNvSpPr/>
            <p:nvPr/>
          </p:nvSpPr>
          <p:spPr>
            <a:xfrm>
              <a:off x="8043900" y="3947562"/>
              <a:ext cx="642900" cy="642900"/>
            </a:xfrm>
            <a:prstGeom prst="ellipse">
              <a:avLst/>
            </a:prstGeom>
            <a:solidFill>
              <a:srgbClr val="FF7459"/>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9" name="Google Shape;739;p22"/>
            <p:cNvSpPr txBox="1"/>
            <p:nvPr/>
          </p:nvSpPr>
          <p:spPr>
            <a:xfrm flipH="1">
              <a:off x="5089313" y="1945338"/>
              <a:ext cx="2647087" cy="411300"/>
            </a:xfrm>
            <a:prstGeom prst="rect">
              <a:avLst/>
            </a:prstGeom>
            <a:noFill/>
            <a:ln>
              <a:noFill/>
            </a:ln>
          </p:spPr>
          <p:txBody>
            <a:bodyPr spcFirstLastPara="1" wrap="square" lIns="121900" tIns="121900" rIns="121900" bIns="121900" anchor="ctr" anchorCtr="0">
              <a:noAutofit/>
            </a:bodyPr>
            <a:lstStyle/>
            <a:p>
              <a:r>
                <a:rPr lang="en" sz="2000" dirty="0">
                  <a:latin typeface="Fira Sans Extra Condensed Medium"/>
                  <a:ea typeface="Fira Sans Extra Condensed Medium"/>
                  <a:cs typeface="Fira Sans Extra Condensed Medium"/>
                  <a:sym typeface="Fira Sans Extra Condensed Medium"/>
                </a:rPr>
                <a:t>Single Model, No Concurrency</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41" name="Google Shape;741;p22"/>
            <p:cNvSpPr txBox="1"/>
            <p:nvPr/>
          </p:nvSpPr>
          <p:spPr>
            <a:xfrm flipH="1">
              <a:off x="5052587" y="2964056"/>
              <a:ext cx="3258788" cy="444621"/>
            </a:xfrm>
            <a:prstGeom prst="rect">
              <a:avLst/>
            </a:prstGeom>
            <a:noFill/>
            <a:ln>
              <a:noFill/>
            </a:ln>
          </p:spPr>
          <p:txBody>
            <a:bodyPr spcFirstLastPara="1" wrap="square" lIns="121900" tIns="121900" rIns="121900" bIns="121900" anchor="ctr" anchorCtr="0">
              <a:noAutofit/>
            </a:bodyPr>
            <a:lstStyle/>
            <a:p>
              <a:r>
                <a:rPr lang="en-GB" sz="2000"/>
                <a:t>N</a:t>
              </a:r>
              <a:r>
                <a:rPr lang="en-GB" sz="2000" b="0" i="0">
                  <a:effectLst/>
                </a:rPr>
                <a:t>o concept of user accounts, </a:t>
              </a:r>
            </a:p>
            <a:p>
              <a:r>
                <a:rPr lang="en-GB" sz="2000" b="0" i="0">
                  <a:effectLst/>
                </a:rPr>
                <a:t>relies on the file system for </a:t>
              </a:r>
            </a:p>
            <a:p>
              <a:r>
                <a:rPr lang="en-GB" sz="2000" b="0" i="0">
                  <a:effectLst/>
                </a:rPr>
                <a:t>all database permissions</a:t>
              </a:r>
              <a:endParaRPr sz="2000">
                <a:ea typeface="Fira Sans Extra Condensed Medium"/>
                <a:cs typeface="Fira Sans Extra Condensed Medium"/>
                <a:sym typeface="Fira Sans Extra Condensed Medium"/>
              </a:endParaRPr>
            </a:p>
          </p:txBody>
        </p:sp>
        <p:sp>
          <p:nvSpPr>
            <p:cNvPr id="743" name="Google Shape;743;p22"/>
            <p:cNvSpPr txBox="1"/>
            <p:nvPr/>
          </p:nvSpPr>
          <p:spPr>
            <a:xfrm flipH="1">
              <a:off x="5059303" y="4304670"/>
              <a:ext cx="2221294" cy="169544"/>
            </a:xfrm>
            <a:prstGeom prst="rect">
              <a:avLst/>
            </a:prstGeom>
            <a:noFill/>
            <a:ln>
              <a:noFill/>
            </a:ln>
          </p:spPr>
          <p:txBody>
            <a:bodyPr spcFirstLastPara="1" wrap="square" lIns="121900" tIns="121900" rIns="121900" bIns="121900" anchor="ctr" anchorCtr="0">
              <a:noAutofit/>
            </a:bodyPr>
            <a:lstStyle/>
            <a:p>
              <a:r>
                <a:rPr lang="en-NL" sz="2000"/>
                <a:t>Surclassed by other DBMS</a:t>
              </a:r>
            </a:p>
            <a:p>
              <a:endParaRPr sz="2000">
                <a:solidFill>
                  <a:srgbClr val="000000"/>
                </a:solidFill>
                <a:latin typeface="Fira Sans Extra Condensed Medium"/>
                <a:ea typeface="Fira Sans Extra Condensed Medium"/>
                <a:cs typeface="Fira Sans Extra Condensed Medium"/>
                <a:sym typeface="Fira Sans Extra Condensed Medium"/>
              </a:endParaRPr>
            </a:p>
          </p:txBody>
        </p:sp>
        <p:sp>
          <p:nvSpPr>
            <p:cNvPr id="720" name="Google Shape;720;p22"/>
            <p:cNvSpPr/>
            <p:nvPr/>
          </p:nvSpPr>
          <p:spPr>
            <a:xfrm>
              <a:off x="457200" y="1120575"/>
              <a:ext cx="3739200" cy="483300"/>
            </a:xfrm>
            <a:prstGeom prst="roundRect">
              <a:avLst>
                <a:gd name="adj" fmla="val 22134"/>
              </a:avLst>
            </a:prstGeom>
            <a:solidFill>
              <a:schemeClr val="accent5"/>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PROS</a:t>
              </a:r>
              <a:endParaRPr sz="2667" b="1">
                <a:solidFill>
                  <a:schemeClr val="lt1"/>
                </a:solidFill>
                <a:latin typeface="Fira Sans Extra Condensed"/>
                <a:ea typeface="Fira Sans Extra Condensed"/>
                <a:cs typeface="Fira Sans Extra Condensed"/>
                <a:sym typeface="Fira Sans Extra Condensed"/>
              </a:endParaRPr>
            </a:p>
          </p:txBody>
        </p:sp>
        <p:cxnSp>
          <p:nvCxnSpPr>
            <p:cNvPr id="745" name="Google Shape;745;p22"/>
            <p:cNvCxnSpPr>
              <a:stCxn id="746" idx="3"/>
            </p:cNvCxnSpPr>
            <p:nvPr/>
          </p:nvCxnSpPr>
          <p:spPr>
            <a:xfrm flipH="1">
              <a:off x="4689900" y="1362225"/>
              <a:ext cx="257700" cy="3367500"/>
            </a:xfrm>
            <a:prstGeom prst="bentConnector2">
              <a:avLst/>
            </a:prstGeom>
            <a:noFill/>
            <a:ln w="38100" cap="flat" cmpd="sng">
              <a:solidFill>
                <a:schemeClr val="accent2"/>
              </a:solidFill>
              <a:prstDash val="solid"/>
              <a:round/>
              <a:headEnd type="none" w="med" len="med"/>
              <a:tailEnd type="oval" w="med" len="med"/>
            </a:ln>
          </p:spPr>
        </p:cxnSp>
        <p:sp>
          <p:nvSpPr>
            <p:cNvPr id="746" name="Google Shape;746;p22"/>
            <p:cNvSpPr/>
            <p:nvPr/>
          </p:nvSpPr>
          <p:spPr>
            <a:xfrm flipH="1">
              <a:off x="4947600" y="1120575"/>
              <a:ext cx="3739200" cy="483300"/>
            </a:xfrm>
            <a:prstGeom prst="roundRect">
              <a:avLst>
                <a:gd name="adj" fmla="val 22134"/>
              </a:avLst>
            </a:prstGeom>
            <a:solidFill>
              <a:schemeClr val="accent2"/>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CONS</a:t>
              </a:r>
              <a:endParaRPr sz="2667" b="1">
                <a:solidFill>
                  <a:schemeClr val="lt1"/>
                </a:solidFill>
                <a:latin typeface="Fira Sans Extra Condensed"/>
                <a:ea typeface="Fira Sans Extra Condensed"/>
                <a:cs typeface="Fira Sans Extra Condensed"/>
                <a:sym typeface="Fira Sans Extra Condensed"/>
              </a:endParaRPr>
            </a:p>
          </p:txBody>
        </p:sp>
      </p:grpSp>
      <p:sp>
        <p:nvSpPr>
          <p:cNvPr id="747" name="Google Shape;747;p22"/>
          <p:cNvSpPr txBox="1">
            <a:spLocks noGrp="1"/>
          </p:cNvSpPr>
          <p:nvPr>
            <p:ph type="title"/>
          </p:nvPr>
        </p:nvSpPr>
        <p:spPr>
          <a:xfrm>
            <a:off x="2049552" y="640429"/>
            <a:ext cx="7778496" cy="519600"/>
          </a:xfrm>
          <a:prstGeom prst="rect">
            <a:avLst/>
          </a:prstGeom>
        </p:spPr>
        <p:txBody>
          <a:bodyPr spcFirstLastPara="1" vert="horz" wrap="square" lIns="121900" tIns="121900" rIns="121900" bIns="121900" rtlCol="0" anchor="b" anchorCtr="0">
            <a:noAutofit/>
          </a:bodyPr>
          <a:lstStyle/>
          <a:p>
            <a:pPr algn="ctr">
              <a:spcBef>
                <a:spcPts val="0"/>
              </a:spcBef>
            </a:pPr>
            <a:r>
              <a:rPr lang="en" b="1" dirty="0"/>
              <a:t>Pros and Cons</a:t>
            </a:r>
            <a:endParaRPr b="1" dirty="0"/>
          </a:p>
        </p:txBody>
      </p:sp>
      <p:grpSp>
        <p:nvGrpSpPr>
          <p:cNvPr id="748" name="Google Shape;748;p22"/>
          <p:cNvGrpSpPr/>
          <p:nvPr/>
        </p:nvGrpSpPr>
        <p:grpSpPr>
          <a:xfrm>
            <a:off x="878457" y="2665555"/>
            <a:ext cx="319480" cy="487356"/>
            <a:chOff x="-64343900" y="2282125"/>
            <a:chExt cx="207150" cy="316000"/>
          </a:xfrm>
        </p:grpSpPr>
        <p:sp>
          <p:nvSpPr>
            <p:cNvPr id="749" name="Google Shape;749;p22"/>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0" name="Google Shape;750;p22"/>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751" name="Google Shape;751;p22"/>
          <p:cNvGrpSpPr/>
          <p:nvPr/>
        </p:nvGrpSpPr>
        <p:grpSpPr>
          <a:xfrm>
            <a:off x="793765" y="4056344"/>
            <a:ext cx="488864" cy="488560"/>
            <a:chOff x="6479471" y="2079003"/>
            <a:chExt cx="348923" cy="348706"/>
          </a:xfrm>
        </p:grpSpPr>
        <p:sp>
          <p:nvSpPr>
            <p:cNvPr id="752" name="Google Shape;752;p22"/>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53" name="Google Shape;753;p22"/>
            <p:cNvGrpSpPr/>
            <p:nvPr/>
          </p:nvGrpSpPr>
          <p:grpSpPr>
            <a:xfrm>
              <a:off x="6520582" y="2079003"/>
              <a:ext cx="307811" cy="348706"/>
              <a:chOff x="-60218325" y="2304850"/>
              <a:chExt cx="279625" cy="316775"/>
            </a:xfrm>
          </p:grpSpPr>
          <p:sp>
            <p:nvSpPr>
              <p:cNvPr id="754" name="Google Shape;754;p22"/>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5" name="Google Shape;755;p22"/>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6" name="Google Shape;756;p22"/>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7" name="Google Shape;757;p22"/>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8" name="Google Shape;758;p22"/>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9" name="Google Shape;759;p22"/>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0" name="Google Shape;760;p22"/>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761" name="Google Shape;761;p22"/>
          <p:cNvGrpSpPr/>
          <p:nvPr/>
        </p:nvGrpSpPr>
        <p:grpSpPr>
          <a:xfrm>
            <a:off x="831066" y="5446025"/>
            <a:ext cx="414253" cy="491983"/>
            <a:chOff x="-60232500" y="2671225"/>
            <a:chExt cx="268600" cy="319000"/>
          </a:xfrm>
        </p:grpSpPr>
        <p:sp>
          <p:nvSpPr>
            <p:cNvPr id="762" name="Google Shape;762;p22"/>
            <p:cNvSpPr/>
            <p:nvPr/>
          </p:nvSpPr>
          <p:spPr>
            <a:xfrm>
              <a:off x="-60222275" y="2843700"/>
              <a:ext cx="63025" cy="146525"/>
            </a:xfrm>
            <a:custGeom>
              <a:avLst/>
              <a:gdLst/>
              <a:ahLst/>
              <a:cxnLst/>
              <a:rect l="l" t="t" r="r" b="b"/>
              <a:pathLst>
                <a:path w="2521" h="5861" extrusionOk="0">
                  <a:moveTo>
                    <a:pt x="1261" y="1"/>
                  </a:moveTo>
                  <a:cubicBezTo>
                    <a:pt x="1040" y="1"/>
                    <a:pt x="851" y="190"/>
                    <a:pt x="851" y="410"/>
                  </a:cubicBezTo>
                  <a:lnTo>
                    <a:pt x="851" y="694"/>
                  </a:lnTo>
                  <a:cubicBezTo>
                    <a:pt x="379" y="851"/>
                    <a:pt x="1" y="1324"/>
                    <a:pt x="1" y="1891"/>
                  </a:cubicBezTo>
                  <a:cubicBezTo>
                    <a:pt x="1" y="2553"/>
                    <a:pt x="568" y="2931"/>
                    <a:pt x="1009" y="3246"/>
                  </a:cubicBezTo>
                  <a:cubicBezTo>
                    <a:pt x="1324" y="3498"/>
                    <a:pt x="1671" y="3718"/>
                    <a:pt x="1671" y="3970"/>
                  </a:cubicBezTo>
                  <a:cubicBezTo>
                    <a:pt x="1671" y="4191"/>
                    <a:pt x="1482" y="4348"/>
                    <a:pt x="1261" y="4348"/>
                  </a:cubicBezTo>
                  <a:cubicBezTo>
                    <a:pt x="1072" y="4348"/>
                    <a:pt x="851" y="4159"/>
                    <a:pt x="851" y="3970"/>
                  </a:cubicBezTo>
                  <a:cubicBezTo>
                    <a:pt x="851" y="3718"/>
                    <a:pt x="631" y="3529"/>
                    <a:pt x="442" y="3529"/>
                  </a:cubicBezTo>
                  <a:cubicBezTo>
                    <a:pt x="253" y="3529"/>
                    <a:pt x="64" y="3718"/>
                    <a:pt x="64" y="3970"/>
                  </a:cubicBezTo>
                  <a:cubicBezTo>
                    <a:pt x="64" y="4506"/>
                    <a:pt x="410" y="4947"/>
                    <a:pt x="883" y="5136"/>
                  </a:cubicBezTo>
                  <a:lnTo>
                    <a:pt x="883" y="5419"/>
                  </a:lnTo>
                  <a:cubicBezTo>
                    <a:pt x="883" y="5672"/>
                    <a:pt x="1072" y="5861"/>
                    <a:pt x="1324" y="5861"/>
                  </a:cubicBezTo>
                  <a:cubicBezTo>
                    <a:pt x="1545" y="5861"/>
                    <a:pt x="1702" y="5672"/>
                    <a:pt x="1702" y="5419"/>
                  </a:cubicBezTo>
                  <a:lnTo>
                    <a:pt x="1702" y="5136"/>
                  </a:lnTo>
                  <a:cubicBezTo>
                    <a:pt x="2175" y="4978"/>
                    <a:pt x="2521" y="4506"/>
                    <a:pt x="2521" y="3970"/>
                  </a:cubicBezTo>
                  <a:cubicBezTo>
                    <a:pt x="2521" y="3309"/>
                    <a:pt x="1986" y="2899"/>
                    <a:pt x="1545" y="2584"/>
                  </a:cubicBezTo>
                  <a:cubicBezTo>
                    <a:pt x="1229" y="2364"/>
                    <a:pt x="883" y="2111"/>
                    <a:pt x="883" y="1891"/>
                  </a:cubicBezTo>
                  <a:cubicBezTo>
                    <a:pt x="883" y="1639"/>
                    <a:pt x="1072" y="1450"/>
                    <a:pt x="1261" y="1450"/>
                  </a:cubicBezTo>
                  <a:cubicBezTo>
                    <a:pt x="1513" y="1450"/>
                    <a:pt x="1671" y="1639"/>
                    <a:pt x="1671" y="1891"/>
                  </a:cubicBezTo>
                  <a:cubicBezTo>
                    <a:pt x="1671" y="2111"/>
                    <a:pt x="1860" y="2269"/>
                    <a:pt x="2112" y="2269"/>
                  </a:cubicBezTo>
                  <a:cubicBezTo>
                    <a:pt x="2332" y="2269"/>
                    <a:pt x="2490" y="2080"/>
                    <a:pt x="2490" y="1891"/>
                  </a:cubicBezTo>
                  <a:cubicBezTo>
                    <a:pt x="2490" y="1324"/>
                    <a:pt x="2143" y="883"/>
                    <a:pt x="1671" y="694"/>
                  </a:cubicBezTo>
                  <a:lnTo>
                    <a:pt x="1671" y="410"/>
                  </a:lnTo>
                  <a:cubicBezTo>
                    <a:pt x="1671" y="190"/>
                    <a:pt x="1482" y="1"/>
                    <a:pt x="126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3" name="Google Shape;763;p22"/>
            <p:cNvSpPr/>
            <p:nvPr/>
          </p:nvSpPr>
          <p:spPr>
            <a:xfrm>
              <a:off x="-60232500" y="2671225"/>
              <a:ext cx="268600" cy="318225"/>
            </a:xfrm>
            <a:custGeom>
              <a:avLst/>
              <a:gdLst/>
              <a:ahLst/>
              <a:cxnLst/>
              <a:rect l="l" t="t" r="r" b="b"/>
              <a:pathLst>
                <a:path w="10744" h="12729" extrusionOk="0">
                  <a:moveTo>
                    <a:pt x="5419" y="1701"/>
                  </a:moveTo>
                  <a:cubicBezTo>
                    <a:pt x="7561" y="1701"/>
                    <a:pt x="9357" y="3151"/>
                    <a:pt x="9830" y="5167"/>
                  </a:cubicBezTo>
                  <a:cubicBezTo>
                    <a:pt x="9641" y="5041"/>
                    <a:pt x="9389" y="5009"/>
                    <a:pt x="9137" y="5009"/>
                  </a:cubicBezTo>
                  <a:cubicBezTo>
                    <a:pt x="8601" y="5009"/>
                    <a:pt x="8191" y="5230"/>
                    <a:pt x="7908" y="5545"/>
                  </a:cubicBezTo>
                  <a:cubicBezTo>
                    <a:pt x="7593" y="5198"/>
                    <a:pt x="7152" y="5009"/>
                    <a:pt x="6679" y="5009"/>
                  </a:cubicBezTo>
                  <a:cubicBezTo>
                    <a:pt x="6175" y="5009"/>
                    <a:pt x="5734" y="5230"/>
                    <a:pt x="5419" y="5545"/>
                  </a:cubicBezTo>
                  <a:cubicBezTo>
                    <a:pt x="5104" y="5198"/>
                    <a:pt x="4663" y="5009"/>
                    <a:pt x="4190" y="5009"/>
                  </a:cubicBezTo>
                  <a:cubicBezTo>
                    <a:pt x="3686" y="5009"/>
                    <a:pt x="3245" y="5230"/>
                    <a:pt x="2993" y="5545"/>
                  </a:cubicBezTo>
                  <a:cubicBezTo>
                    <a:pt x="2678" y="5198"/>
                    <a:pt x="2237" y="5009"/>
                    <a:pt x="1764" y="5009"/>
                  </a:cubicBezTo>
                  <a:cubicBezTo>
                    <a:pt x="1512" y="5009"/>
                    <a:pt x="1292" y="5041"/>
                    <a:pt x="1040" y="5167"/>
                  </a:cubicBezTo>
                  <a:cubicBezTo>
                    <a:pt x="1481" y="3151"/>
                    <a:pt x="3308" y="1701"/>
                    <a:pt x="5419" y="1701"/>
                  </a:cubicBezTo>
                  <a:close/>
                  <a:moveTo>
                    <a:pt x="5356" y="0"/>
                  </a:moveTo>
                  <a:cubicBezTo>
                    <a:pt x="5104" y="0"/>
                    <a:pt x="4946" y="189"/>
                    <a:pt x="4946" y="441"/>
                  </a:cubicBezTo>
                  <a:lnTo>
                    <a:pt x="4946" y="851"/>
                  </a:lnTo>
                  <a:cubicBezTo>
                    <a:pt x="2206" y="1071"/>
                    <a:pt x="0" y="3371"/>
                    <a:pt x="0" y="6207"/>
                  </a:cubicBezTo>
                  <a:lnTo>
                    <a:pt x="0" y="6648"/>
                  </a:lnTo>
                  <a:lnTo>
                    <a:pt x="32" y="6648"/>
                  </a:lnTo>
                  <a:cubicBezTo>
                    <a:pt x="32" y="6900"/>
                    <a:pt x="221" y="7089"/>
                    <a:pt x="473" y="7089"/>
                  </a:cubicBezTo>
                  <a:cubicBezTo>
                    <a:pt x="693" y="7089"/>
                    <a:pt x="851" y="6900"/>
                    <a:pt x="851" y="6648"/>
                  </a:cubicBezTo>
                  <a:cubicBezTo>
                    <a:pt x="851" y="6175"/>
                    <a:pt x="1197" y="5829"/>
                    <a:pt x="1701" y="5829"/>
                  </a:cubicBezTo>
                  <a:cubicBezTo>
                    <a:pt x="2143" y="5829"/>
                    <a:pt x="2521" y="6175"/>
                    <a:pt x="2521" y="6648"/>
                  </a:cubicBezTo>
                  <a:cubicBezTo>
                    <a:pt x="2521" y="6900"/>
                    <a:pt x="2710" y="7089"/>
                    <a:pt x="2899" y="7089"/>
                  </a:cubicBezTo>
                  <a:cubicBezTo>
                    <a:pt x="3119" y="7089"/>
                    <a:pt x="3308" y="6900"/>
                    <a:pt x="3308" y="6648"/>
                  </a:cubicBezTo>
                  <a:cubicBezTo>
                    <a:pt x="3308" y="6175"/>
                    <a:pt x="3655" y="5829"/>
                    <a:pt x="4127" y="5829"/>
                  </a:cubicBezTo>
                  <a:cubicBezTo>
                    <a:pt x="4600" y="5829"/>
                    <a:pt x="4946" y="6175"/>
                    <a:pt x="4946" y="6648"/>
                  </a:cubicBezTo>
                  <a:lnTo>
                    <a:pt x="4946" y="11499"/>
                  </a:lnTo>
                  <a:cubicBezTo>
                    <a:pt x="4946" y="12161"/>
                    <a:pt x="5514" y="12728"/>
                    <a:pt x="6175" y="12728"/>
                  </a:cubicBezTo>
                  <a:cubicBezTo>
                    <a:pt x="6837" y="12728"/>
                    <a:pt x="7404" y="12161"/>
                    <a:pt x="7404" y="11499"/>
                  </a:cubicBezTo>
                  <a:lnTo>
                    <a:pt x="7404" y="10680"/>
                  </a:lnTo>
                  <a:cubicBezTo>
                    <a:pt x="7404" y="10428"/>
                    <a:pt x="7215" y="10239"/>
                    <a:pt x="6994" y="10239"/>
                  </a:cubicBezTo>
                  <a:cubicBezTo>
                    <a:pt x="6805" y="10239"/>
                    <a:pt x="6616" y="10428"/>
                    <a:pt x="6616" y="10680"/>
                  </a:cubicBezTo>
                  <a:lnTo>
                    <a:pt x="6616" y="11499"/>
                  </a:lnTo>
                  <a:cubicBezTo>
                    <a:pt x="6616" y="11720"/>
                    <a:pt x="6427" y="11940"/>
                    <a:pt x="6175" y="11940"/>
                  </a:cubicBezTo>
                  <a:cubicBezTo>
                    <a:pt x="5955" y="11940"/>
                    <a:pt x="5797" y="11720"/>
                    <a:pt x="5797" y="11499"/>
                  </a:cubicBezTo>
                  <a:lnTo>
                    <a:pt x="5797" y="6648"/>
                  </a:lnTo>
                  <a:cubicBezTo>
                    <a:pt x="5797" y="6175"/>
                    <a:pt x="6144" y="5829"/>
                    <a:pt x="6616" y="5829"/>
                  </a:cubicBezTo>
                  <a:cubicBezTo>
                    <a:pt x="7089" y="5829"/>
                    <a:pt x="7435" y="6175"/>
                    <a:pt x="7435" y="6648"/>
                  </a:cubicBezTo>
                  <a:cubicBezTo>
                    <a:pt x="7435" y="6900"/>
                    <a:pt x="7624" y="7089"/>
                    <a:pt x="7876" y="7089"/>
                  </a:cubicBezTo>
                  <a:cubicBezTo>
                    <a:pt x="8097" y="7089"/>
                    <a:pt x="8255" y="6900"/>
                    <a:pt x="8255" y="6648"/>
                  </a:cubicBezTo>
                  <a:cubicBezTo>
                    <a:pt x="8255" y="6175"/>
                    <a:pt x="8633" y="5829"/>
                    <a:pt x="9105" y="5829"/>
                  </a:cubicBezTo>
                  <a:cubicBezTo>
                    <a:pt x="9578" y="5829"/>
                    <a:pt x="9924" y="6175"/>
                    <a:pt x="9924" y="6648"/>
                  </a:cubicBezTo>
                  <a:cubicBezTo>
                    <a:pt x="9924" y="6900"/>
                    <a:pt x="10113" y="7089"/>
                    <a:pt x="10302" y="7089"/>
                  </a:cubicBezTo>
                  <a:cubicBezTo>
                    <a:pt x="10554" y="7089"/>
                    <a:pt x="10743" y="6900"/>
                    <a:pt x="10743" y="6648"/>
                  </a:cubicBezTo>
                  <a:lnTo>
                    <a:pt x="10743" y="6207"/>
                  </a:lnTo>
                  <a:cubicBezTo>
                    <a:pt x="10743" y="3371"/>
                    <a:pt x="8538" y="1071"/>
                    <a:pt x="5797" y="851"/>
                  </a:cubicBezTo>
                  <a:lnTo>
                    <a:pt x="5797" y="441"/>
                  </a:lnTo>
                  <a:cubicBezTo>
                    <a:pt x="5797" y="189"/>
                    <a:pt x="5577" y="0"/>
                    <a:pt x="53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764" name="Google Shape;764;p22"/>
          <p:cNvSpPr/>
          <p:nvPr/>
        </p:nvSpPr>
        <p:spPr>
          <a:xfrm>
            <a:off x="10921466" y="5459065"/>
            <a:ext cx="464684" cy="465903"/>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5" name="Google Shape;765;p22"/>
          <p:cNvSpPr/>
          <p:nvPr/>
        </p:nvSpPr>
        <p:spPr>
          <a:xfrm>
            <a:off x="10919593" y="2676282"/>
            <a:ext cx="468420" cy="465903"/>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66" name="Google Shape;766;p22"/>
          <p:cNvGrpSpPr/>
          <p:nvPr/>
        </p:nvGrpSpPr>
        <p:grpSpPr>
          <a:xfrm>
            <a:off x="10920216" y="4067654"/>
            <a:ext cx="467201" cy="465943"/>
            <a:chOff x="2141000" y="1954475"/>
            <a:chExt cx="296975" cy="296175"/>
          </a:xfrm>
        </p:grpSpPr>
        <p:sp>
          <p:nvSpPr>
            <p:cNvPr id="767" name="Google Shape;767;p22"/>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8" name="Google Shape;768;p22"/>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9" name="Google Shape;769;p22"/>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70" name="Google Shape;770;p22"/>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 name="Slide Number Placeholder 1">
            <a:extLst>
              <a:ext uri="{FF2B5EF4-FFF2-40B4-BE49-F238E27FC236}">
                <a16:creationId xmlns:a16="http://schemas.microsoft.com/office/drawing/2014/main" id="{642C3930-A515-C785-76C9-897022606CE8}"/>
              </a:ext>
            </a:extLst>
          </p:cNvPr>
          <p:cNvSpPr>
            <a:spLocks noGrp="1"/>
          </p:cNvSpPr>
          <p:nvPr>
            <p:ph type="sldNum" sz="quarter" idx="12"/>
          </p:nvPr>
        </p:nvSpPr>
        <p:spPr/>
        <p:txBody>
          <a:bodyPr/>
          <a:lstStyle/>
          <a:p>
            <a:fld id="{48F63A3B-78C7-47BE-AE5E-E10140E0464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7A063-36EE-7DCE-2B9D-45221A3B3FB0}"/>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kern="1200">
                <a:solidFill>
                  <a:schemeClr val="tx1"/>
                </a:solidFill>
                <a:latin typeface="+mj-lt"/>
                <a:ea typeface="+mj-ea"/>
                <a:cs typeface="+mj-cs"/>
              </a:rPr>
              <a:t>Demo</a:t>
            </a:r>
          </a:p>
        </p:txBody>
      </p:sp>
      <p:grpSp>
        <p:nvGrpSpPr>
          <p:cNvPr id="27"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68A98400-ADF6-86FD-6EA8-6B67D2F6C242}"/>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26</a:t>
            </a:fld>
            <a:endParaRPr lang="en-US"/>
          </a:p>
        </p:txBody>
      </p:sp>
      <p:pic>
        <p:nvPicPr>
          <p:cNvPr id="6" name="Picture 5" descr="A hand holding a cell phone&#10;&#10;Description automatically generated with medium confidence">
            <a:extLst>
              <a:ext uri="{FF2B5EF4-FFF2-40B4-BE49-F238E27FC236}">
                <a16:creationId xmlns:a16="http://schemas.microsoft.com/office/drawing/2014/main" id="{967CD87D-6428-98F2-6332-9EA5B54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118" y="1457307"/>
            <a:ext cx="3942749" cy="3942749"/>
          </a:xfrm>
          <a:prstGeom prst="rect">
            <a:avLst/>
          </a:prstGeom>
        </p:spPr>
      </p:pic>
    </p:spTree>
    <p:extLst>
      <p:ext uri="{BB962C8B-B14F-4D97-AF65-F5344CB8AC3E}">
        <p14:creationId xmlns:p14="http://schemas.microsoft.com/office/powerpoint/2010/main" val="1194334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b="1" dirty="0"/>
              <a:t>Sources</a:t>
            </a:r>
            <a:endParaRPr lang="en-NL" b="1" dirty="0"/>
          </a:p>
        </p:txBody>
      </p:sp>
      <p:sp>
        <p:nvSpPr>
          <p:cNvPr id="3" name="TextBox 2">
            <a:extLst>
              <a:ext uri="{FF2B5EF4-FFF2-40B4-BE49-F238E27FC236}">
                <a16:creationId xmlns:a16="http://schemas.microsoft.com/office/drawing/2014/main" id="{2039AD18-D7A3-1351-E27F-1F37517CBE2F}"/>
              </a:ext>
            </a:extLst>
          </p:cNvPr>
          <p:cNvSpPr txBox="1"/>
          <p:nvPr/>
        </p:nvSpPr>
        <p:spPr>
          <a:xfrm>
            <a:off x="838200" y="2532068"/>
            <a:ext cx="8787598" cy="2862322"/>
          </a:xfrm>
          <a:prstGeom prst="rect">
            <a:avLst/>
          </a:prstGeom>
          <a:noFill/>
        </p:spPr>
        <p:txBody>
          <a:bodyPr wrap="none" rtlCol="0">
            <a:spAutoFit/>
          </a:bodyPr>
          <a:lstStyle/>
          <a:p>
            <a:r>
              <a:rPr lang="en-GB" dirty="0">
                <a:hlinkClick r:id="rId2"/>
              </a:rPr>
              <a:t>https://sqlite.org/index.html</a:t>
            </a:r>
          </a:p>
          <a:p>
            <a:r>
              <a:rPr lang="en-GB" dirty="0">
                <a:hlinkClick r:id="rId2"/>
              </a:rPr>
              <a:t>https://corecursive.com/066-sqlite-with-richard-hipp/</a:t>
            </a:r>
            <a:r>
              <a:rPr lang="en-GB" dirty="0"/>
              <a:t>		Richard Hipp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5"/>
              </a:rPr>
              <a:t>https://db-engines.com/en/ranking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6"/>
              </a:rPr>
              <a:t>https://www.zetetic.net/sqlcipher/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7"/>
              </a:rPr>
              <a:t>https://github.com/osquery/osquery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8"/>
              </a:rPr>
              <a:t>https://github.com/AntonioPirani/SQLiteProject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Project Repository</a:t>
            </a:r>
          </a:p>
          <a:p>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E9E689-31CA-C812-11A8-EF4CFE311576}"/>
              </a:ext>
            </a:extLst>
          </p:cNvPr>
          <p:cNvSpPr>
            <a:spLocks noGrp="1"/>
          </p:cNvSpPr>
          <p:nvPr>
            <p:ph type="sldNum" sz="quarter" idx="12"/>
          </p:nvPr>
        </p:nvSpPr>
        <p:spPr/>
        <p:txBody>
          <a:bodyPr/>
          <a:lstStyle/>
          <a:p>
            <a:fld id="{48F63A3B-78C7-47BE-AE5E-E10140E04643}" type="slidenum">
              <a:rPr lang="en-US" smtClean="0"/>
              <a:t>27</a:t>
            </a:fld>
            <a:endParaRPr lang="en-US"/>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00B0F0"/>
            </a:solidFill>
            <a:ln>
              <a:noFill/>
            </a:ln>
          </p:spPr>
          <p:txBody>
            <a:bodyPr spcFirstLastPara="1" wrap="square" lIns="121900" tIns="121900" rIns="121900" bIns="121900" anchor="ctr" anchorCtr="0">
              <a:noAutofit/>
            </a:bodyPr>
            <a:lstStyle/>
            <a:p>
              <a:endParaRPr sz="240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76D6FF"/>
            </a:solidFill>
            <a:ln>
              <a:solidFill>
                <a:srgbClr val="76D6FF"/>
              </a:solidFill>
            </a:ln>
          </p:spPr>
          <p:txBody>
            <a:bodyPr spcFirstLastPara="1" wrap="square" lIns="121900" tIns="121900" rIns="121900" bIns="121900" anchor="ctr" anchorCtr="0">
              <a:noAutofit/>
            </a:bodyPr>
            <a:lstStyle/>
            <a:p>
              <a:endParaRPr sz="2400" dirty="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00B050"/>
            </a:solidFill>
            <a:ln>
              <a:noFill/>
            </a:ln>
          </p:spPr>
          <p:txBody>
            <a:bodyPr spcFirstLastPara="1" wrap="square" lIns="121900" tIns="121900" rIns="121900" bIns="121900" anchor="ctr" anchorCtr="0">
              <a:noAutofit/>
            </a:bodyPr>
            <a:lstStyle/>
            <a:p>
              <a:endParaRPr sz="2400" dirty="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00B0F0"/>
            </a:solidFill>
            <a:ln>
              <a:noFill/>
            </a:ln>
          </p:spPr>
          <p:txBody>
            <a:bodyPr spcFirstLastPara="1" wrap="square" lIns="121900" tIns="121900" rIns="121900" bIns="121900" anchor="ctr" anchorCtr="0">
              <a:noAutofit/>
            </a:bodyPr>
            <a:lstStyle/>
            <a:p>
              <a:endParaRPr sz="2400" dirty="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00B0F0"/>
            </a:solidFill>
            <a:ln>
              <a:noFill/>
            </a:ln>
          </p:spPr>
          <p:txBody>
            <a:bodyPr spcFirstLastPara="1" wrap="square" lIns="121900" tIns="121900" rIns="121900" bIns="121900" anchor="ctr" anchorCtr="0">
              <a:noAutofit/>
            </a:bodyPr>
            <a:lstStyle/>
            <a:p>
              <a:endParaRPr sz="2400" dirty="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00B0F0"/>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FFC000"/>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FC000"/>
            </a:solidFill>
            <a:ln>
              <a:noFill/>
            </a:ln>
          </p:spPr>
          <p:txBody>
            <a:bodyPr spcFirstLastPara="1" wrap="square" lIns="121900" tIns="121900" rIns="121900" bIns="121900" anchor="ctr" anchorCtr="0">
              <a:noAutofit/>
            </a:bodyPr>
            <a:lstStyle/>
            <a:p>
              <a:endParaRPr sz="2400" dirty="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00B0F0"/>
                </a:solidFill>
                <a:latin typeface="Fira Sans Extra Condensed Medium"/>
                <a:ea typeface="Fira Sans Extra Condensed Medium"/>
                <a:cs typeface="Fira Sans Extra Condensed Medium"/>
                <a:sym typeface="Fira Sans Extra Condensed Medium"/>
              </a:rPr>
              <a:t>01 – Open Source</a:t>
            </a:r>
            <a:endParaRPr sz="3067"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00B050"/>
                </a:solidFill>
                <a:latin typeface="Fira Sans Extra Condensed Medium"/>
                <a:ea typeface="Fira Sans Extra Condensed Medium"/>
                <a:cs typeface="Fira Sans Extra Condensed Medium"/>
                <a:sym typeface="Fira Sans Extra Condensed Medium"/>
              </a:rPr>
              <a:t>02 – Lightweight</a:t>
            </a:r>
            <a:endParaRPr sz="3067" dirty="0">
              <a:solidFill>
                <a:srgbClr val="00B050"/>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FC000"/>
                </a:solidFill>
                <a:latin typeface="Fira Sans Extra Condensed Medium"/>
                <a:ea typeface="Fira Sans Extra Condensed Medium"/>
                <a:cs typeface="Fira Sans Extra Condensed Medium"/>
                <a:sym typeface="Fira Sans Extra Condensed Medium"/>
              </a:rPr>
              <a:t>03 - Relational </a:t>
            </a:r>
            <a:endParaRPr sz="3067" dirty="0">
              <a:solidFill>
                <a:srgbClr val="FFC000"/>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
        <p:nvSpPr>
          <p:cNvPr id="2" name="Slide Number Placeholder 1">
            <a:extLst>
              <a:ext uri="{FF2B5EF4-FFF2-40B4-BE49-F238E27FC236}">
                <a16:creationId xmlns:a16="http://schemas.microsoft.com/office/drawing/2014/main" id="{6819F62E-32DF-BF48-0043-948B37E6C3F3}"/>
              </a:ext>
            </a:extLst>
          </p:cNvPr>
          <p:cNvSpPr>
            <a:spLocks noGrp="1"/>
          </p:cNvSpPr>
          <p:nvPr>
            <p:ph type="sldNum" sz="quarter" idx="12"/>
          </p:nvPr>
        </p:nvSpPr>
        <p:spPr/>
        <p:txBody>
          <a:bodyPr/>
          <a:lstStyle/>
          <a:p>
            <a:fld id="{48F63A3B-78C7-47BE-AE5E-E10140E0464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dirty="0"/>
              <a:t>RDBMS &amp; Schema</a:t>
            </a:r>
            <a:endParaRPr dirty="0">
              <a:solidFill>
                <a:schemeClr val="dk1"/>
              </a:solidFill>
            </a:endParaRPr>
          </a:p>
        </p:txBody>
      </p:sp>
      <p:sp>
        <p:nvSpPr>
          <p:cNvPr id="519" name="Google Shape;519;p28"/>
          <p:cNvSpPr/>
          <p:nvPr/>
        </p:nvSpPr>
        <p:spPr>
          <a:xfrm>
            <a:off x="609600" y="4400872"/>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7" name="Google Shape;527;p28"/>
          <p:cNvSpPr/>
          <p:nvPr/>
        </p:nvSpPr>
        <p:spPr>
          <a:xfrm>
            <a:off x="831080" y="4620306"/>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519997" y="4787658"/>
            <a:ext cx="2263751"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Schema Table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4770306"/>
            <a:ext cx="803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ExtraBold"/>
                <a:ea typeface="Fira Sans Condensed ExtraBold"/>
                <a:cs typeface="Fira Sans Condensed ExtraBold"/>
                <a:sym typeface="Fira Sans Condensed ExtraBold"/>
              </a:rPr>
              <a:t>02</a:t>
            </a:r>
            <a:endParaRPr sz="2667" dirty="0">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7" y="2400236"/>
            <a:ext cx="3175993"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Relational Database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ExtraBold"/>
                <a:ea typeface="Fira Sans Condensed ExtraBold"/>
                <a:cs typeface="Fira Sans Condensed ExtraBold"/>
                <a:sym typeface="Fira Sans Condensed ExtraBold"/>
              </a:rPr>
              <a:t>01</a:t>
            </a:r>
            <a:endParaRPr sz="2667" dirty="0">
              <a:solidFill>
                <a:srgbClr val="FFFFFF"/>
              </a:solidFill>
              <a:latin typeface="Fira Sans Condensed ExtraBold"/>
              <a:ea typeface="Fira Sans Condensed ExtraBold"/>
              <a:cs typeface="Fira Sans Condensed ExtraBold"/>
              <a:sym typeface="Fira Sans Condensed ExtraBold"/>
            </a:endParaRPr>
          </a:p>
        </p:txBody>
      </p:sp>
      <p:grpSp>
        <p:nvGrpSpPr>
          <p:cNvPr id="545" name="Google Shape;545;p28"/>
          <p:cNvGrpSpPr/>
          <p:nvPr/>
        </p:nvGrpSpPr>
        <p:grpSpPr>
          <a:xfrm>
            <a:off x="1042024" y="4825284"/>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3" name="Google Shape;530;p28">
            <a:extLst>
              <a:ext uri="{FF2B5EF4-FFF2-40B4-BE49-F238E27FC236}">
                <a16:creationId xmlns:a16="http://schemas.microsoft.com/office/drawing/2014/main" id="{35032622-CFF4-6E98-D011-924CE3A573AB}"/>
              </a:ext>
            </a:extLst>
          </p:cNvPr>
          <p:cNvSpPr/>
          <p:nvPr/>
        </p:nvSpPr>
        <p:spPr>
          <a:xfrm>
            <a:off x="841779" y="462030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13" name="Rounded Rectangle 71">
            <a:extLst>
              <a:ext uri="{FF2B5EF4-FFF2-40B4-BE49-F238E27FC236}">
                <a16:creationId xmlns:a16="http://schemas.microsoft.com/office/drawing/2014/main" id="{288310B8-837F-8458-8E9D-605E9731FC0B}"/>
              </a:ext>
            </a:extLst>
          </p:cNvPr>
          <p:cNvSpPr/>
          <p:nvPr/>
        </p:nvSpPr>
        <p:spPr>
          <a:xfrm>
            <a:off x="7062775" y="1824838"/>
            <a:ext cx="4840187" cy="1623138"/>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SQLite is a relational database management system. It is an in-memory open-source library, that stores data in a row-based table structure which connects related data elements.</a:t>
            </a: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cxnSpLocks/>
            <a:stCxn id="520" idx="3"/>
            <a:endCxn id="13" idx="1"/>
          </p:cNvCxnSpPr>
          <p:nvPr/>
        </p:nvCxnSpPr>
        <p:spPr>
          <a:xfrm>
            <a:off x="6540000" y="2633833"/>
            <a:ext cx="522775" cy="2574"/>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076572"/>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Every SQLite database contains a single "schema table" that stores the schema for that database. The schema for a database is a description of all of the other tables, indexes, triggers, and views that are contained within the database.</a:t>
            </a:r>
          </a:p>
        </p:txBody>
      </p:sp>
      <p:cxnSp>
        <p:nvCxnSpPr>
          <p:cNvPr id="17" name="Elbow Connector 16">
            <a:extLst>
              <a:ext uri="{FF2B5EF4-FFF2-40B4-BE49-F238E27FC236}">
                <a16:creationId xmlns:a16="http://schemas.microsoft.com/office/drawing/2014/main" id="{23C2BC7D-F286-04ED-DC64-005B90757BE6}"/>
              </a:ext>
            </a:extLst>
          </p:cNvPr>
          <p:cNvCxnSpPr>
            <a:cxnSpLocks/>
            <a:endCxn id="16" idx="1"/>
          </p:cNvCxnSpPr>
          <p:nvPr/>
        </p:nvCxnSpPr>
        <p:spPr>
          <a:xfrm flipV="1">
            <a:off x="6539999" y="5007591"/>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4" name="Slide Number Placeholder 3">
            <a:extLst>
              <a:ext uri="{FF2B5EF4-FFF2-40B4-BE49-F238E27FC236}">
                <a16:creationId xmlns:a16="http://schemas.microsoft.com/office/drawing/2014/main" id="{06D8323C-EE4D-ED19-D0B4-F8C9482EF693}"/>
              </a:ext>
            </a:extLst>
          </p:cNvPr>
          <p:cNvSpPr>
            <a:spLocks noGrp="1"/>
          </p:cNvSpPr>
          <p:nvPr>
            <p:ph type="sldNum" sz="quarter" idx="12"/>
          </p:nvPr>
        </p:nvSpPr>
        <p:spPr/>
        <p:txBody>
          <a:bodyPr/>
          <a:lstStyle/>
          <a:p>
            <a:fld id="{48F63A3B-78C7-47BE-AE5E-E10140E04643}" type="slidenum">
              <a:rPr lang="en-US" smtClean="0"/>
              <a:t>4</a:t>
            </a:fld>
            <a:endParaRPr lang="en-US"/>
          </a:p>
        </p:txBody>
      </p:sp>
      <p:pic>
        <p:nvPicPr>
          <p:cNvPr id="6" name="Picture 5" descr="A picture containing black, darkness&#10;&#10;Description automatically generated">
            <a:extLst>
              <a:ext uri="{FF2B5EF4-FFF2-40B4-BE49-F238E27FC236}">
                <a16:creationId xmlns:a16="http://schemas.microsoft.com/office/drawing/2014/main" id="{F9C45BD6-6B66-7FD0-AF81-D9E309067BE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01864" y="2340284"/>
            <a:ext cx="601200" cy="601200"/>
          </a:xfrm>
          <a:prstGeom prst="rect">
            <a:avLst/>
          </a:prstGeom>
        </p:spPr>
      </p:pic>
      <p:pic>
        <p:nvPicPr>
          <p:cNvPr id="10" name="Picture 9" descr="A picture containing screenshot, circle, sketch, design&#10;&#10;Description automatically generated">
            <a:extLst>
              <a:ext uri="{FF2B5EF4-FFF2-40B4-BE49-F238E27FC236}">
                <a16:creationId xmlns:a16="http://schemas.microsoft.com/office/drawing/2014/main" id="{2F52C6D7-719C-C130-6C36-C921E04CA597}"/>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2344" y="4788760"/>
            <a:ext cx="499730" cy="499730"/>
          </a:xfrm>
          <a:prstGeom prst="rect">
            <a:avLst/>
          </a:prstGeom>
        </p:spPr>
      </p:pic>
      <p:sp>
        <p:nvSpPr>
          <p:cNvPr id="19" name="TextBox 18">
            <a:extLst>
              <a:ext uri="{FF2B5EF4-FFF2-40B4-BE49-F238E27FC236}">
                <a16:creationId xmlns:a16="http://schemas.microsoft.com/office/drawing/2014/main" id="{F3BF0BB7-3BEB-5E8F-103D-D6E1B92888B0}"/>
              </a:ext>
            </a:extLst>
          </p:cNvPr>
          <p:cNvSpPr txBox="1"/>
          <p:nvPr/>
        </p:nvSpPr>
        <p:spPr>
          <a:xfrm>
            <a:off x="4324559" y="2546121"/>
            <a:ext cx="3539351" cy="2031325"/>
          </a:xfrm>
          <a:prstGeom prst="rect">
            <a:avLst/>
          </a:prstGeom>
          <a:solidFill>
            <a:schemeClr val="bg1"/>
          </a:solidFill>
          <a:effectLst>
            <a:softEdge rad="12700"/>
          </a:effectLst>
          <a:scene3d>
            <a:camera prst="orthographicFront"/>
            <a:lightRig rig="threePt" dir="t"/>
          </a:scene3d>
          <a:sp3d>
            <a:bevelT/>
          </a:sp3d>
        </p:spPr>
        <p:txBody>
          <a:bodyPr wrap="square" rtlCol="0">
            <a:spAutoFit/>
          </a:bodyPr>
          <a:lstStyle/>
          <a:p>
            <a:r>
              <a:rPr lang="en-GB" dirty="0">
                <a:solidFill>
                  <a:schemeClr val="tx2"/>
                </a:solidFill>
              </a:rPr>
              <a:t>CREATE TABLE </a:t>
            </a:r>
            <a:r>
              <a:rPr lang="en-GB" dirty="0" err="1">
                <a:solidFill>
                  <a:schemeClr val="tx2"/>
                </a:solidFill>
              </a:rPr>
              <a:t>sqlite_schema</a:t>
            </a:r>
            <a:r>
              <a:rPr lang="en-GB" dirty="0">
                <a:solidFill>
                  <a:schemeClr val="tx2"/>
                </a:solidFill>
              </a:rPr>
              <a:t>( </a:t>
            </a:r>
          </a:p>
          <a:p>
            <a:r>
              <a:rPr lang="en-GB" dirty="0">
                <a:solidFill>
                  <a:schemeClr val="tx2"/>
                </a:solidFill>
              </a:rPr>
              <a:t>	type text, </a:t>
            </a:r>
          </a:p>
          <a:p>
            <a:r>
              <a:rPr lang="en-GB" dirty="0">
                <a:solidFill>
                  <a:schemeClr val="tx2"/>
                </a:solidFill>
              </a:rPr>
              <a:t>	name text, </a:t>
            </a:r>
          </a:p>
          <a:p>
            <a:r>
              <a:rPr lang="en-GB" dirty="0">
                <a:solidFill>
                  <a:schemeClr val="tx2"/>
                </a:solidFill>
              </a:rPr>
              <a:t>	</a:t>
            </a:r>
            <a:r>
              <a:rPr lang="en-GB" dirty="0" err="1">
                <a:solidFill>
                  <a:schemeClr val="tx2"/>
                </a:solidFill>
              </a:rPr>
              <a:t>tbl_name</a:t>
            </a:r>
            <a:r>
              <a:rPr lang="en-GB" dirty="0">
                <a:solidFill>
                  <a:schemeClr val="tx2"/>
                </a:solidFill>
              </a:rPr>
              <a:t> text, </a:t>
            </a:r>
          </a:p>
          <a:p>
            <a:r>
              <a:rPr lang="en-GB" dirty="0">
                <a:solidFill>
                  <a:schemeClr val="tx2"/>
                </a:solidFill>
              </a:rPr>
              <a:t>	</a:t>
            </a:r>
            <a:r>
              <a:rPr lang="en-GB" dirty="0" err="1">
                <a:solidFill>
                  <a:schemeClr val="tx2"/>
                </a:solidFill>
              </a:rPr>
              <a:t>rootpage</a:t>
            </a:r>
            <a:r>
              <a:rPr lang="en-GB" dirty="0">
                <a:solidFill>
                  <a:schemeClr val="tx2"/>
                </a:solidFill>
              </a:rPr>
              <a:t> integer,</a:t>
            </a:r>
          </a:p>
          <a:p>
            <a:r>
              <a:rPr lang="en-GB" dirty="0">
                <a:solidFill>
                  <a:schemeClr val="tx2"/>
                </a:solidFill>
              </a:rPr>
              <a:t>	</a:t>
            </a:r>
            <a:r>
              <a:rPr lang="en-GB" dirty="0" err="1">
                <a:solidFill>
                  <a:schemeClr val="tx2"/>
                </a:solidFill>
              </a:rPr>
              <a:t>sql</a:t>
            </a:r>
            <a:r>
              <a:rPr lang="en-GB" dirty="0">
                <a:solidFill>
                  <a:schemeClr val="tx2"/>
                </a:solidFill>
              </a:rPr>
              <a:t> text </a:t>
            </a:r>
          </a:p>
          <a:p>
            <a:r>
              <a:rPr lang="en-GB" dirty="0">
                <a:solidFill>
                  <a:schemeClr val="tx2"/>
                </a:solidFill>
              </a:rPr>
              <a:t>);</a:t>
            </a:r>
            <a:endParaRPr lang="en-NL" dirty="0">
              <a:solidFill>
                <a:schemeClr val="tx2"/>
              </a:solidFill>
            </a:endParaRPr>
          </a:p>
        </p:txBody>
      </p:sp>
    </p:spTree>
    <p:extLst>
      <p:ext uri="{BB962C8B-B14F-4D97-AF65-F5344CB8AC3E}">
        <p14:creationId xmlns:p14="http://schemas.microsoft.com/office/powerpoint/2010/main" val="324726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a:t>SQLite Principles</a:t>
            </a:r>
            <a:endParaRPr b="1"/>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Serverless</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a:solidFill>
                  <a:schemeClr val="dk2"/>
                </a:solidFill>
                <a:latin typeface="Fira Sans Extra Condensed Medium"/>
                <a:ea typeface="Fira Sans Extra Condensed Medium"/>
                <a:cs typeface="Fira Sans Extra Condensed Medium"/>
                <a:sym typeface="Fira Sans Extra Condensed Medium"/>
              </a:rPr>
              <a:t>Cross-Platform</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Reliable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Lightweight</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Transactional</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a:solidFill>
                  <a:schemeClr val="dk2"/>
                </a:solidFill>
                <a:latin typeface="Fira Sans Extra Condensed Medium"/>
                <a:ea typeface="Fira Sans Extra Condensed Medium"/>
                <a:cs typeface="Fira Sans Extra Condensed Medium"/>
                <a:sym typeface="Fira Sans Extra Condensed Medium"/>
              </a:rPr>
              <a:t>Tested</a:t>
            </a:r>
            <a:endParaRPr sz="2267">
              <a:solidFill>
                <a:schemeClr val="dk2"/>
              </a:solidFill>
              <a:latin typeface="Fira Sans Extra Condensed Medium"/>
              <a:ea typeface="Fira Sans Extra Condensed Medium"/>
              <a:cs typeface="Fira Sans Extra Condensed Medium"/>
              <a:sym typeface="Fira Sans Extra Condensed Medium"/>
            </a:endParaRPr>
          </a:p>
        </p:txBody>
      </p:sp>
      <p:sp>
        <p:nvSpPr>
          <p:cNvPr id="2" name="Slide Number Placeholder 1">
            <a:extLst>
              <a:ext uri="{FF2B5EF4-FFF2-40B4-BE49-F238E27FC236}">
                <a16:creationId xmlns:a16="http://schemas.microsoft.com/office/drawing/2014/main" id="{008AE829-81B5-B497-1775-6AE7E3BBBB88}"/>
              </a:ext>
            </a:extLst>
          </p:cNvPr>
          <p:cNvSpPr>
            <a:spLocks noGrp="1"/>
          </p:cNvSpPr>
          <p:nvPr>
            <p:ph type="sldNum" sz="quarter" idx="12"/>
          </p:nvPr>
        </p:nvSpPr>
        <p:spPr/>
        <p:txBody>
          <a:bodyPr/>
          <a:lstStyle/>
          <a:p>
            <a:fld id="{48F63A3B-78C7-47BE-AE5E-E10140E0464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a:t>Principles of SQLite – Serverless &amp; Cross-Platform</a:t>
            </a:r>
            <a:br>
              <a:rPr lang="en-GB" b="1"/>
            </a:br>
            <a:endParaRPr lang="en-GB" b="1"/>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a:p>
                    <a:p>
                      <a:endParaRPr lang="en-NL"/>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a:effectLst/>
              </a:rPr>
              <a:t> =&gt; no configuration</a:t>
            </a:r>
            <a:endParaRPr lang="en-NL"/>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a:p>
        </p:txBody>
      </p:sp>
      <p:sp>
        <p:nvSpPr>
          <p:cNvPr id="3" name="Slide Number Placeholder 2">
            <a:extLst>
              <a:ext uri="{FF2B5EF4-FFF2-40B4-BE49-F238E27FC236}">
                <a16:creationId xmlns:a16="http://schemas.microsoft.com/office/drawing/2014/main" id="{CFB98D83-4E78-3767-4AAB-4A0AECBE405D}"/>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343191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5B96-7E23-838D-6002-C36440E165A7}"/>
              </a:ext>
            </a:extLst>
          </p:cNvPr>
          <p:cNvSpPr>
            <a:spLocks noGrp="1"/>
          </p:cNvSpPr>
          <p:nvPr>
            <p:ph type="title"/>
          </p:nvPr>
        </p:nvSpPr>
        <p:spPr/>
        <p:txBody>
          <a:bodyPr/>
          <a:lstStyle/>
          <a:p>
            <a:pPr algn="ctr"/>
            <a:r>
              <a:rPr lang="en-NL" b="1" dirty="0"/>
              <a:t>CAP Theorem</a:t>
            </a:r>
          </a:p>
        </p:txBody>
      </p:sp>
      <p:sp>
        <p:nvSpPr>
          <p:cNvPr id="3" name="Slide Number Placeholder 2">
            <a:extLst>
              <a:ext uri="{FF2B5EF4-FFF2-40B4-BE49-F238E27FC236}">
                <a16:creationId xmlns:a16="http://schemas.microsoft.com/office/drawing/2014/main" id="{9D560C82-B875-E35D-1264-9E53F6404519}"/>
              </a:ext>
            </a:extLst>
          </p:cNvPr>
          <p:cNvSpPr>
            <a:spLocks noGrp="1"/>
          </p:cNvSpPr>
          <p:nvPr>
            <p:ph type="sldNum" sz="quarter" idx="12"/>
          </p:nvPr>
        </p:nvSpPr>
        <p:spPr/>
        <p:txBody>
          <a:bodyPr/>
          <a:lstStyle/>
          <a:p>
            <a:fld id="{48F63A3B-78C7-47BE-AE5E-E10140E04643}" type="slidenum">
              <a:rPr lang="en-US" smtClean="0"/>
              <a:t>7</a:t>
            </a:fld>
            <a:endParaRPr lang="en-US"/>
          </a:p>
        </p:txBody>
      </p:sp>
      <p:sp>
        <p:nvSpPr>
          <p:cNvPr id="4" name="Google Shape;520;p28">
            <a:extLst>
              <a:ext uri="{FF2B5EF4-FFF2-40B4-BE49-F238E27FC236}">
                <a16:creationId xmlns:a16="http://schemas.microsoft.com/office/drawing/2014/main" id="{13F35AE0-08F3-5AAA-73CD-5B817C18ED38}"/>
              </a:ext>
            </a:extLst>
          </p:cNvPr>
          <p:cNvSpPr/>
          <p:nvPr/>
        </p:nvSpPr>
        <p:spPr>
          <a:xfrm>
            <a:off x="838200" y="1835519"/>
            <a:ext cx="5126665"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 name="Google Shape;531;p28">
            <a:extLst>
              <a:ext uri="{FF2B5EF4-FFF2-40B4-BE49-F238E27FC236}">
                <a16:creationId xmlns:a16="http://schemas.microsoft.com/office/drawing/2014/main" id="{223D4C6D-E1B7-9586-6DD7-40454AD53AE2}"/>
              </a:ext>
            </a:extLst>
          </p:cNvPr>
          <p:cNvSpPr txBox="1"/>
          <p:nvPr/>
        </p:nvSpPr>
        <p:spPr>
          <a:xfrm>
            <a:off x="2624067" y="2207322"/>
            <a:ext cx="3175993"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Consistency</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6" name="Google Shape;530;p28">
            <a:extLst>
              <a:ext uri="{FF2B5EF4-FFF2-40B4-BE49-F238E27FC236}">
                <a16:creationId xmlns:a16="http://schemas.microsoft.com/office/drawing/2014/main" id="{F9CEDADB-AFA3-443D-5EAC-E6B18EA01AFB}"/>
              </a:ext>
            </a:extLst>
          </p:cNvPr>
          <p:cNvSpPr/>
          <p:nvPr/>
        </p:nvSpPr>
        <p:spPr>
          <a:xfrm>
            <a:off x="1040413" y="2057322"/>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7" name="Google Shape;532;p28">
            <a:extLst>
              <a:ext uri="{FF2B5EF4-FFF2-40B4-BE49-F238E27FC236}">
                <a16:creationId xmlns:a16="http://schemas.microsoft.com/office/drawing/2014/main" id="{02F5732C-66D1-7614-8EFD-29FEE06CF980}"/>
              </a:ext>
            </a:extLst>
          </p:cNvPr>
          <p:cNvSpPr txBox="1"/>
          <p:nvPr/>
        </p:nvSpPr>
        <p:spPr>
          <a:xfrm>
            <a:off x="1820600" y="2207319"/>
            <a:ext cx="803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ExtraBold"/>
                <a:ea typeface="Fira Sans Condensed ExtraBold"/>
                <a:cs typeface="Fira Sans Condensed ExtraBold"/>
                <a:sym typeface="Fira Sans Condensed ExtraBold"/>
              </a:rPr>
              <a:t>01</a:t>
            </a:r>
            <a:endParaRPr sz="2667" dirty="0">
              <a:solidFill>
                <a:srgbClr val="FFFFFF"/>
              </a:solidFill>
              <a:latin typeface="Fira Sans Condensed ExtraBold"/>
              <a:ea typeface="Fira Sans Condensed ExtraBold"/>
              <a:cs typeface="Fira Sans Condensed ExtraBold"/>
              <a:sym typeface="Fira Sans Condensed ExtraBold"/>
            </a:endParaRPr>
          </a:p>
        </p:txBody>
      </p:sp>
      <p:sp>
        <p:nvSpPr>
          <p:cNvPr id="8" name="Google Shape;520;p28">
            <a:extLst>
              <a:ext uri="{FF2B5EF4-FFF2-40B4-BE49-F238E27FC236}">
                <a16:creationId xmlns:a16="http://schemas.microsoft.com/office/drawing/2014/main" id="{A1A45F6B-630A-36C5-41A1-63A23EE97D02}"/>
              </a:ext>
            </a:extLst>
          </p:cNvPr>
          <p:cNvSpPr/>
          <p:nvPr/>
        </p:nvSpPr>
        <p:spPr>
          <a:xfrm>
            <a:off x="838200" y="3418119"/>
            <a:ext cx="5126665" cy="1210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9" name="Google Shape;531;p28">
            <a:extLst>
              <a:ext uri="{FF2B5EF4-FFF2-40B4-BE49-F238E27FC236}">
                <a16:creationId xmlns:a16="http://schemas.microsoft.com/office/drawing/2014/main" id="{0E81C93D-9943-A436-7911-C000E3A58685}"/>
              </a:ext>
            </a:extLst>
          </p:cNvPr>
          <p:cNvSpPr txBox="1"/>
          <p:nvPr/>
        </p:nvSpPr>
        <p:spPr>
          <a:xfrm>
            <a:off x="2624067" y="3789922"/>
            <a:ext cx="3175993"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Availability</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10" name="Google Shape;530;p28">
            <a:extLst>
              <a:ext uri="{FF2B5EF4-FFF2-40B4-BE49-F238E27FC236}">
                <a16:creationId xmlns:a16="http://schemas.microsoft.com/office/drawing/2014/main" id="{0A0C8F5A-CBBA-F74F-7DF8-680FD1F01730}"/>
              </a:ext>
            </a:extLst>
          </p:cNvPr>
          <p:cNvSpPr/>
          <p:nvPr/>
        </p:nvSpPr>
        <p:spPr>
          <a:xfrm>
            <a:off x="1040413" y="3639922"/>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11" name="Google Shape;532;p28">
            <a:extLst>
              <a:ext uri="{FF2B5EF4-FFF2-40B4-BE49-F238E27FC236}">
                <a16:creationId xmlns:a16="http://schemas.microsoft.com/office/drawing/2014/main" id="{1BD1B436-BCDE-0966-CC91-97695D2F3D3F}"/>
              </a:ext>
            </a:extLst>
          </p:cNvPr>
          <p:cNvSpPr txBox="1"/>
          <p:nvPr/>
        </p:nvSpPr>
        <p:spPr>
          <a:xfrm>
            <a:off x="1820600" y="3789919"/>
            <a:ext cx="803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ExtraBold"/>
                <a:ea typeface="Fira Sans Condensed ExtraBold"/>
                <a:cs typeface="Fira Sans Condensed ExtraBold"/>
                <a:sym typeface="Fira Sans Condensed ExtraBold"/>
              </a:rPr>
              <a:t>01</a:t>
            </a:r>
            <a:endParaRPr sz="2667" dirty="0">
              <a:solidFill>
                <a:srgbClr val="FFFFFF"/>
              </a:solidFill>
              <a:latin typeface="Fira Sans Condensed ExtraBold"/>
              <a:ea typeface="Fira Sans Condensed ExtraBold"/>
              <a:cs typeface="Fira Sans Condensed ExtraBold"/>
              <a:sym typeface="Fira Sans Condensed ExtraBold"/>
            </a:endParaRPr>
          </a:p>
        </p:txBody>
      </p:sp>
      <p:sp>
        <p:nvSpPr>
          <p:cNvPr id="12" name="Google Shape;520;p28">
            <a:extLst>
              <a:ext uri="{FF2B5EF4-FFF2-40B4-BE49-F238E27FC236}">
                <a16:creationId xmlns:a16="http://schemas.microsoft.com/office/drawing/2014/main" id="{EEBA3E22-6021-2B14-0755-F38332D1A4CF}"/>
              </a:ext>
            </a:extLst>
          </p:cNvPr>
          <p:cNvSpPr/>
          <p:nvPr/>
        </p:nvSpPr>
        <p:spPr>
          <a:xfrm>
            <a:off x="838200" y="5000719"/>
            <a:ext cx="5126665" cy="1210800"/>
          </a:xfrm>
          <a:prstGeom prst="roundRect">
            <a:avLst>
              <a:gd name="adj" fmla="val 50000"/>
            </a:avLst>
          </a:prstGeom>
          <a:solidFill>
            <a:srgbClr val="FF4859"/>
          </a:solidFill>
          <a:ln>
            <a:noFill/>
          </a:ln>
        </p:spPr>
        <p:txBody>
          <a:bodyPr spcFirstLastPara="1" wrap="square" lIns="121900" tIns="121900" rIns="121900" bIns="121900" anchor="ctr" anchorCtr="0">
            <a:noAutofit/>
          </a:bodyPr>
          <a:lstStyle/>
          <a:p>
            <a:endParaRPr sz="2400"/>
          </a:p>
        </p:txBody>
      </p:sp>
      <p:sp>
        <p:nvSpPr>
          <p:cNvPr id="13" name="Google Shape;531;p28">
            <a:extLst>
              <a:ext uri="{FF2B5EF4-FFF2-40B4-BE49-F238E27FC236}">
                <a16:creationId xmlns:a16="http://schemas.microsoft.com/office/drawing/2014/main" id="{8476DEAF-3749-A176-8FB9-641298F48D78}"/>
              </a:ext>
            </a:extLst>
          </p:cNvPr>
          <p:cNvSpPr txBox="1"/>
          <p:nvPr/>
        </p:nvSpPr>
        <p:spPr>
          <a:xfrm>
            <a:off x="2624067" y="5372522"/>
            <a:ext cx="3175993"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Partition Tolerance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14" name="Google Shape;530;p28">
            <a:extLst>
              <a:ext uri="{FF2B5EF4-FFF2-40B4-BE49-F238E27FC236}">
                <a16:creationId xmlns:a16="http://schemas.microsoft.com/office/drawing/2014/main" id="{05F47FFF-941A-F553-2D48-067EEF9C2D45}"/>
              </a:ext>
            </a:extLst>
          </p:cNvPr>
          <p:cNvSpPr/>
          <p:nvPr/>
        </p:nvSpPr>
        <p:spPr>
          <a:xfrm>
            <a:off x="1040413" y="5222522"/>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15" name="Google Shape;532;p28">
            <a:extLst>
              <a:ext uri="{FF2B5EF4-FFF2-40B4-BE49-F238E27FC236}">
                <a16:creationId xmlns:a16="http://schemas.microsoft.com/office/drawing/2014/main" id="{83C11E77-28FB-EBD8-A366-80E58D3622F6}"/>
              </a:ext>
            </a:extLst>
          </p:cNvPr>
          <p:cNvSpPr txBox="1"/>
          <p:nvPr/>
        </p:nvSpPr>
        <p:spPr>
          <a:xfrm>
            <a:off x="1820600" y="5372519"/>
            <a:ext cx="803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ExtraBold"/>
                <a:ea typeface="Fira Sans Condensed ExtraBold"/>
                <a:cs typeface="Fira Sans Condensed ExtraBold"/>
                <a:sym typeface="Fira Sans Condensed ExtraBold"/>
              </a:rPr>
              <a:t>01</a:t>
            </a:r>
            <a:endParaRPr sz="2667" dirty="0">
              <a:solidFill>
                <a:srgbClr val="FFFFFF"/>
              </a:solidFill>
              <a:latin typeface="Fira Sans Condensed ExtraBold"/>
              <a:ea typeface="Fira Sans Condensed ExtraBold"/>
              <a:cs typeface="Fira Sans Condensed ExtraBold"/>
              <a:sym typeface="Fira Sans Condensed ExtraBold"/>
            </a:endParaRPr>
          </a:p>
        </p:txBody>
      </p:sp>
      <p:sp>
        <p:nvSpPr>
          <p:cNvPr id="16" name="Rounded Rectangle 71">
            <a:extLst>
              <a:ext uri="{FF2B5EF4-FFF2-40B4-BE49-F238E27FC236}">
                <a16:creationId xmlns:a16="http://schemas.microsoft.com/office/drawing/2014/main" id="{56D7F0FE-CE4A-790F-4F01-3BF249F45A45}"/>
              </a:ext>
            </a:extLst>
          </p:cNvPr>
          <p:cNvSpPr/>
          <p:nvPr/>
        </p:nvSpPr>
        <p:spPr>
          <a:xfrm>
            <a:off x="6359254" y="2016078"/>
            <a:ext cx="3622946" cy="862481"/>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ltLang="ko-KR" dirty="0" err="1">
                <a:solidFill>
                  <a:schemeClr val="tx1"/>
                </a:solidFill>
              </a:rPr>
              <a:t>All</a:t>
            </a:r>
            <a:r>
              <a:rPr lang="nl-NL" altLang="ko-KR" dirty="0">
                <a:solidFill>
                  <a:schemeClr val="tx1"/>
                </a:solidFill>
              </a:rPr>
              <a:t> </a:t>
            </a:r>
            <a:r>
              <a:rPr lang="nl-NL" altLang="ko-KR" dirty="0" err="1">
                <a:solidFill>
                  <a:schemeClr val="tx1"/>
                </a:solidFill>
              </a:rPr>
              <a:t>copies</a:t>
            </a:r>
            <a:r>
              <a:rPr lang="nl-NL" altLang="ko-KR" dirty="0">
                <a:solidFill>
                  <a:schemeClr val="tx1"/>
                </a:solidFill>
              </a:rPr>
              <a:t> have </a:t>
            </a:r>
            <a:r>
              <a:rPr lang="nl-NL" altLang="ko-KR" dirty="0" err="1">
                <a:solidFill>
                  <a:schemeClr val="tx1"/>
                </a:solidFill>
              </a:rPr>
              <a:t>the</a:t>
            </a:r>
            <a:r>
              <a:rPr lang="nl-NL" altLang="ko-KR" dirty="0">
                <a:solidFill>
                  <a:schemeClr val="tx1"/>
                </a:solidFill>
              </a:rPr>
              <a:t> </a:t>
            </a:r>
            <a:r>
              <a:rPr lang="nl-NL" altLang="ko-KR" dirty="0" err="1">
                <a:solidFill>
                  <a:schemeClr val="tx1"/>
                </a:solidFill>
              </a:rPr>
              <a:t>same</a:t>
            </a:r>
            <a:r>
              <a:rPr lang="nl-NL" altLang="ko-KR" dirty="0">
                <a:solidFill>
                  <a:schemeClr val="tx1"/>
                </a:solidFill>
              </a:rPr>
              <a:t> </a:t>
            </a:r>
            <a:r>
              <a:rPr lang="nl-NL" altLang="ko-KR" dirty="0" err="1">
                <a:solidFill>
                  <a:schemeClr val="tx1"/>
                </a:solidFill>
              </a:rPr>
              <a:t>value</a:t>
            </a:r>
            <a:endParaRPr lang="ko-KR" altLang="en-US" dirty="0">
              <a:solidFill>
                <a:schemeClr val="tx1"/>
              </a:solidFill>
            </a:endParaRPr>
          </a:p>
        </p:txBody>
      </p:sp>
      <p:sp>
        <p:nvSpPr>
          <p:cNvPr id="17" name="Rounded Rectangle 71">
            <a:extLst>
              <a:ext uri="{FF2B5EF4-FFF2-40B4-BE49-F238E27FC236}">
                <a16:creationId xmlns:a16="http://schemas.microsoft.com/office/drawing/2014/main" id="{69B85232-1F7C-11DC-F95E-3FCCFCDB07F4}"/>
              </a:ext>
            </a:extLst>
          </p:cNvPr>
          <p:cNvSpPr/>
          <p:nvPr/>
        </p:nvSpPr>
        <p:spPr>
          <a:xfrm>
            <a:off x="6359254" y="3598678"/>
            <a:ext cx="3622946" cy="862481"/>
          </a:xfrm>
          <a:prstGeom prst="roundRect">
            <a:avLst/>
          </a:prstGeom>
          <a:solidFill>
            <a:schemeClr val="bg1"/>
          </a:solid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ltLang="ko-KR" dirty="0">
                <a:solidFill>
                  <a:schemeClr val="tx1"/>
                </a:solidFill>
              </a:rPr>
              <a:t>Reads </a:t>
            </a:r>
            <a:r>
              <a:rPr lang="nl-NL" altLang="ko-KR" dirty="0" err="1">
                <a:solidFill>
                  <a:schemeClr val="tx1"/>
                </a:solidFill>
              </a:rPr>
              <a:t>and</a:t>
            </a:r>
            <a:r>
              <a:rPr lang="nl-NL" altLang="ko-KR" dirty="0">
                <a:solidFill>
                  <a:schemeClr val="tx1"/>
                </a:solidFill>
              </a:rPr>
              <a:t> </a:t>
            </a:r>
            <a:r>
              <a:rPr lang="nl-NL" altLang="ko-KR" dirty="0" err="1">
                <a:solidFill>
                  <a:schemeClr val="tx1"/>
                </a:solidFill>
              </a:rPr>
              <a:t>Writes</a:t>
            </a:r>
            <a:r>
              <a:rPr lang="nl-NL" altLang="ko-KR" dirty="0">
                <a:solidFill>
                  <a:schemeClr val="tx1"/>
                </a:solidFill>
              </a:rPr>
              <a:t> </a:t>
            </a:r>
            <a:r>
              <a:rPr lang="nl-NL" altLang="ko-KR" dirty="0" err="1">
                <a:solidFill>
                  <a:schemeClr val="tx1"/>
                </a:solidFill>
              </a:rPr>
              <a:t>always</a:t>
            </a:r>
            <a:r>
              <a:rPr lang="nl-NL" altLang="ko-KR" dirty="0">
                <a:solidFill>
                  <a:schemeClr val="tx1"/>
                </a:solidFill>
              </a:rPr>
              <a:t> </a:t>
            </a:r>
            <a:r>
              <a:rPr lang="nl-NL" altLang="ko-KR" dirty="0" err="1">
                <a:solidFill>
                  <a:schemeClr val="tx1"/>
                </a:solidFill>
              </a:rPr>
              <a:t>succeed</a:t>
            </a:r>
            <a:endParaRPr lang="ko-KR" altLang="en-US" dirty="0">
              <a:solidFill>
                <a:schemeClr val="tx1"/>
              </a:solidFill>
            </a:endParaRPr>
          </a:p>
        </p:txBody>
      </p:sp>
      <p:sp>
        <p:nvSpPr>
          <p:cNvPr id="18" name="Rounded Rectangle 71">
            <a:extLst>
              <a:ext uri="{FF2B5EF4-FFF2-40B4-BE49-F238E27FC236}">
                <a16:creationId xmlns:a16="http://schemas.microsoft.com/office/drawing/2014/main" id="{6B91E79A-D21F-67B6-9F94-A9A57CF8F881}"/>
              </a:ext>
            </a:extLst>
          </p:cNvPr>
          <p:cNvSpPr/>
          <p:nvPr/>
        </p:nvSpPr>
        <p:spPr>
          <a:xfrm>
            <a:off x="6359254" y="5174878"/>
            <a:ext cx="3622946" cy="862481"/>
          </a:xfrm>
          <a:prstGeom prst="roundRect">
            <a:avLst/>
          </a:prstGeom>
          <a:solidFill>
            <a:schemeClr val="bg1"/>
          </a:solidFill>
          <a:ln w="63500">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ltLang="ko-KR" dirty="0">
                <a:solidFill>
                  <a:schemeClr val="tx1"/>
                </a:solidFill>
              </a:rPr>
              <a:t>System </a:t>
            </a:r>
            <a:r>
              <a:rPr lang="nl-NL" altLang="ko-KR" dirty="0" err="1">
                <a:solidFill>
                  <a:schemeClr val="tx1"/>
                </a:solidFill>
              </a:rPr>
              <a:t>properties</a:t>
            </a:r>
            <a:r>
              <a:rPr lang="nl-NL" altLang="ko-KR" dirty="0">
                <a:solidFill>
                  <a:schemeClr val="tx1"/>
                </a:solidFill>
              </a:rPr>
              <a:t> are </a:t>
            </a:r>
            <a:r>
              <a:rPr lang="nl-NL" altLang="ko-KR" dirty="0" err="1">
                <a:solidFill>
                  <a:schemeClr val="tx1"/>
                </a:solidFill>
              </a:rPr>
              <a:t>mantained</a:t>
            </a:r>
            <a:r>
              <a:rPr lang="nl-NL" altLang="ko-KR" dirty="0">
                <a:solidFill>
                  <a:schemeClr val="tx1"/>
                </a:solidFill>
              </a:rPr>
              <a:t> </a:t>
            </a:r>
            <a:endParaRPr lang="ko-KR" altLang="en-US" dirty="0">
              <a:solidFill>
                <a:schemeClr val="tx1"/>
              </a:solidFill>
            </a:endParaRPr>
          </a:p>
        </p:txBody>
      </p:sp>
      <p:pic>
        <p:nvPicPr>
          <p:cNvPr id="20" name="Picture 19" descr="A picture containing black, darkness&#10;&#10;Description automatically generated">
            <a:extLst>
              <a:ext uri="{FF2B5EF4-FFF2-40B4-BE49-F238E27FC236}">
                <a16:creationId xmlns:a16="http://schemas.microsoft.com/office/drawing/2014/main" id="{AA9E646C-2EC3-0EB0-4D74-11216564F64D}"/>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05584" y="3707479"/>
            <a:ext cx="644878" cy="644878"/>
          </a:xfrm>
          <a:prstGeom prst="rect">
            <a:avLst/>
          </a:prstGeom>
        </p:spPr>
      </p:pic>
      <p:pic>
        <p:nvPicPr>
          <p:cNvPr id="22" name="Picture 21" descr="A picture containing graphics, screenshot, font, graphic design&#10;&#10;Description automatically generated">
            <a:extLst>
              <a:ext uri="{FF2B5EF4-FFF2-40B4-BE49-F238E27FC236}">
                <a16:creationId xmlns:a16="http://schemas.microsoft.com/office/drawing/2014/main" id="{EECF3BB4-A816-0C63-5E93-64F5CB354A0D}"/>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201787" y="2238471"/>
            <a:ext cx="448848" cy="448848"/>
          </a:xfrm>
          <a:prstGeom prst="rect">
            <a:avLst/>
          </a:prstGeom>
        </p:spPr>
      </p:pic>
      <p:pic>
        <p:nvPicPr>
          <p:cNvPr id="24" name="Picture 23" descr="A picture containing black, darkness&#10;&#10;Description automatically generated">
            <a:extLst>
              <a:ext uri="{FF2B5EF4-FFF2-40B4-BE49-F238E27FC236}">
                <a16:creationId xmlns:a16="http://schemas.microsoft.com/office/drawing/2014/main" id="{90679BD4-6514-2691-40C5-3B920B463A4F}"/>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24771" y="5311079"/>
            <a:ext cx="602879" cy="602879"/>
          </a:xfrm>
          <a:prstGeom prst="rect">
            <a:avLst/>
          </a:prstGeom>
        </p:spPr>
      </p:pic>
      <p:sp>
        <p:nvSpPr>
          <p:cNvPr id="25" name="Right Brace 24">
            <a:extLst>
              <a:ext uri="{FF2B5EF4-FFF2-40B4-BE49-F238E27FC236}">
                <a16:creationId xmlns:a16="http://schemas.microsoft.com/office/drawing/2014/main" id="{1DC704DD-0AF7-EF9A-CAD6-6525C91F525D}"/>
              </a:ext>
            </a:extLst>
          </p:cNvPr>
          <p:cNvSpPr/>
          <p:nvPr/>
        </p:nvSpPr>
        <p:spPr>
          <a:xfrm>
            <a:off x="10100930" y="1835519"/>
            <a:ext cx="489098" cy="27934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NL"/>
          </a:p>
        </p:txBody>
      </p:sp>
      <p:sp>
        <p:nvSpPr>
          <p:cNvPr id="26" name="TextBox 25">
            <a:extLst>
              <a:ext uri="{FF2B5EF4-FFF2-40B4-BE49-F238E27FC236}">
                <a16:creationId xmlns:a16="http://schemas.microsoft.com/office/drawing/2014/main" id="{D53FB9F1-BF49-899C-FA17-2B8D2BAC300E}"/>
              </a:ext>
            </a:extLst>
          </p:cNvPr>
          <p:cNvSpPr txBox="1"/>
          <p:nvPr/>
        </p:nvSpPr>
        <p:spPr>
          <a:xfrm>
            <a:off x="10922749" y="2687319"/>
            <a:ext cx="327334" cy="1200329"/>
          </a:xfrm>
          <a:prstGeom prst="rect">
            <a:avLst/>
          </a:prstGeom>
          <a:noFill/>
        </p:spPr>
        <p:txBody>
          <a:bodyPr wrap="none" rtlCol="0">
            <a:spAutoFit/>
          </a:bodyPr>
          <a:lstStyle/>
          <a:p>
            <a:pPr algn="ctr"/>
            <a:r>
              <a:rPr lang="en-NL" dirty="0"/>
              <a:t>A</a:t>
            </a:r>
          </a:p>
          <a:p>
            <a:pPr algn="ctr"/>
            <a:r>
              <a:rPr lang="en-NL" dirty="0"/>
              <a:t>C</a:t>
            </a:r>
            <a:br>
              <a:rPr lang="en-NL" dirty="0"/>
            </a:br>
            <a:r>
              <a:rPr lang="en-NL" dirty="0"/>
              <a:t>I</a:t>
            </a:r>
            <a:br>
              <a:rPr lang="en-NL" dirty="0"/>
            </a:br>
            <a:r>
              <a:rPr lang="en-NL" dirty="0"/>
              <a:t>D</a:t>
            </a:r>
          </a:p>
        </p:txBody>
      </p:sp>
    </p:spTree>
    <p:extLst>
      <p:ext uri="{BB962C8B-B14F-4D97-AF65-F5344CB8AC3E}">
        <p14:creationId xmlns:p14="http://schemas.microsoft.com/office/powerpoint/2010/main" val="312714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4270480459"/>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1029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All </a:t>
            </a:r>
            <a:r>
              <a:rPr lang="en-US" sz="1200" dirty="0">
                <a:solidFill>
                  <a:srgbClr val="000000"/>
                </a:solidFill>
                <a:latin typeface="Roboto"/>
                <a:ea typeface="Roboto"/>
                <a:cs typeface="Roboto"/>
                <a:sym typeface="Wingdings" pitchFamily="2" charset="2"/>
              </a:rPr>
              <a:t>changes to data are performed together, either all succeed, or all fail  “All or nothing”</a:t>
            </a:r>
            <a:r>
              <a:rPr lang="en-US" sz="1200" dirty="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dirty="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Isolated</a:t>
            </a: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Atomic</a:t>
            </a: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Durable</a:t>
            </a: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Consistent</a:t>
            </a:r>
          </a:p>
        </p:txBody>
      </p:sp>
      <p:sp>
        <p:nvSpPr>
          <p:cNvPr id="3" name="Slide Number Placeholder 2">
            <a:extLst>
              <a:ext uri="{FF2B5EF4-FFF2-40B4-BE49-F238E27FC236}">
                <a16:creationId xmlns:a16="http://schemas.microsoft.com/office/drawing/2014/main" id="{09B4ED2B-B378-FF60-7AD6-87B67C1C03D0}"/>
              </a:ext>
            </a:extLst>
          </p:cNvPr>
          <p:cNvSpPr>
            <a:spLocks noGrp="1"/>
          </p:cNvSpPr>
          <p:nvPr>
            <p:ph type="sldNum" sz="quarter" idx="12"/>
          </p:nvPr>
        </p:nvSpPr>
        <p:spPr/>
        <p:txBody>
          <a:bodyPr/>
          <a:lstStyle/>
          <a:p>
            <a:fld id="{48F63A3B-78C7-47BE-AE5E-E10140E04643}" type="slidenum">
              <a:rPr lang="en-US" smtClean="0"/>
              <a:t>8</a:t>
            </a:fld>
            <a:endParaRPr lang="en-US"/>
          </a:p>
        </p:txBody>
      </p:sp>
      <p:sp>
        <p:nvSpPr>
          <p:cNvPr id="5" name="TextBox 4">
            <a:extLst>
              <a:ext uri="{FF2B5EF4-FFF2-40B4-BE49-F238E27FC236}">
                <a16:creationId xmlns:a16="http://schemas.microsoft.com/office/drawing/2014/main" id="{D3929D94-5CDE-F3AE-9E23-CF1D470921A5}"/>
              </a:ext>
            </a:extLst>
          </p:cNvPr>
          <p:cNvSpPr txBox="1"/>
          <p:nvPr/>
        </p:nvSpPr>
        <p:spPr>
          <a:xfrm>
            <a:off x="7424827" y="4210861"/>
            <a:ext cx="3119700" cy="307777"/>
          </a:xfrm>
          <a:prstGeom prst="rect">
            <a:avLst/>
          </a:prstGeom>
          <a:noFill/>
        </p:spPr>
        <p:txBody>
          <a:bodyPr wrap="none" rtlCol="0">
            <a:spAutoFit/>
          </a:bodyPr>
          <a:lstStyle/>
          <a:p>
            <a:r>
              <a:rPr lang="en-NL" sz="1400" i="1" dirty="0"/>
              <a:t>(Type Affinity – Weak typing of columns)</a:t>
            </a:r>
          </a:p>
        </p:txBody>
      </p:sp>
    </p:spTree>
    <p:extLst>
      <p:ext uri="{BB962C8B-B14F-4D97-AF65-F5344CB8AC3E}">
        <p14:creationId xmlns:p14="http://schemas.microsoft.com/office/powerpoint/2010/main" val="24299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a:t>SQLite implements </a:t>
            </a:r>
            <a:r>
              <a:rPr lang="en-GB" sz="2000" u="sng"/>
              <a:t>serializable transactions </a:t>
            </a:r>
            <a:r>
              <a:rPr lang="en-GB" sz="2000"/>
              <a:t>that are </a:t>
            </a:r>
            <a:r>
              <a:rPr lang="en-GB" sz="2000" b="1"/>
              <a:t>ACID</a:t>
            </a:r>
            <a:r>
              <a:rPr lang="en-GB" sz="2000"/>
              <a:t>.</a:t>
            </a:r>
          </a:p>
          <a:p>
            <a:pPr marL="0" indent="0" algn="ctr">
              <a:buNone/>
            </a:pPr>
            <a:endParaRPr lang="en-GB" sz="2000"/>
          </a:p>
          <a:p>
            <a:pPr marL="0" indent="0" algn="ctr">
              <a:buNone/>
            </a:pPr>
            <a:endParaRPr lang="en-GB" sz="2000"/>
          </a:p>
          <a:p>
            <a:pPr marL="0" indent="0" algn="ctr">
              <a:buNone/>
            </a:pPr>
            <a:r>
              <a:rPr lang="en-GB" sz="2000"/>
              <a:t>All changes within a single transaction in SQLite either occur completely or not at all</a:t>
            </a:r>
            <a:endParaRPr lang="en-NL" sz="200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a:t>Taken from </a:t>
            </a:r>
            <a:r>
              <a:rPr lang="en-GB" sz="1200" i="1"/>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a:t>Serializable schedule: A schedule S of a number of transactions is serializable if it is equivalent to</a:t>
            </a:r>
            <a:br>
              <a:rPr lang="en-GB" sz="1800"/>
            </a:br>
            <a:r>
              <a:rPr lang="en-GB" sz="1800"/>
              <a:t>some serial schedule of the same transactions.</a:t>
            </a:r>
          </a:p>
        </p:txBody>
      </p:sp>
      <p:sp>
        <p:nvSpPr>
          <p:cNvPr id="4" name="Slide Number Placeholder 3">
            <a:extLst>
              <a:ext uri="{FF2B5EF4-FFF2-40B4-BE49-F238E27FC236}">
                <a16:creationId xmlns:a16="http://schemas.microsoft.com/office/drawing/2014/main" id="{CE86C637-0BBF-B346-F953-33440BEBEB37}"/>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1753</TotalTime>
  <Words>2175</Words>
  <Application>Microsoft Macintosh PowerPoint</Application>
  <PresentationFormat>Widescreen</PresentationFormat>
  <Paragraphs>297</Paragraphs>
  <Slides>27</Slides>
  <Notes>10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27</vt:i4>
      </vt:variant>
    </vt:vector>
  </HeadingPairs>
  <TitlesOfParts>
    <vt:vector size="46" baseType="lpstr">
      <vt:lpstr>Arial</vt:lpstr>
      <vt:lpstr>Bebas Neue</vt:lpstr>
      <vt:lpstr>Calibri</vt:lpstr>
      <vt:lpstr>Calibri Light</vt:lpstr>
      <vt:lpstr>Courier New</vt:lpstr>
      <vt:lpstr>Fira Sans</vt:lpstr>
      <vt:lpstr>Fira Sans Condensed ExtraBold</vt:lpstr>
      <vt:lpstr>Fira Sans Condensed SemiBold</vt:lpstr>
      <vt:lpstr>Fira Sans Extra Condensed</vt:lpstr>
      <vt:lpstr>Fira Sans Extra Condensed Medium</vt:lpstr>
      <vt:lpstr>Helvetica Neue</vt:lpstr>
      <vt:lpstr>inter-regular</vt:lpstr>
      <vt:lpstr>Lato Light</vt:lpstr>
      <vt:lpstr>Roboto</vt:lpstr>
      <vt:lpstr>Roboto Medium</vt:lpstr>
      <vt:lpstr>Segoe UI</vt:lpstr>
      <vt:lpstr>SFMono-Regular</vt:lpstr>
      <vt:lpstr>Verdana</vt:lpstr>
      <vt:lpstr>Office Theme</vt:lpstr>
      <vt:lpstr>SQLite</vt:lpstr>
      <vt:lpstr>Content Overview</vt:lpstr>
      <vt:lpstr>PowerPoint Presentation</vt:lpstr>
      <vt:lpstr>RDBMS &amp; Schema</vt:lpstr>
      <vt:lpstr>SQLite Principles</vt:lpstr>
      <vt:lpstr>Principles of SQLite – Serverless &amp; Cross-Platform </vt:lpstr>
      <vt:lpstr>CAP Theorem</vt:lpstr>
      <vt:lpstr>Principles of SQLite – Transactional (ACID) </vt:lpstr>
      <vt:lpstr>Transaction Processing 1/3</vt:lpstr>
      <vt:lpstr>Transaction Processing 2/3</vt:lpstr>
      <vt:lpstr>Transaction Processing 3/3</vt:lpstr>
      <vt:lpstr>PowerPoint Presentation</vt:lpstr>
      <vt:lpstr>PowerPoint Presentation</vt:lpstr>
      <vt:lpstr>Security</vt:lpstr>
      <vt:lpstr>Testing</vt:lpstr>
      <vt:lpstr>Performance</vt:lpstr>
      <vt:lpstr>SQLite Database Key Features</vt:lpstr>
      <vt:lpstr>PowerPoint Presentation</vt:lpstr>
      <vt:lpstr>Serverless</vt:lpstr>
      <vt:lpstr>Use Cases</vt:lpstr>
      <vt:lpstr>History of SQLite</vt:lpstr>
      <vt:lpstr>Famous Examples</vt:lpstr>
      <vt:lpstr>Specific Example with osquery</vt:lpstr>
      <vt:lpstr>Ranking</vt:lpstr>
      <vt:lpstr>Pros and Cons</vt:lpstr>
      <vt:lpstr>Demo</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Pirani,Antonio A.</cp:lastModifiedBy>
  <cp:revision>2</cp:revision>
  <dcterms:created xsi:type="dcterms:W3CDTF">2023-03-07T14:58:17Z</dcterms:created>
  <dcterms:modified xsi:type="dcterms:W3CDTF">2023-05-29T15:13:20Z</dcterms:modified>
</cp:coreProperties>
</file>