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3"/>
  </p:notesMasterIdLst>
  <p:sldIdLst>
    <p:sldId id="256" r:id="rId2"/>
    <p:sldId id="271" r:id="rId3"/>
    <p:sldId id="273" r:id="rId4"/>
    <p:sldId id="257" r:id="rId5"/>
    <p:sldId id="261" r:id="rId6"/>
    <p:sldId id="285" r:id="rId7"/>
    <p:sldId id="286" r:id="rId8"/>
    <p:sldId id="276" r:id="rId9"/>
    <p:sldId id="279" r:id="rId10"/>
    <p:sldId id="280" r:id="rId11"/>
    <p:sldId id="274" r:id="rId12"/>
    <p:sldId id="259" r:id="rId13"/>
    <p:sldId id="283" r:id="rId14"/>
    <p:sldId id="268" r:id="rId15"/>
    <p:sldId id="281" r:id="rId16"/>
    <p:sldId id="282" r:id="rId17"/>
    <p:sldId id="275" r:id="rId18"/>
    <p:sldId id="284" r:id="rId19"/>
    <p:sldId id="269" r:id="rId20"/>
    <p:sldId id="260" r:id="rId21"/>
    <p:sldId id="266"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61"/>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2154181" y="263786"/>
            <a:ext cx="8111920" cy="646331"/>
          </a:xfrm>
          <a:prstGeom prst="rect">
            <a:avLst/>
          </a:prstGeom>
          <a:noFill/>
        </p:spPr>
        <p:txBody>
          <a:bodyPr wrap="square" rtlCol="0">
            <a:spAutoFit/>
          </a:bodyPr>
          <a:lstStyle/>
          <a:p>
            <a:r>
              <a:rPr lang="en-NL" sz="3600" dirty="0"/>
              <a:t>SQLite 						SQL</a:t>
            </a:r>
          </a:p>
        </p:txBody>
      </p:sp>
    </p:spTree>
    <p:extLst>
      <p:ext uri="{BB962C8B-B14F-4D97-AF65-F5344CB8AC3E}">
        <p14:creationId xmlns:p14="http://schemas.microsoft.com/office/powerpoint/2010/main" val="397973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r>
              <a:rPr lang="en-GB" dirty="0"/>
              <a:t>Principles of SQLite</a:t>
            </a:r>
          </a:p>
        </p:txBody>
      </p:sp>
      <p:sp>
        <p:nvSpPr>
          <p:cNvPr id="3" name="Content Placeholder 2">
            <a:extLst>
              <a:ext uri="{FF2B5EF4-FFF2-40B4-BE49-F238E27FC236}">
                <a16:creationId xmlns:a16="http://schemas.microsoft.com/office/drawing/2014/main" id="{30F0EAF9-66AE-0DD5-0C9D-341E4053F2EB}"/>
              </a:ext>
            </a:extLst>
          </p:cNvPr>
          <p:cNvSpPr>
            <a:spLocks noGrp="1"/>
          </p:cNvSpPr>
          <p:nvPr>
            <p:ph idx="1"/>
          </p:nvPr>
        </p:nvSpPr>
        <p:spPr/>
        <p:txBody>
          <a:bodyPr vert="horz" lIns="0" tIns="0" rIns="0" bIns="0" rtlCol="0" anchor="t">
            <a:normAutofit/>
          </a:bodyPr>
          <a:lstStyle/>
          <a:p>
            <a:r>
              <a:rPr lang="en-GB" dirty="0">
                <a:solidFill>
                  <a:srgbClr val="FFFFFF">
                    <a:alpha val="58000"/>
                  </a:srgbClr>
                </a:solidFill>
              </a:rPr>
              <a:t>With</a:t>
            </a:r>
            <a:r>
              <a:rPr lang="en-GB" dirty="0">
                <a:solidFill>
                  <a:schemeClr val="tx1">
                    <a:alpha val="58000"/>
                  </a:schemeClr>
                </a:solidFill>
              </a:rPr>
              <a:t> Serverless, Transactional (ACID ) and Faultless, Cross </a:t>
            </a:r>
            <a:r>
              <a:rPr lang="en-GB" dirty="0" err="1">
                <a:solidFill>
                  <a:schemeClr val="tx1">
                    <a:alpha val="58000"/>
                  </a:schemeClr>
                </a:solidFill>
              </a:rPr>
              <a:t>platfrom</a:t>
            </a:r>
            <a:r>
              <a:rPr lang="en-GB" dirty="0">
                <a:solidFill>
                  <a:schemeClr val="tx1">
                    <a:alpha val="58000"/>
                  </a:schemeClr>
                </a:solidFill>
              </a:rPr>
              <a:t>, No configuration required </a:t>
            </a:r>
            <a:r>
              <a:rPr lang="en-GB" dirty="0">
                <a:solidFill>
                  <a:srgbClr val="FFFFFF">
                    <a:alpha val="58000"/>
                  </a:srgbClr>
                </a:solidFill>
              </a:rPr>
              <a:t>to history slide later </a:t>
            </a:r>
            <a:endParaRPr lang="en-GB" dirty="0"/>
          </a:p>
        </p:txBody>
      </p:sp>
    </p:spTree>
    <p:extLst>
      <p:ext uri="{BB962C8B-B14F-4D97-AF65-F5344CB8AC3E}">
        <p14:creationId xmlns:p14="http://schemas.microsoft.com/office/powerpoint/2010/main" val="92056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dirty="0"/>
              <a:t>Principles of SQLite – Serverless &amp; Cross Platform</a:t>
            </a:r>
            <a:br>
              <a:rPr lang="en-GB" dirty="0"/>
            </a:br>
            <a:endParaRPr lang="en-GB"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dirty="0"/>
              <a:t>Principles of SQLite – Serverless</a:t>
            </a:r>
            <a:br>
              <a:rPr lang="en-GB" dirty="0"/>
            </a:br>
            <a:endParaRPr lang="en-GB" dirty="0"/>
          </a:p>
        </p:txBody>
      </p:sp>
    </p:spTree>
    <p:extLst>
      <p:ext uri="{BB962C8B-B14F-4D97-AF65-F5344CB8AC3E}">
        <p14:creationId xmlns:p14="http://schemas.microsoft.com/office/powerpoint/2010/main" val="242993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4904</TotalTime>
  <Words>1390</Words>
  <Application>Microsoft Macintosh PowerPoint</Application>
  <PresentationFormat>Widescreen</PresentationFormat>
  <Paragraphs>179</Paragraphs>
  <Slides>21</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vt:lpstr>
      <vt:lpstr>Principles of SQLite – Serverless &amp; Cross Platform </vt:lpstr>
      <vt:lpstr>Principles of SQLite – Serverless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172</cp:revision>
  <dcterms:created xsi:type="dcterms:W3CDTF">2023-03-07T14:58:17Z</dcterms:created>
  <dcterms:modified xsi:type="dcterms:W3CDTF">2023-04-30T07:33:07Z</dcterms:modified>
</cp:coreProperties>
</file>