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6C3F7-EFA3-4AF8-A4FE-2AC6137E1578}" v="322" dt="2023-03-07T15:30:16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March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March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5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March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03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1449389"/>
            <a:ext cx="5015638" cy="2075012"/>
          </a:xfrm>
        </p:spPr>
        <p:txBody>
          <a:bodyPr>
            <a:normAutofit/>
          </a:bodyPr>
          <a:lstStyle/>
          <a:p>
            <a:r>
              <a:rPr lang="en-GB"/>
              <a:t>SQLite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1219439"/>
          </a:xfrm>
        </p:spPr>
        <p:txBody>
          <a:bodyPr>
            <a:normAutofit/>
          </a:bodyPr>
          <a:lstStyle/>
          <a:p>
            <a:endParaRPr lang="en-GB"/>
          </a:p>
        </p:txBody>
      </p:sp>
      <p:grpSp>
        <p:nvGrpSpPr>
          <p:cNvPr id="31" name="Group 1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CBE2077E-03C5-5347-4812-97EAF5BC5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0" r="6466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2C55-BD17-96C4-BF59-DDEDDC87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Overview – List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B8D5-E03E-5F1B-EC01-4CABA2EB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57406"/>
            <a:ext cx="10728325" cy="463300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-Principles</a:t>
            </a:r>
          </a:p>
          <a:p>
            <a:pPr marL="0" indent="0">
              <a:buNone/>
            </a:pPr>
            <a:endParaRPr lang="en-GB" dirty="0">
              <a:solidFill>
                <a:srgbClr val="FFFFFF">
                  <a:alpha val="58000"/>
                </a:srgbClr>
              </a:solidFill>
            </a:endParaRPr>
          </a:p>
          <a:p>
            <a:pPr>
              <a:buFont typeface="Calibri" panose="03070A02030502020204" pitchFamily="66" charset="0"/>
              <a:buChar char="-"/>
            </a:pPr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DB principles</a:t>
            </a:r>
          </a:p>
          <a:p>
            <a:pPr>
              <a:buFont typeface="Calibri" panose="03070A02030502020204" pitchFamily="66" charset="0"/>
              <a:buChar char="-"/>
            </a:pPr>
            <a:endParaRPr lang="en-GB" dirty="0">
              <a:solidFill>
                <a:srgbClr val="FFFFFF">
                  <a:alpha val="58000"/>
                </a:srgbClr>
              </a:solidFill>
            </a:endParaRPr>
          </a:p>
          <a:p>
            <a:pPr>
              <a:buFont typeface="Calibri" panose="03070A02030502020204" pitchFamily="66" charset="0"/>
              <a:buChar char="-"/>
            </a:pPr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Pro &amp; Cons</a:t>
            </a:r>
          </a:p>
          <a:p>
            <a:pPr>
              <a:buFont typeface="Calibri" panose="03070A02030502020204" pitchFamily="66" charset="0"/>
              <a:buChar char="-"/>
            </a:pPr>
            <a:endParaRPr lang="en-GB" dirty="0">
              <a:solidFill>
                <a:srgbClr val="FFFFFF">
                  <a:alpha val="58000"/>
                </a:srgbClr>
              </a:solidFill>
            </a:endParaRPr>
          </a:p>
          <a:p>
            <a:pPr>
              <a:buFont typeface="Calibri"/>
              <a:buChar char="-"/>
            </a:pPr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History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7649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F7B3-94E7-F391-A8A9-5378DFF4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SQLite? (Problem before it 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816-802D-6F65-A85F-5C9C008E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Some example of earlier DBs and why they were problematic and how SQLite was the solution to that. </a:t>
            </a:r>
          </a:p>
          <a:p>
            <a:endParaRPr lang="en-GB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SQLite explanation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38234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F12F-249E-A5F2-924E-3F981ADD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AF9-66AE-0DD5-0C9D-341E4053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With reference to history slide later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5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0B9-D451-D270-0CD6-D2FC63C4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vs SQLite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9D01-2AD9-215F-8C89-06248745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1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C8C2-2F57-B2F4-A22B-B23AA726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history, market share and famous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69F4-C1E2-15A0-25ED-C3D5A550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Timeline and diagrams for versions 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84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8A79-76F3-5D58-BD01-022AD7E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</a:t>
            </a:r>
            <a:r>
              <a:rPr lang="en-GB" dirty="0" err="1"/>
              <a:t>aboud</a:t>
            </a:r>
            <a:r>
              <a:rPr lang="en-GB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AF08-306D-8B20-7C3C-E56F7D9A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Short explanation</a:t>
            </a:r>
          </a:p>
        </p:txBody>
      </p:sp>
    </p:spTree>
    <p:extLst>
      <p:ext uri="{BB962C8B-B14F-4D97-AF65-F5344CB8AC3E}">
        <p14:creationId xmlns:p14="http://schemas.microsoft.com/office/powerpoint/2010/main" val="292899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4D1A-2144-070C-FF02-F5DCBADC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Fridge Example for Demo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52ED-C342-F018-0EBB-9AB9473C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Not CRUD only</a:t>
            </a:r>
          </a:p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79849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E221-1147-5EDD-6C22-B62FFD2F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to summarize 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0B3C-428F-DF98-48B1-E78D4C2A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9055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BlobVTI</vt:lpstr>
      <vt:lpstr>SQLite</vt:lpstr>
      <vt:lpstr>Content Overview – List of things</vt:lpstr>
      <vt:lpstr>Why SQLite? (Problem before it ) </vt:lpstr>
      <vt:lpstr>Principles of SQLite</vt:lpstr>
      <vt:lpstr>SQL vs SQLite the differences</vt:lpstr>
      <vt:lpstr>Some history, market share and famous example</vt:lpstr>
      <vt:lpstr>Talk aboud DB</vt:lpstr>
      <vt:lpstr>Fridge Example for Demo Introduction</vt:lpstr>
      <vt:lpstr>Pros and Cons to summarize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2023-03-07T14:58:17Z</dcterms:created>
  <dcterms:modified xsi:type="dcterms:W3CDTF">2023-03-07T15:38:06Z</dcterms:modified>
</cp:coreProperties>
</file>