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4960</TotalTime>
  <Words>1361</Words>
  <Application>Microsoft Macintosh PowerPoint</Application>
  <PresentationFormat>Widescreen</PresentationFormat>
  <Paragraphs>178</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177</cp:revision>
  <dcterms:created xsi:type="dcterms:W3CDTF">2023-03-07T14:58:17Z</dcterms:created>
  <dcterms:modified xsi:type="dcterms:W3CDTF">2023-04-30T08:28:50Z</dcterms:modified>
</cp:coreProperties>
</file>