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1"/>
  </p:notesMasterIdLst>
  <p:sldIdLst>
    <p:sldId id="256" r:id="rId2"/>
    <p:sldId id="271" r:id="rId3"/>
    <p:sldId id="273" r:id="rId4"/>
    <p:sldId id="257" r:id="rId5"/>
    <p:sldId id="261" r:id="rId6"/>
    <p:sldId id="276" r:id="rId7"/>
    <p:sldId id="279" r:id="rId8"/>
    <p:sldId id="280" r:id="rId9"/>
    <p:sldId id="274" r:id="rId10"/>
    <p:sldId id="259" r:id="rId11"/>
    <p:sldId id="283" r:id="rId12"/>
    <p:sldId id="268" r:id="rId13"/>
    <p:sldId id="281" r:id="rId14"/>
    <p:sldId id="282" r:id="rId15"/>
    <p:sldId id="275" r:id="rId16"/>
    <p:sldId id="263" r:id="rId17"/>
    <p:sldId id="269" r:id="rId18"/>
    <p:sldId id="260" r:id="rId19"/>
    <p:sldId id="266"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61"/>
            <p14:sldId id="276"/>
            <p14:sldId id="279"/>
            <p14:sldId id="280"/>
            <p14:sldId id="274"/>
            <p14:sldId id="259"/>
            <p14:sldId id="283"/>
            <p14:sldId id="268"/>
            <p14:sldId id="281"/>
            <p14:sldId id="282"/>
            <p14:sldId id="275"/>
            <p14:sldId id="263"/>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54"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364967" y="1931051"/>
            <a:ext cx="29740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86" name="Google Shape;86;p15"/>
          <p:cNvSpPr txBox="1">
            <a:spLocks noGrp="1"/>
          </p:cNvSpPr>
          <p:nvPr>
            <p:ph type="subTitle" idx="1"/>
          </p:nvPr>
        </p:nvSpPr>
        <p:spPr>
          <a:xfrm>
            <a:off x="2364967" y="2793471"/>
            <a:ext cx="2974000" cy="10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6858917" y="3312917"/>
            <a:ext cx="2974000" cy="591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88" name="Google Shape;88;p15"/>
          <p:cNvSpPr txBox="1">
            <a:spLocks noGrp="1"/>
          </p:cNvSpPr>
          <p:nvPr>
            <p:ph type="subTitle" idx="3"/>
          </p:nvPr>
        </p:nvSpPr>
        <p:spPr>
          <a:xfrm>
            <a:off x="6858917" y="4175337"/>
            <a:ext cx="2974000" cy="104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8928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688" name="Google Shape;688;p41"/>
          <p:cNvSpPr txBox="1">
            <a:spLocks noGrp="1"/>
          </p:cNvSpPr>
          <p:nvPr>
            <p:ph type="subTitle" idx="1"/>
          </p:nvPr>
        </p:nvSpPr>
        <p:spPr>
          <a:xfrm>
            <a:off x="2085915" y="2003834"/>
            <a:ext cx="2974000" cy="1042400"/>
          </a:xfrm>
          <a:prstGeom prst="rect">
            <a:avLst/>
          </a:prstGeom>
        </p:spPr>
        <p:txBody>
          <a:bodyPr spcFirstLastPara="1" vert="horz" wrap="square" lIns="121900" tIns="121900" rIns="121900" bIns="121900" rtlCol="0" anchor="t" anchorCtr="0">
            <a:noAutofit/>
          </a:bodyPr>
          <a:lstStyle/>
          <a:p>
            <a:pPr marL="0" indent="0">
              <a:buClr>
                <a:schemeClr val="hlink"/>
              </a:buClr>
              <a:buSzPts val="1100"/>
            </a:pPr>
            <a:r>
              <a:rPr lang="en" dirty="0"/>
              <a:t>Runs on your local disk, any process on it can comm. </a:t>
            </a:r>
            <a:r>
              <a:rPr lang="en-GB" dirty="0"/>
              <a:t>to</a:t>
            </a:r>
            <a:endParaRPr dirty="0"/>
          </a:p>
        </p:txBody>
      </p:sp>
      <p:sp>
        <p:nvSpPr>
          <p:cNvPr id="689" name="Google Shape;689;p41"/>
          <p:cNvSpPr txBox="1">
            <a:spLocks noGrp="1"/>
          </p:cNvSpPr>
          <p:nvPr>
            <p:ph type="title" idx="2"/>
          </p:nvPr>
        </p:nvSpPr>
        <p:spPr>
          <a:xfrm>
            <a:off x="6985433" y="1425845"/>
            <a:ext cx="2974000" cy="591200"/>
          </a:xfrm>
          <a:prstGeom prst="rect">
            <a:avLst/>
          </a:prstGeom>
        </p:spPr>
        <p:txBody>
          <a:bodyPr spcFirstLastPara="1" vert="horz" wrap="square" lIns="121900" tIns="121900" rIns="121900" bIns="121900" rtlCol="0" anchor="t" anchorCtr="0">
            <a:noAutofit/>
          </a:bodyPr>
          <a:lstStyle/>
          <a:p>
            <a:r>
              <a:rPr lang="en" dirty="0"/>
              <a:t>Server</a:t>
            </a:r>
            <a:endParaRPr dirty="0"/>
          </a:p>
        </p:txBody>
      </p:sp>
      <p:sp>
        <p:nvSpPr>
          <p:cNvPr id="690" name="Google Shape;690;p41"/>
          <p:cNvSpPr txBox="1">
            <a:spLocks noGrp="1"/>
          </p:cNvSpPr>
          <p:nvPr>
            <p:ph type="subTitle" idx="3"/>
          </p:nvPr>
        </p:nvSpPr>
        <p:spPr>
          <a:xfrm>
            <a:off x="7024626" y="1953733"/>
            <a:ext cx="2974000" cy="1042400"/>
          </a:xfrm>
          <a:prstGeom prst="rect">
            <a:avLst/>
          </a:prstGeom>
        </p:spPr>
        <p:txBody>
          <a:bodyPr spcFirstLastPara="1" vert="horz" wrap="square" lIns="121900" tIns="121900" rIns="121900" bIns="121900" rtlCol="0" anchor="t" anchorCtr="0">
            <a:noAutofit/>
          </a:bodyPr>
          <a:lstStyle/>
          <a:p>
            <a:pPr marL="0" indent="0">
              <a:buClr>
                <a:schemeClr val="hlink"/>
              </a:buClr>
              <a:buSzPts val="1100"/>
            </a:pPr>
            <a:r>
              <a:rPr lang="en-GB" dirty="0"/>
              <a:t>Communication to server via intermediary process</a:t>
            </a:r>
            <a:endParaRPr dirty="0"/>
          </a:p>
        </p:txBody>
      </p:sp>
      <p:sp>
        <p:nvSpPr>
          <p:cNvPr id="691" name="Google Shape;691;p41"/>
          <p:cNvSpPr txBox="1">
            <a:spLocks noGrp="1"/>
          </p:cNvSpPr>
          <p:nvPr>
            <p:ph type="title" idx="4"/>
          </p:nvPr>
        </p:nvSpPr>
        <p:spPr>
          <a:xfrm>
            <a:off x="952400" y="737933"/>
            <a:ext cx="10287200" cy="807600"/>
          </a:xfrm>
          <a:prstGeom prst="rect">
            <a:avLst/>
          </a:prstGeom>
        </p:spPr>
        <p:txBody>
          <a:bodyPr spcFirstLastPara="1" vert="horz" wrap="square" lIns="121900" tIns="121900" rIns="121900" bIns="121900" rtlCol="0" anchor="t" anchorCtr="0">
            <a:noAutofit/>
          </a:bodyPr>
          <a:lstStyle/>
          <a:p>
            <a:r>
              <a:rPr lang="en" dirty="0"/>
              <a:t>SQLite									SQL</a:t>
            </a:r>
            <a:endParaRPr dirty="0"/>
          </a:p>
        </p:txBody>
      </p:sp>
      <p:cxnSp>
        <p:nvCxnSpPr>
          <p:cNvPr id="692" name="Google Shape;692;p41"/>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sp>
        <p:nvSpPr>
          <p:cNvPr id="694" name="Google Shape;694;p41"/>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695" name="Google Shape;695;p41"/>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697" name="Google Shape;697;p41"/>
          <p:cNvSpPr/>
          <p:nvPr/>
        </p:nvSpPr>
        <p:spPr>
          <a:xfrm rot="7198710">
            <a:off x="5265191" y="4799114"/>
            <a:ext cx="841224" cy="836933"/>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endParaRPr sz="2400"/>
          </a:p>
        </p:txBody>
      </p:sp>
      <p:grpSp>
        <p:nvGrpSpPr>
          <p:cNvPr id="698" name="Google Shape;698;p41"/>
          <p:cNvGrpSpPr/>
          <p:nvPr/>
        </p:nvGrpSpPr>
        <p:grpSpPr>
          <a:xfrm>
            <a:off x="5386947" y="1100068"/>
            <a:ext cx="1271455" cy="445465"/>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grpSp>
      <p:sp>
        <p:nvSpPr>
          <p:cNvPr id="709" name="Google Shape;709;p41"/>
          <p:cNvSpPr/>
          <p:nvPr/>
        </p:nvSpPr>
        <p:spPr>
          <a:xfrm>
            <a:off x="5796449" y="1815927"/>
            <a:ext cx="447705" cy="52815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endParaRPr sz="2400"/>
          </a:p>
        </p:txBody>
      </p:sp>
      <p:sp>
        <p:nvSpPr>
          <p:cNvPr id="716" name="Google Shape;716;p41"/>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sp>
        <p:nvSpPr>
          <p:cNvPr id="717" name="Google Shape;717;p41"/>
          <p:cNvSpPr/>
          <p:nvPr/>
        </p:nvSpPr>
        <p:spPr>
          <a:xfrm rot="7201932">
            <a:off x="5996310" y="5165712"/>
            <a:ext cx="638276" cy="62181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723" name="Google Shape;723;p41"/>
          <p:cNvGrpSpPr/>
          <p:nvPr/>
        </p:nvGrpSpPr>
        <p:grpSpPr>
          <a:xfrm>
            <a:off x="10363141" y="4134750"/>
            <a:ext cx="585039" cy="459193"/>
            <a:chOff x="4946475" y="3016009"/>
            <a:chExt cx="437728" cy="343570"/>
          </a:xfrm>
        </p:grpSpPr>
        <p:sp>
          <p:nvSpPr>
            <p:cNvPr id="724" name="Google Shape;724;p41"/>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25" name="Google Shape;725;p41"/>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26" name="Google Shape;726;p41"/>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27" name="Google Shape;727;p41"/>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28" name="Google Shape;728;p41"/>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 name="Google Shape;2477;p69">
            <a:extLst>
              <a:ext uri="{FF2B5EF4-FFF2-40B4-BE49-F238E27FC236}">
                <a16:creationId xmlns:a16="http://schemas.microsoft.com/office/drawing/2014/main" id="{C67DF517-ABAC-F617-959C-8A0FF49EDCD6}"/>
              </a:ext>
            </a:extLst>
          </p:cNvPr>
          <p:cNvGrpSpPr/>
          <p:nvPr/>
        </p:nvGrpSpPr>
        <p:grpSpPr>
          <a:xfrm>
            <a:off x="1258049" y="1860615"/>
            <a:ext cx="326101" cy="438779"/>
            <a:chOff x="3146700" y="1160262"/>
            <a:chExt cx="325320" cy="437728"/>
          </a:xfrm>
          <a:solidFill>
            <a:schemeClr val="tx1"/>
          </a:solidFill>
        </p:grpSpPr>
        <p:sp>
          <p:nvSpPr>
            <p:cNvPr id="3" name="Google Shape;2478;p69">
              <a:extLst>
                <a:ext uri="{FF2B5EF4-FFF2-40B4-BE49-F238E27FC236}">
                  <a16:creationId xmlns:a16="http://schemas.microsoft.com/office/drawing/2014/main" id="{6E872273-34E9-9045-6F28-C577147D1419}"/>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79;p69">
              <a:extLst>
                <a:ext uri="{FF2B5EF4-FFF2-40B4-BE49-F238E27FC236}">
                  <a16:creationId xmlns:a16="http://schemas.microsoft.com/office/drawing/2014/main" id="{E7C3EEED-BAA1-811D-3645-8FF7268C686F}"/>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0288;p89">
            <a:extLst>
              <a:ext uri="{FF2B5EF4-FFF2-40B4-BE49-F238E27FC236}">
                <a16:creationId xmlns:a16="http://schemas.microsoft.com/office/drawing/2014/main" id="{D570BCC2-68A2-1B69-ADDA-05B8A06D7C08}"/>
              </a:ext>
            </a:extLst>
          </p:cNvPr>
          <p:cNvGrpSpPr/>
          <p:nvPr/>
        </p:nvGrpSpPr>
        <p:grpSpPr>
          <a:xfrm>
            <a:off x="10411775" y="1937446"/>
            <a:ext cx="420811" cy="419654"/>
            <a:chOff x="-2671375" y="3597450"/>
            <a:chExt cx="292250" cy="291446"/>
          </a:xfrm>
          <a:solidFill>
            <a:schemeClr val="tx1"/>
          </a:solidFill>
        </p:grpSpPr>
        <p:sp>
          <p:nvSpPr>
            <p:cNvPr id="6" name="Google Shape;10289;p89">
              <a:extLst>
                <a:ext uri="{FF2B5EF4-FFF2-40B4-BE49-F238E27FC236}">
                  <a16:creationId xmlns:a16="http://schemas.microsoft.com/office/drawing/2014/main" id="{9DE262E0-A476-1149-F039-FA98178C9606}"/>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290;p89">
              <a:extLst>
                <a:ext uri="{FF2B5EF4-FFF2-40B4-BE49-F238E27FC236}">
                  <a16:creationId xmlns:a16="http://schemas.microsoft.com/office/drawing/2014/main" id="{0E4521BE-D783-CBAF-CCE8-289C2F125740}"/>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693;p41">
            <a:extLst>
              <a:ext uri="{FF2B5EF4-FFF2-40B4-BE49-F238E27FC236}">
                <a16:creationId xmlns:a16="http://schemas.microsoft.com/office/drawing/2014/main" id="{1CBEA1FD-3FB3-A367-636A-BB6F2035C6B3}"/>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dirty="0"/>
          </a:p>
        </p:txBody>
      </p:sp>
      <p:cxnSp>
        <p:nvCxnSpPr>
          <p:cNvPr id="9" name="Google Shape;695;p41">
            <a:extLst>
              <a:ext uri="{FF2B5EF4-FFF2-40B4-BE49-F238E27FC236}">
                <a16:creationId xmlns:a16="http://schemas.microsoft.com/office/drawing/2014/main" id="{D649F511-99F8-8F03-6D20-836DC29F585D}"/>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10" name="Google Shape;687;p41">
            <a:extLst>
              <a:ext uri="{FF2B5EF4-FFF2-40B4-BE49-F238E27FC236}">
                <a16:creationId xmlns:a16="http://schemas.microsoft.com/office/drawing/2014/main" id="{79109D12-49F1-03C8-E17C-C81BD085D60A}"/>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11" name="Google Shape;687;p41">
            <a:extLst>
              <a:ext uri="{FF2B5EF4-FFF2-40B4-BE49-F238E27FC236}">
                <a16:creationId xmlns:a16="http://schemas.microsoft.com/office/drawing/2014/main" id="{96F60FE6-6430-768A-856A-268A79F1EAE3}"/>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12" name="Google Shape;695;p41">
            <a:extLst>
              <a:ext uri="{FF2B5EF4-FFF2-40B4-BE49-F238E27FC236}">
                <a16:creationId xmlns:a16="http://schemas.microsoft.com/office/drawing/2014/main" id="{6C3B5A37-69A8-8760-02EB-1360FDB0A778}"/>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13" name="Google Shape;694;p41">
            <a:extLst>
              <a:ext uri="{FF2B5EF4-FFF2-40B4-BE49-F238E27FC236}">
                <a16:creationId xmlns:a16="http://schemas.microsoft.com/office/drawing/2014/main" id="{96F4CF94-9BE5-2576-06D5-C6713FBE285B}"/>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grpSp>
        <p:nvGrpSpPr>
          <p:cNvPr id="14" name="Google Shape;9542;p87">
            <a:extLst>
              <a:ext uri="{FF2B5EF4-FFF2-40B4-BE49-F238E27FC236}">
                <a16:creationId xmlns:a16="http://schemas.microsoft.com/office/drawing/2014/main" id="{9429C367-535B-25FF-10B1-840D1C2C2967}"/>
              </a:ext>
            </a:extLst>
          </p:cNvPr>
          <p:cNvGrpSpPr/>
          <p:nvPr/>
        </p:nvGrpSpPr>
        <p:grpSpPr>
          <a:xfrm>
            <a:off x="10470401" y="3443910"/>
            <a:ext cx="356205" cy="314240"/>
            <a:chOff x="-45674075" y="3586425"/>
            <a:chExt cx="300900" cy="265450"/>
          </a:xfrm>
          <a:solidFill>
            <a:schemeClr val="tx1"/>
          </a:solidFill>
        </p:grpSpPr>
        <p:sp>
          <p:nvSpPr>
            <p:cNvPr id="15" name="Google Shape;9543;p87">
              <a:extLst>
                <a:ext uri="{FF2B5EF4-FFF2-40B4-BE49-F238E27FC236}">
                  <a16:creationId xmlns:a16="http://schemas.microsoft.com/office/drawing/2014/main" id="{FE74E8F5-0A52-586E-3FC4-3F3FA2CB9DB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44;p87">
              <a:extLst>
                <a:ext uri="{FF2B5EF4-FFF2-40B4-BE49-F238E27FC236}">
                  <a16:creationId xmlns:a16="http://schemas.microsoft.com/office/drawing/2014/main" id="{F2864693-60D5-8C83-B863-1095268F47DE}"/>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8279;p85">
            <a:extLst>
              <a:ext uri="{FF2B5EF4-FFF2-40B4-BE49-F238E27FC236}">
                <a16:creationId xmlns:a16="http://schemas.microsoft.com/office/drawing/2014/main" id="{494AD140-A2A7-88A7-C0E4-26941F1F06A6}"/>
              </a:ext>
            </a:extLst>
          </p:cNvPr>
          <p:cNvGrpSpPr/>
          <p:nvPr/>
        </p:nvGrpSpPr>
        <p:grpSpPr>
          <a:xfrm>
            <a:off x="1254254" y="3444623"/>
            <a:ext cx="359972" cy="365467"/>
            <a:chOff x="-59400775" y="4084200"/>
            <a:chExt cx="311125" cy="315875"/>
          </a:xfrm>
          <a:solidFill>
            <a:schemeClr val="tx1"/>
          </a:solidFill>
        </p:grpSpPr>
        <p:sp>
          <p:nvSpPr>
            <p:cNvPr id="18" name="Google Shape;8280;p85">
              <a:extLst>
                <a:ext uri="{FF2B5EF4-FFF2-40B4-BE49-F238E27FC236}">
                  <a16:creationId xmlns:a16="http://schemas.microsoft.com/office/drawing/2014/main" id="{7625BE35-CAEC-FA99-7854-4BEEE74431B1}"/>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81;p85">
              <a:extLst>
                <a:ext uri="{FF2B5EF4-FFF2-40B4-BE49-F238E27FC236}">
                  <a16:creationId xmlns:a16="http://schemas.microsoft.com/office/drawing/2014/main" id="{8A4D76DA-8F70-AB94-A0D4-F2950DDF8D23}"/>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82;p85">
              <a:extLst>
                <a:ext uri="{FF2B5EF4-FFF2-40B4-BE49-F238E27FC236}">
                  <a16:creationId xmlns:a16="http://schemas.microsoft.com/office/drawing/2014/main" id="{BD74384C-77B4-9113-7F33-AFDCE916CE48}"/>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83;p85">
              <a:extLst>
                <a:ext uri="{FF2B5EF4-FFF2-40B4-BE49-F238E27FC236}">
                  <a16:creationId xmlns:a16="http://schemas.microsoft.com/office/drawing/2014/main" id="{98F1AF72-D910-402A-A2A0-FF2113B3EEB4}"/>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84;p85">
              <a:extLst>
                <a:ext uri="{FF2B5EF4-FFF2-40B4-BE49-F238E27FC236}">
                  <a16:creationId xmlns:a16="http://schemas.microsoft.com/office/drawing/2014/main" id="{638A89F4-0684-A223-0214-9F50A5E94BB5}"/>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85;p85">
              <a:extLst>
                <a:ext uri="{FF2B5EF4-FFF2-40B4-BE49-F238E27FC236}">
                  <a16:creationId xmlns:a16="http://schemas.microsoft.com/office/drawing/2014/main" id="{197BB121-FB96-6E6C-260A-FFF3EF555B5B}"/>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690;p41">
            <a:extLst>
              <a:ext uri="{FF2B5EF4-FFF2-40B4-BE49-F238E27FC236}">
                <a16:creationId xmlns:a16="http://schemas.microsoft.com/office/drawing/2014/main" id="{77082780-E704-90EC-07F3-8B44D65BEED8}"/>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communicate, manage &amp; manipulate rel. databases</a:t>
            </a:r>
          </a:p>
        </p:txBody>
      </p:sp>
      <p:sp>
        <p:nvSpPr>
          <p:cNvPr id="33" name="Google Shape;688;p41">
            <a:extLst>
              <a:ext uri="{FF2B5EF4-FFF2-40B4-BE49-F238E27FC236}">
                <a16:creationId xmlns:a16="http://schemas.microsoft.com/office/drawing/2014/main" id="{4FBFCE36-8431-B373-E9FC-727D0CAA46E9}"/>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34" name="Google Shape;693;p41">
            <a:extLst>
              <a:ext uri="{FF2B5EF4-FFF2-40B4-BE49-F238E27FC236}">
                <a16:creationId xmlns:a16="http://schemas.microsoft.com/office/drawing/2014/main" id="{7C3190F7-5A0E-7F44-1BAD-DC440775692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35" name="Google Shape;695;p41">
            <a:extLst>
              <a:ext uri="{FF2B5EF4-FFF2-40B4-BE49-F238E27FC236}">
                <a16:creationId xmlns:a16="http://schemas.microsoft.com/office/drawing/2014/main" id="{8901D931-4D87-FDE5-C2F0-D542557E94A3}"/>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36" name="Google Shape;687;p41">
            <a:extLst>
              <a:ext uri="{FF2B5EF4-FFF2-40B4-BE49-F238E27FC236}">
                <a16:creationId xmlns:a16="http://schemas.microsoft.com/office/drawing/2014/main" id="{C8AD170F-E10B-3A1E-CC67-E55CE3CA95A0}"/>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38" name="Google Shape;694;p41">
            <a:extLst>
              <a:ext uri="{FF2B5EF4-FFF2-40B4-BE49-F238E27FC236}">
                <a16:creationId xmlns:a16="http://schemas.microsoft.com/office/drawing/2014/main" id="{68B97795-49E9-9315-E882-DA529374546B}"/>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121900" tIns="121900" rIns="121900" bIns="121900" anchor="ctr" anchorCtr="0">
            <a:noAutofit/>
          </a:bodyPr>
          <a:lstStyle/>
          <a:p>
            <a:endParaRPr sz="2400"/>
          </a:p>
        </p:txBody>
      </p:sp>
      <p:cxnSp>
        <p:nvCxnSpPr>
          <p:cNvPr id="39" name="Google Shape;695;p41">
            <a:extLst>
              <a:ext uri="{FF2B5EF4-FFF2-40B4-BE49-F238E27FC236}">
                <a16:creationId xmlns:a16="http://schemas.microsoft.com/office/drawing/2014/main" id="{A4B753EB-46A2-C3A8-2874-709F5B601B2A}"/>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40" name="Google Shape;687;p41">
            <a:extLst>
              <a:ext uri="{FF2B5EF4-FFF2-40B4-BE49-F238E27FC236}">
                <a16:creationId xmlns:a16="http://schemas.microsoft.com/office/drawing/2014/main" id="{03D3ADAF-381C-28C2-62A8-1415A8541254}"/>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42" name="Google Shape;8165;p85">
            <a:extLst>
              <a:ext uri="{FF2B5EF4-FFF2-40B4-BE49-F238E27FC236}">
                <a16:creationId xmlns:a16="http://schemas.microsoft.com/office/drawing/2014/main" id="{44EFAE12-FD0F-4B30-9BB0-DA64508E926B}"/>
              </a:ext>
            </a:extLst>
          </p:cNvPr>
          <p:cNvGrpSpPr/>
          <p:nvPr/>
        </p:nvGrpSpPr>
        <p:grpSpPr>
          <a:xfrm>
            <a:off x="1254254" y="4994123"/>
            <a:ext cx="360868" cy="367261"/>
            <a:chOff x="-65144125" y="4094450"/>
            <a:chExt cx="311900" cy="317425"/>
          </a:xfrm>
          <a:solidFill>
            <a:schemeClr val="tx1"/>
          </a:solidFill>
        </p:grpSpPr>
        <p:sp>
          <p:nvSpPr>
            <p:cNvPr id="43" name="Google Shape;8166;p85">
              <a:extLst>
                <a:ext uri="{FF2B5EF4-FFF2-40B4-BE49-F238E27FC236}">
                  <a16:creationId xmlns:a16="http://schemas.microsoft.com/office/drawing/2014/main" id="{CD447DD5-F361-FF59-3113-D3939E136C67}"/>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167;p85">
              <a:extLst>
                <a:ext uri="{FF2B5EF4-FFF2-40B4-BE49-F238E27FC236}">
                  <a16:creationId xmlns:a16="http://schemas.microsoft.com/office/drawing/2014/main" id="{A852A6DD-46D7-2DB4-B57C-3E71E00C5933}"/>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168;p85">
              <a:extLst>
                <a:ext uri="{FF2B5EF4-FFF2-40B4-BE49-F238E27FC236}">
                  <a16:creationId xmlns:a16="http://schemas.microsoft.com/office/drawing/2014/main" id="{090E0DA4-9743-DB9F-6BA7-997B98C8738C}"/>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539;p85">
            <a:extLst>
              <a:ext uri="{FF2B5EF4-FFF2-40B4-BE49-F238E27FC236}">
                <a16:creationId xmlns:a16="http://schemas.microsoft.com/office/drawing/2014/main" id="{AF61A3A5-F88F-0248-6DE9-5731C459D307}"/>
              </a:ext>
            </a:extLst>
          </p:cNvPr>
          <p:cNvGrpSpPr/>
          <p:nvPr/>
        </p:nvGrpSpPr>
        <p:grpSpPr>
          <a:xfrm>
            <a:off x="10496281" y="4991568"/>
            <a:ext cx="348188" cy="349133"/>
            <a:chOff x="1674750" y="3254050"/>
            <a:chExt cx="294575" cy="295375"/>
          </a:xfrm>
          <a:solidFill>
            <a:schemeClr val="tx1"/>
          </a:solidFill>
        </p:grpSpPr>
        <p:sp>
          <p:nvSpPr>
            <p:cNvPr id="47" name="Google Shape;8540;p85">
              <a:extLst>
                <a:ext uri="{FF2B5EF4-FFF2-40B4-BE49-F238E27FC236}">
                  <a16:creationId xmlns:a16="http://schemas.microsoft.com/office/drawing/2014/main" id="{FE4B46F1-5D27-CB34-187F-19CA0AB857C6}"/>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41;p85">
              <a:extLst>
                <a:ext uri="{FF2B5EF4-FFF2-40B4-BE49-F238E27FC236}">
                  <a16:creationId xmlns:a16="http://schemas.microsoft.com/office/drawing/2014/main" id="{FBF72446-6B35-375E-B14D-82640ED329A8}"/>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42;p85">
              <a:extLst>
                <a:ext uri="{FF2B5EF4-FFF2-40B4-BE49-F238E27FC236}">
                  <a16:creationId xmlns:a16="http://schemas.microsoft.com/office/drawing/2014/main" id="{3DBF1360-EF97-8439-BBD6-2A5089283DE9}"/>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688;p41">
            <a:extLst>
              <a:ext uri="{FF2B5EF4-FFF2-40B4-BE49-F238E27FC236}">
                <a16:creationId xmlns:a16="http://schemas.microsoft.com/office/drawing/2014/main" id="{C8BB1810-23C8-C399-F1C0-6627D2F9A298}"/>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51" name="Google Shape;690;p41">
            <a:extLst>
              <a:ext uri="{FF2B5EF4-FFF2-40B4-BE49-F238E27FC236}">
                <a16:creationId xmlns:a16="http://schemas.microsoft.com/office/drawing/2014/main" id="{8182B7CF-AD11-9B96-184D-46E6BEE7A609}"/>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r>
              <a:rPr lang="en-GB" dirty="0"/>
              <a:t>Principles of SQLite</a:t>
            </a:r>
          </a:p>
        </p:txBody>
      </p:sp>
      <p:sp>
        <p:nvSpPr>
          <p:cNvPr id="3" name="Content Placeholder 2">
            <a:extLst>
              <a:ext uri="{FF2B5EF4-FFF2-40B4-BE49-F238E27FC236}">
                <a16:creationId xmlns:a16="http://schemas.microsoft.com/office/drawing/2014/main" id="{30F0EAF9-66AE-0DD5-0C9D-341E4053F2EB}"/>
              </a:ext>
            </a:extLst>
          </p:cNvPr>
          <p:cNvSpPr>
            <a:spLocks noGrp="1"/>
          </p:cNvSpPr>
          <p:nvPr>
            <p:ph idx="1"/>
          </p:nvPr>
        </p:nvSpPr>
        <p:spPr/>
        <p:txBody>
          <a:bodyPr vert="horz" lIns="0" tIns="0" rIns="0" bIns="0" rtlCol="0" anchor="t">
            <a:normAutofit/>
          </a:bodyPr>
          <a:lstStyle/>
          <a:p>
            <a:r>
              <a:rPr lang="en-GB" dirty="0">
                <a:solidFill>
                  <a:srgbClr val="FFFFFF">
                    <a:alpha val="58000"/>
                  </a:srgbClr>
                </a:solidFill>
              </a:rPr>
              <a:t>With</a:t>
            </a:r>
            <a:r>
              <a:rPr lang="en-GB" dirty="0">
                <a:solidFill>
                  <a:schemeClr val="tx1">
                    <a:alpha val="58000"/>
                  </a:schemeClr>
                </a:solidFill>
              </a:rPr>
              <a:t> Serverless, Transactional (ACID ) and Faultless, Cross </a:t>
            </a:r>
            <a:r>
              <a:rPr lang="en-GB" dirty="0" err="1">
                <a:solidFill>
                  <a:schemeClr val="tx1">
                    <a:alpha val="58000"/>
                  </a:schemeClr>
                </a:solidFill>
              </a:rPr>
              <a:t>platfrom</a:t>
            </a:r>
            <a:r>
              <a:rPr lang="en-GB" dirty="0">
                <a:solidFill>
                  <a:schemeClr val="tx1">
                    <a:alpha val="58000"/>
                  </a:schemeClr>
                </a:solidFill>
              </a:rPr>
              <a:t>, No configuration required </a:t>
            </a:r>
            <a:r>
              <a:rPr lang="en-GB" dirty="0">
                <a:solidFill>
                  <a:srgbClr val="FFFFFF">
                    <a:alpha val="58000"/>
                  </a:srgbClr>
                </a:solidFill>
              </a:rPr>
              <a:t>to history slide later </a:t>
            </a:r>
            <a:endParaRPr lang="en-GB" dirty="0"/>
          </a:p>
        </p:txBody>
      </p:sp>
    </p:spTree>
    <p:extLst>
      <p:ext uri="{BB962C8B-B14F-4D97-AF65-F5344CB8AC3E}">
        <p14:creationId xmlns:p14="http://schemas.microsoft.com/office/powerpoint/2010/main" val="92056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3531</TotalTime>
  <Words>1320</Words>
  <Application>Microsoft Macintosh PowerPoint</Application>
  <PresentationFormat>Widescreen</PresentationFormat>
  <Paragraphs>174</Paragraphs>
  <Slides>19</Slides>
  <Notes>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Office Theme</vt:lpstr>
      <vt:lpstr>SQLite</vt:lpstr>
      <vt:lpstr>Content Overview</vt:lpstr>
      <vt:lpstr>PowerPoint Presentation</vt:lpstr>
      <vt:lpstr>SQLite Principles</vt:lpstr>
      <vt:lpstr>Principles of SQLite</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166</cp:revision>
  <dcterms:created xsi:type="dcterms:W3CDTF">2023-03-07T14:58:17Z</dcterms:created>
  <dcterms:modified xsi:type="dcterms:W3CDTF">2023-04-29T08:40:35Z</dcterms:modified>
</cp:coreProperties>
</file>