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7" r:id="rId1"/>
  </p:sldMasterIdLst>
  <p:notesMasterIdLst>
    <p:notesMasterId r:id="rId13"/>
  </p:notesMasterIdLst>
  <p:sldIdLst>
    <p:sldId id="256" r:id="rId2"/>
    <p:sldId id="271" r:id="rId3"/>
    <p:sldId id="258" r:id="rId4"/>
    <p:sldId id="261" r:id="rId5"/>
    <p:sldId id="272" r:id="rId6"/>
    <p:sldId id="264" r:id="rId7"/>
    <p:sldId id="262" r:id="rId8"/>
    <p:sldId id="265" r:id="rId9"/>
    <p:sldId id="269" r:id="rId10"/>
    <p:sldId id="260" r:id="rId11"/>
    <p:sldId id="266" r:id="rId12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4D6250A-F69E-E049-8704-36B265A1615F}">
          <p14:sldIdLst>
            <p14:sldId id="256"/>
            <p14:sldId id="271"/>
            <p14:sldId id="258"/>
            <p14:sldId id="261"/>
            <p14:sldId id="272"/>
            <p14:sldId id="264"/>
            <p14:sldId id="262"/>
            <p14:sldId id="265"/>
            <p14:sldId id="269"/>
            <p14:sldId id="260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CE87A6-5692-DD46-89CD-9FD091247F19}" v="182" dt="2023-03-10T19:00:07.6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65" autoAdjust="0"/>
    <p:restoredTop sz="95741"/>
  </p:normalViewPr>
  <p:slideViewPr>
    <p:cSldViewPr snapToGrid="0">
      <p:cViewPr varScale="1">
        <p:scale>
          <a:sx n="105" d="100"/>
          <a:sy n="105" d="100"/>
        </p:scale>
        <p:origin x="5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irani,Antonio A." userId="S::523008@student.fontys.nl::b27b35d6-1459-4bed-af76-eef7aff762d7" providerId="AD" clId="Web-{20C2B948-EF28-CFE4-9F8D-3160B5CD79A2}"/>
    <pc:docChg chg="modSld addMainMaster delMainMaster">
      <pc:chgData name="Pirani,Antonio A." userId="S::523008@student.fontys.nl::b27b35d6-1459-4bed-af76-eef7aff762d7" providerId="AD" clId="Web-{20C2B948-EF28-CFE4-9F8D-3160B5CD79A2}" dt="2023-03-08T16:52:12.591" v="155"/>
      <pc:docMkLst>
        <pc:docMk/>
      </pc:docMkLst>
      <pc:sldChg chg="addSp delSp modSp mod setBg modClrScheme setClrOvrMap delDesignElem chgLayout">
        <pc:chgData name="Pirani,Antonio A." userId="S::523008@student.fontys.nl::b27b35d6-1459-4bed-af76-eef7aff762d7" providerId="AD" clId="Web-{20C2B948-EF28-CFE4-9F8D-3160B5CD79A2}" dt="2023-03-08T16:43:56.933" v="67"/>
        <pc:sldMkLst>
          <pc:docMk/>
          <pc:sldMk cId="109857222" sldId="256"/>
        </pc:sldMkLst>
        <pc:spChg chg="mod ord">
          <ac:chgData name="Pirani,Antonio A." userId="S::523008@student.fontys.nl::b27b35d6-1459-4bed-af76-eef7aff762d7" providerId="AD" clId="Web-{20C2B948-EF28-CFE4-9F8D-3160B5CD79A2}" dt="2023-03-08T16:43:56.933" v="67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Pirani,Antonio A." userId="S::523008@student.fontys.nl::b27b35d6-1459-4bed-af76-eef7aff762d7" providerId="AD" clId="Web-{20C2B948-EF28-CFE4-9F8D-3160B5CD79A2}" dt="2023-03-08T16:43:56.933" v="67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Pirani,Antonio A." userId="S::523008@student.fontys.nl::b27b35d6-1459-4bed-af76-eef7aff762d7" providerId="AD" clId="Web-{20C2B948-EF28-CFE4-9F8D-3160B5CD79A2}" dt="2023-03-08T16:35:13.523" v="2"/>
          <ac:spMkLst>
            <pc:docMk/>
            <pc:sldMk cId="109857222" sldId="256"/>
            <ac:spMk id="6" creationId="{9B7AD9F6-8CE7-4299-8FC6-328F4DCD3FF9}"/>
          </ac:spMkLst>
        </pc:spChg>
        <pc:spChg chg="add del">
          <ac:chgData name="Pirani,Antonio A." userId="S::523008@student.fontys.nl::b27b35d6-1459-4bed-af76-eef7aff762d7" providerId="AD" clId="Web-{20C2B948-EF28-CFE4-9F8D-3160B5CD79A2}" dt="2023-03-08T16:35:13.523" v="2"/>
          <ac:spMkLst>
            <pc:docMk/>
            <pc:sldMk cId="109857222" sldId="256"/>
            <ac:spMk id="7" creationId="{F49775AF-8896-43EE-92C6-83497D6DC56F}"/>
          </ac:spMkLst>
        </pc:spChg>
        <pc:spChg chg="add del">
          <ac:chgData name="Pirani,Antonio A." userId="S::523008@student.fontys.nl::b27b35d6-1459-4bed-af76-eef7aff762d7" providerId="AD" clId="Web-{20C2B948-EF28-CFE4-9F8D-3160B5CD79A2}" dt="2023-03-08T16:38:20.467" v="26"/>
          <ac:spMkLst>
            <pc:docMk/>
            <pc:sldMk cId="109857222" sldId="256"/>
            <ac:spMk id="8" creationId="{C00D9662-5CF3-4BF8-85EE-E1503E35D04B}"/>
          </ac:spMkLst>
        </pc:spChg>
        <pc:spChg chg="add del">
          <ac:chgData name="Pirani,Antonio A." userId="S::523008@student.fontys.nl::b27b35d6-1459-4bed-af76-eef7aff762d7" providerId="AD" clId="Web-{20C2B948-EF28-CFE4-9F8D-3160B5CD79A2}" dt="2023-03-08T16:35:16.445" v="4"/>
          <ac:spMkLst>
            <pc:docMk/>
            <pc:sldMk cId="109857222" sldId="256"/>
            <ac:spMk id="10" creationId="{71B2258F-86CA-4D4D-8270-BC05FCDEBFB3}"/>
          </ac:spMkLst>
        </pc:spChg>
        <pc:spChg chg="add del">
          <ac:chgData name="Pirani,Antonio A." userId="S::523008@student.fontys.nl::b27b35d6-1459-4bed-af76-eef7aff762d7" providerId="AD" clId="Web-{20C2B948-EF28-CFE4-9F8D-3160B5CD79A2}" dt="2023-03-08T16:35:37.524" v="8"/>
          <ac:spMkLst>
            <pc:docMk/>
            <pc:sldMk cId="109857222" sldId="256"/>
            <ac:spMk id="12" creationId="{E91DC736-0EF8-4F87-9146-EBF1D2EE4D3D}"/>
          </ac:spMkLst>
        </pc:spChg>
        <pc:spChg chg="add del">
          <ac:chgData name="Pirani,Antonio A." userId="S::523008@student.fontys.nl::b27b35d6-1459-4bed-af76-eef7aff762d7" providerId="AD" clId="Web-{20C2B948-EF28-CFE4-9F8D-3160B5CD79A2}" dt="2023-03-08T16:35:37.524" v="8"/>
          <ac:spMkLst>
            <pc:docMk/>
            <pc:sldMk cId="109857222" sldId="256"/>
            <ac:spMk id="13" creationId="{AF2F604E-43BE-4DC3-B983-E071523364F8}"/>
          </ac:spMkLst>
        </pc:spChg>
        <pc:spChg chg="add del">
          <ac:chgData name="Pirani,Antonio A." userId="S::523008@student.fontys.nl::b27b35d6-1459-4bed-af76-eef7aff762d7" providerId="AD" clId="Web-{20C2B948-EF28-CFE4-9F8D-3160B5CD79A2}" dt="2023-03-08T16:35:37.524" v="8"/>
          <ac:spMkLst>
            <pc:docMk/>
            <pc:sldMk cId="109857222" sldId="256"/>
            <ac:spMk id="14" creationId="{097CD68E-23E3-4007-8847-CD0944C4F7BE}"/>
          </ac:spMkLst>
        </pc:spChg>
        <pc:spChg chg="add del">
          <ac:chgData name="Pirani,Antonio A." userId="S::523008@student.fontys.nl::b27b35d6-1459-4bed-af76-eef7aff762d7" providerId="AD" clId="Web-{20C2B948-EF28-CFE4-9F8D-3160B5CD79A2}" dt="2023-03-08T16:35:37.524" v="8"/>
          <ac:spMkLst>
            <pc:docMk/>
            <pc:sldMk cId="109857222" sldId="256"/>
            <ac:spMk id="15" creationId="{08C9B587-E65E-4B52-B37C-ABEBB6E87928}"/>
          </ac:spMkLst>
        </pc:spChg>
        <pc:spChg chg="add del">
          <ac:chgData name="Pirani,Antonio A." userId="S::523008@student.fontys.nl::b27b35d6-1459-4bed-af76-eef7aff762d7" providerId="AD" clId="Web-{20C2B948-EF28-CFE4-9F8D-3160B5CD79A2}" dt="2023-03-08T16:35:37.509" v="7"/>
          <ac:spMkLst>
            <pc:docMk/>
            <pc:sldMk cId="109857222" sldId="256"/>
            <ac:spMk id="17" creationId="{06DA9DF9-31F7-4056-B42E-878CC92417B8}"/>
          </ac:spMkLst>
        </pc:spChg>
        <pc:spChg chg="add del">
          <ac:chgData name="Pirani,Antonio A." userId="S::523008@student.fontys.nl::b27b35d6-1459-4bed-af76-eef7aff762d7" providerId="AD" clId="Web-{20C2B948-EF28-CFE4-9F8D-3160B5CD79A2}" dt="2023-03-08T16:36:07.822" v="22"/>
          <ac:spMkLst>
            <pc:docMk/>
            <pc:sldMk cId="109857222" sldId="256"/>
            <ac:spMk id="19" creationId="{031EA4A4-5D79-4817-B146-24029A2F3CC7}"/>
          </ac:spMkLst>
        </pc:spChg>
        <pc:spChg chg="add del">
          <ac:chgData name="Pirani,Antonio A." userId="S::523008@student.fontys.nl::b27b35d6-1459-4bed-af76-eef7aff762d7" providerId="AD" clId="Web-{20C2B948-EF28-CFE4-9F8D-3160B5CD79A2}" dt="2023-03-08T16:36:07.822" v="22"/>
          <ac:spMkLst>
            <pc:docMk/>
            <pc:sldMk cId="109857222" sldId="256"/>
            <ac:spMk id="21" creationId="{AF2F604E-43BE-4DC3-B983-E071523364F8}"/>
          </ac:spMkLst>
        </pc:spChg>
        <pc:spChg chg="add del">
          <ac:chgData name="Pirani,Antonio A." userId="S::523008@student.fontys.nl::b27b35d6-1459-4bed-af76-eef7aff762d7" providerId="AD" clId="Web-{20C2B948-EF28-CFE4-9F8D-3160B5CD79A2}" dt="2023-03-08T16:36:07.822" v="22"/>
          <ac:spMkLst>
            <pc:docMk/>
            <pc:sldMk cId="109857222" sldId="256"/>
            <ac:spMk id="23" creationId="{08C9B587-E65E-4B52-B37C-ABEBB6E87928}"/>
          </ac:spMkLst>
        </pc:spChg>
        <pc:spChg chg="add del">
          <ac:chgData name="Pirani,Antonio A." userId="S::523008@student.fontys.nl::b27b35d6-1459-4bed-af76-eef7aff762d7" providerId="AD" clId="Web-{20C2B948-EF28-CFE4-9F8D-3160B5CD79A2}" dt="2023-03-08T16:38:20.467" v="26"/>
          <ac:spMkLst>
            <pc:docMk/>
            <pc:sldMk cId="109857222" sldId="256"/>
            <ac:spMk id="28" creationId="{5BF951FB-3496-4321-9E03-62C6C49A2952}"/>
          </ac:spMkLst>
        </pc:spChg>
        <pc:spChg chg="del">
          <ac:chgData name="Pirani,Antonio A." userId="S::523008@student.fontys.nl::b27b35d6-1459-4bed-af76-eef7aff762d7" providerId="AD" clId="Web-{20C2B948-EF28-CFE4-9F8D-3160B5CD79A2}" dt="2023-03-08T16:34:48.866" v="0"/>
          <ac:spMkLst>
            <pc:docMk/>
            <pc:sldMk cId="109857222" sldId="256"/>
            <ac:spMk id="29" creationId="{0149A9F6-B857-488C-AC3A-007B78165715}"/>
          </ac:spMkLst>
        </pc:spChg>
        <pc:spChg chg="del">
          <ac:chgData name="Pirani,Antonio A." userId="S::523008@student.fontys.nl::b27b35d6-1459-4bed-af76-eef7aff762d7" providerId="AD" clId="Web-{20C2B948-EF28-CFE4-9F8D-3160B5CD79A2}" dt="2023-03-08T16:34:48.866" v="0"/>
          <ac:spMkLst>
            <pc:docMk/>
            <pc:sldMk cId="109857222" sldId="256"/>
            <ac:spMk id="30" creationId="{249EFD05-C377-44BE-91F0-1D17C1D9BF60}"/>
          </ac:spMkLst>
        </pc:spChg>
        <pc:spChg chg="add del">
          <ac:chgData name="Pirani,Antonio A." userId="S::523008@student.fontys.nl::b27b35d6-1459-4bed-af76-eef7aff762d7" providerId="AD" clId="Web-{20C2B948-EF28-CFE4-9F8D-3160B5CD79A2}" dt="2023-03-08T16:38:20.467" v="26"/>
          <ac:spMkLst>
            <pc:docMk/>
            <pc:sldMk cId="109857222" sldId="256"/>
            <ac:spMk id="32" creationId="{612CC157-1C7E-4345-89D3-52E61E0A142B}"/>
          </ac:spMkLst>
        </pc:spChg>
        <pc:spChg chg="add del">
          <ac:chgData name="Pirani,Antonio A." userId="S::523008@student.fontys.nl::b27b35d6-1459-4bed-af76-eef7aff762d7" providerId="AD" clId="Web-{20C2B948-EF28-CFE4-9F8D-3160B5CD79A2}" dt="2023-03-08T16:38:20.467" v="26"/>
          <ac:spMkLst>
            <pc:docMk/>
            <pc:sldMk cId="109857222" sldId="256"/>
            <ac:spMk id="33" creationId="{B3554ECE-6F4C-4F12-B9C2-1A8072672313}"/>
          </ac:spMkLst>
        </pc:spChg>
        <pc:spChg chg="add del">
          <ac:chgData name="Pirani,Antonio A." userId="S::523008@student.fontys.nl::b27b35d6-1459-4bed-af76-eef7aff762d7" providerId="AD" clId="Web-{20C2B948-EF28-CFE4-9F8D-3160B5CD79A2}" dt="2023-03-08T16:38:20.467" v="26"/>
          <ac:spMkLst>
            <pc:docMk/>
            <pc:sldMk cId="109857222" sldId="256"/>
            <ac:spMk id="34" creationId="{1D35B0FD-0F2F-4198-91DA-900B7FB3F9C6}"/>
          </ac:spMkLst>
        </pc:spChg>
        <pc:spChg chg="add del">
          <ac:chgData name="Pirani,Antonio A." userId="S::523008@student.fontys.nl::b27b35d6-1459-4bed-af76-eef7aff762d7" providerId="AD" clId="Web-{20C2B948-EF28-CFE4-9F8D-3160B5CD79A2}" dt="2023-03-08T16:39:01.688" v="29"/>
          <ac:spMkLst>
            <pc:docMk/>
            <pc:sldMk cId="109857222" sldId="256"/>
            <ac:spMk id="35" creationId="{25D5C296-F4B1-4AE5-8EEB-9FEB7ED17780}"/>
          </ac:spMkLst>
        </pc:spChg>
        <pc:spChg chg="add del">
          <ac:chgData name="Pirani,Antonio A." userId="S::523008@student.fontys.nl::b27b35d6-1459-4bed-af76-eef7aff762d7" providerId="AD" clId="Web-{20C2B948-EF28-CFE4-9F8D-3160B5CD79A2}" dt="2023-03-08T16:39:01.688" v="29"/>
          <ac:spMkLst>
            <pc:docMk/>
            <pc:sldMk cId="109857222" sldId="256"/>
            <ac:spMk id="36" creationId="{9C1ACE66-194D-48C4-A14A-6933B35283F6}"/>
          </ac:spMkLst>
        </pc:spChg>
        <pc:spChg chg="add del">
          <ac:chgData name="Pirani,Antonio A." userId="S::523008@student.fontys.nl::b27b35d6-1459-4bed-af76-eef7aff762d7" providerId="AD" clId="Web-{20C2B948-EF28-CFE4-9F8D-3160B5CD79A2}" dt="2023-03-08T16:39:01.688" v="29"/>
          <ac:spMkLst>
            <pc:docMk/>
            <pc:sldMk cId="109857222" sldId="256"/>
            <ac:spMk id="37" creationId="{025B886A-7ED1-4B77-819B-76ACBEFB07D0}"/>
          </ac:spMkLst>
        </pc:spChg>
        <pc:spChg chg="add del">
          <ac:chgData name="Pirani,Antonio A." userId="S::523008@student.fontys.nl::b27b35d6-1459-4bed-af76-eef7aff762d7" providerId="AD" clId="Web-{20C2B948-EF28-CFE4-9F8D-3160B5CD79A2}" dt="2023-03-08T16:39:42.189" v="32"/>
          <ac:spMkLst>
            <pc:docMk/>
            <pc:sldMk cId="109857222" sldId="256"/>
            <ac:spMk id="38" creationId="{E7F94237-0536-4DB1-8C95-39E355CED94B}"/>
          </ac:spMkLst>
        </pc:spChg>
        <pc:spChg chg="add del">
          <ac:chgData name="Pirani,Antonio A." userId="S::523008@student.fontys.nl::b27b35d6-1459-4bed-af76-eef7aff762d7" providerId="AD" clId="Web-{20C2B948-EF28-CFE4-9F8D-3160B5CD79A2}" dt="2023-03-08T16:39:42.189" v="32"/>
          <ac:spMkLst>
            <pc:docMk/>
            <pc:sldMk cId="109857222" sldId="256"/>
            <ac:spMk id="39" creationId="{1A3C89F8-0D2F-47FF-B903-151248265F47}"/>
          </ac:spMkLst>
        </pc:spChg>
        <pc:spChg chg="add del">
          <ac:chgData name="Pirani,Antonio A." userId="S::523008@student.fontys.nl::b27b35d6-1459-4bed-af76-eef7aff762d7" providerId="AD" clId="Web-{20C2B948-EF28-CFE4-9F8D-3160B5CD79A2}" dt="2023-03-08T16:39:42.189" v="32"/>
          <ac:spMkLst>
            <pc:docMk/>
            <pc:sldMk cId="109857222" sldId="256"/>
            <ac:spMk id="40" creationId="{C5CB530E-515E-412C-9DF1-5F8FFBD6F383}"/>
          </ac:spMkLst>
        </pc:spChg>
        <pc:spChg chg="add del">
          <ac:chgData name="Pirani,Antonio A." userId="S::523008@student.fontys.nl::b27b35d6-1459-4bed-af76-eef7aff762d7" providerId="AD" clId="Web-{20C2B948-EF28-CFE4-9F8D-3160B5CD79A2}" dt="2023-03-08T16:39:42.189" v="32"/>
          <ac:spMkLst>
            <pc:docMk/>
            <pc:sldMk cId="109857222" sldId="256"/>
            <ac:spMk id="41" creationId="{712D4376-A578-4FF1-94FC-245E7A6A489F}"/>
          </ac:spMkLst>
        </pc:spChg>
        <pc:spChg chg="add del">
          <ac:chgData name="Pirani,Antonio A." userId="S::523008@student.fontys.nl::b27b35d6-1459-4bed-af76-eef7aff762d7" providerId="AD" clId="Web-{20C2B948-EF28-CFE4-9F8D-3160B5CD79A2}" dt="2023-03-08T16:39:42.189" v="32"/>
          <ac:spMkLst>
            <pc:docMk/>
            <pc:sldMk cId="109857222" sldId="256"/>
            <ac:spMk id="42" creationId="{AEA7509D-F04F-40CB-A0B3-EEF16499CC9F}"/>
          </ac:spMkLst>
        </pc:spChg>
        <pc:spChg chg="add del">
          <ac:chgData name="Pirani,Antonio A." userId="S::523008@student.fontys.nl::b27b35d6-1459-4bed-af76-eef7aff762d7" providerId="AD" clId="Web-{20C2B948-EF28-CFE4-9F8D-3160B5CD79A2}" dt="2023-03-08T16:39:42.189" v="32"/>
          <ac:spMkLst>
            <pc:docMk/>
            <pc:sldMk cId="109857222" sldId="256"/>
            <ac:spMk id="44" creationId="{508BEF50-7B1E-49A4-BC19-5F4F1D755E64}"/>
          </ac:spMkLst>
        </pc:spChg>
        <pc:spChg chg="add del">
          <ac:chgData name="Pirani,Antonio A." userId="S::523008@student.fontys.nl::b27b35d6-1459-4bed-af76-eef7aff762d7" providerId="AD" clId="Web-{20C2B948-EF28-CFE4-9F8D-3160B5CD79A2}" dt="2023-03-08T16:39:42.189" v="32"/>
          <ac:spMkLst>
            <pc:docMk/>
            <pc:sldMk cId="109857222" sldId="256"/>
            <ac:spMk id="45" creationId="{3FBAD350-5664-4811-A208-657FB882D350}"/>
          </ac:spMkLst>
        </pc:spChg>
        <pc:spChg chg="add del">
          <ac:chgData name="Pirani,Antonio A." userId="S::523008@student.fontys.nl::b27b35d6-1459-4bed-af76-eef7aff762d7" providerId="AD" clId="Web-{20C2B948-EF28-CFE4-9F8D-3160B5CD79A2}" dt="2023-03-08T16:39:42.189" v="32"/>
          <ac:spMkLst>
            <pc:docMk/>
            <pc:sldMk cId="109857222" sldId="256"/>
            <ac:spMk id="46" creationId="{C39ADB8F-D187-49D7-BDCF-C1B6DC727068}"/>
          </ac:spMkLst>
        </pc:spChg>
        <pc:spChg chg="add del">
          <ac:chgData name="Pirani,Antonio A." userId="S::523008@student.fontys.nl::b27b35d6-1459-4bed-af76-eef7aff762d7" providerId="AD" clId="Web-{20C2B948-EF28-CFE4-9F8D-3160B5CD79A2}" dt="2023-03-08T16:39:44.799" v="34"/>
          <ac:spMkLst>
            <pc:docMk/>
            <pc:sldMk cId="109857222" sldId="256"/>
            <ac:spMk id="48" creationId="{464EC53C-35C4-4E84-AFE2-A7D081852617}"/>
          </ac:spMkLst>
        </pc:spChg>
        <pc:spChg chg="add del">
          <ac:chgData name="Pirani,Antonio A." userId="S::523008@student.fontys.nl::b27b35d6-1459-4bed-af76-eef7aff762d7" providerId="AD" clId="Web-{20C2B948-EF28-CFE4-9F8D-3160B5CD79A2}" dt="2023-03-08T16:39:44.799" v="34"/>
          <ac:spMkLst>
            <pc:docMk/>
            <pc:sldMk cId="109857222" sldId="256"/>
            <ac:spMk id="49" creationId="{9A3F5928-D955-456A-97B5-AA390B8CE9D5}"/>
          </ac:spMkLst>
        </pc:spChg>
        <pc:spChg chg="add del">
          <ac:chgData name="Pirani,Antonio A." userId="S::523008@student.fontys.nl::b27b35d6-1459-4bed-af76-eef7aff762d7" providerId="AD" clId="Web-{20C2B948-EF28-CFE4-9F8D-3160B5CD79A2}" dt="2023-03-08T16:39:44.799" v="34"/>
          <ac:spMkLst>
            <pc:docMk/>
            <pc:sldMk cId="109857222" sldId="256"/>
            <ac:spMk id="51" creationId="{C5CB530E-515E-412C-9DF1-5F8FFBD6F383}"/>
          </ac:spMkLst>
        </pc:spChg>
        <pc:spChg chg="add del">
          <ac:chgData name="Pirani,Antonio A." userId="S::523008@student.fontys.nl::b27b35d6-1459-4bed-af76-eef7aff762d7" providerId="AD" clId="Web-{20C2B948-EF28-CFE4-9F8D-3160B5CD79A2}" dt="2023-03-08T16:39:44.799" v="34"/>
          <ac:spMkLst>
            <pc:docMk/>
            <pc:sldMk cId="109857222" sldId="256"/>
            <ac:spMk id="52" creationId="{712D4376-A578-4FF1-94FC-245E7A6A489F}"/>
          </ac:spMkLst>
        </pc:spChg>
        <pc:spChg chg="add del">
          <ac:chgData name="Pirani,Antonio A." userId="S::523008@student.fontys.nl::b27b35d6-1459-4bed-af76-eef7aff762d7" providerId="AD" clId="Web-{20C2B948-EF28-CFE4-9F8D-3160B5CD79A2}" dt="2023-03-08T16:39:44.799" v="34"/>
          <ac:spMkLst>
            <pc:docMk/>
            <pc:sldMk cId="109857222" sldId="256"/>
            <ac:spMk id="53" creationId="{AEA7509D-F04F-40CB-A0B3-EEF16499CC9F}"/>
          </ac:spMkLst>
        </pc:spChg>
        <pc:spChg chg="add del">
          <ac:chgData name="Pirani,Antonio A." userId="S::523008@student.fontys.nl::b27b35d6-1459-4bed-af76-eef7aff762d7" providerId="AD" clId="Web-{20C2B948-EF28-CFE4-9F8D-3160B5CD79A2}" dt="2023-03-08T16:39:53.408" v="36"/>
          <ac:spMkLst>
            <pc:docMk/>
            <pc:sldMk cId="109857222" sldId="256"/>
            <ac:spMk id="55" creationId="{6CCA5F87-1D1E-45CB-8D83-FC7EEFAD9935}"/>
          </ac:spMkLst>
        </pc:spChg>
        <pc:spChg chg="add del">
          <ac:chgData name="Pirani,Antonio A." userId="S::523008@student.fontys.nl::b27b35d6-1459-4bed-af76-eef7aff762d7" providerId="AD" clId="Web-{20C2B948-EF28-CFE4-9F8D-3160B5CD79A2}" dt="2023-03-08T16:39:53.408" v="36"/>
          <ac:spMkLst>
            <pc:docMk/>
            <pc:sldMk cId="109857222" sldId="256"/>
            <ac:spMk id="56" creationId="{7CCFC2C6-6238-4A2F-93DE-2ADF74AF635E}"/>
          </ac:spMkLst>
        </pc:spChg>
        <pc:spChg chg="add del">
          <ac:chgData name="Pirani,Antonio A." userId="S::523008@student.fontys.nl::b27b35d6-1459-4bed-af76-eef7aff762d7" providerId="AD" clId="Web-{20C2B948-EF28-CFE4-9F8D-3160B5CD79A2}" dt="2023-03-08T16:39:53.408" v="36"/>
          <ac:spMkLst>
            <pc:docMk/>
            <pc:sldMk cId="109857222" sldId="256"/>
            <ac:spMk id="57" creationId="{AF2F604E-43BE-4DC3-B983-E071523364F8}"/>
          </ac:spMkLst>
        </pc:spChg>
        <pc:spChg chg="add del">
          <ac:chgData name="Pirani,Antonio A." userId="S::523008@student.fontys.nl::b27b35d6-1459-4bed-af76-eef7aff762d7" providerId="AD" clId="Web-{20C2B948-EF28-CFE4-9F8D-3160B5CD79A2}" dt="2023-03-08T16:39:53.408" v="36"/>
          <ac:spMkLst>
            <pc:docMk/>
            <pc:sldMk cId="109857222" sldId="256"/>
            <ac:spMk id="58" creationId="{08C9B587-E65E-4B52-B37C-ABEBB6E87928}"/>
          </ac:spMkLst>
        </pc:spChg>
        <pc:spChg chg="add del">
          <ac:chgData name="Pirani,Antonio A." userId="S::523008@student.fontys.nl::b27b35d6-1459-4bed-af76-eef7aff762d7" providerId="AD" clId="Web-{20C2B948-EF28-CFE4-9F8D-3160B5CD79A2}" dt="2023-03-08T16:41:01.145" v="46"/>
          <ac:spMkLst>
            <pc:docMk/>
            <pc:sldMk cId="109857222" sldId="256"/>
            <ac:spMk id="60" creationId="{ECC07320-C2CA-4E29-8481-9D9E143C7788}"/>
          </ac:spMkLst>
        </pc:spChg>
        <pc:spChg chg="add del">
          <ac:chgData name="Pirani,Antonio A." userId="S::523008@student.fontys.nl::b27b35d6-1459-4bed-af76-eef7aff762d7" providerId="AD" clId="Web-{20C2B948-EF28-CFE4-9F8D-3160B5CD79A2}" dt="2023-03-08T16:41:01.145" v="46"/>
          <ac:spMkLst>
            <pc:docMk/>
            <pc:sldMk cId="109857222" sldId="256"/>
            <ac:spMk id="61" creationId="{178FB36B-5BFE-42CA-BC60-1115E0D95EEC}"/>
          </ac:spMkLst>
        </pc:spChg>
        <pc:spChg chg="add del">
          <ac:chgData name="Pirani,Antonio A." userId="S::523008@student.fontys.nl::b27b35d6-1459-4bed-af76-eef7aff762d7" providerId="AD" clId="Web-{20C2B948-EF28-CFE4-9F8D-3160B5CD79A2}" dt="2023-03-08T16:40:47.285" v="41"/>
          <ac:spMkLst>
            <pc:docMk/>
            <pc:sldMk cId="109857222" sldId="256"/>
            <ac:spMk id="66" creationId="{ECC07320-C2CA-4E29-8481-9D9E143C7788}"/>
          </ac:spMkLst>
        </pc:spChg>
        <pc:spChg chg="add del">
          <ac:chgData name="Pirani,Antonio A." userId="S::523008@student.fontys.nl::b27b35d6-1459-4bed-af76-eef7aff762d7" providerId="AD" clId="Web-{20C2B948-EF28-CFE4-9F8D-3160B5CD79A2}" dt="2023-03-08T16:40:47.285" v="41"/>
          <ac:spMkLst>
            <pc:docMk/>
            <pc:sldMk cId="109857222" sldId="256"/>
            <ac:spMk id="68" creationId="{178FB36B-5BFE-42CA-BC60-1115E0D95EEC}"/>
          </ac:spMkLst>
        </pc:spChg>
        <pc:spChg chg="add del">
          <ac:chgData name="Pirani,Antonio A." userId="S::523008@student.fontys.nl::b27b35d6-1459-4bed-af76-eef7aff762d7" providerId="AD" clId="Web-{20C2B948-EF28-CFE4-9F8D-3160B5CD79A2}" dt="2023-03-08T16:40:56.629" v="43"/>
          <ac:spMkLst>
            <pc:docMk/>
            <pc:sldMk cId="109857222" sldId="256"/>
            <ac:spMk id="70" creationId="{107AFD8F-B650-4F99-851E-75E6F2A83BD2}"/>
          </ac:spMkLst>
        </pc:spChg>
        <pc:spChg chg="add del">
          <ac:chgData name="Pirani,Antonio A." userId="S::523008@student.fontys.nl::b27b35d6-1459-4bed-af76-eef7aff762d7" providerId="AD" clId="Web-{20C2B948-EF28-CFE4-9F8D-3160B5CD79A2}" dt="2023-03-08T16:40:56.629" v="43"/>
          <ac:spMkLst>
            <pc:docMk/>
            <pc:sldMk cId="109857222" sldId="256"/>
            <ac:spMk id="71" creationId="{73C994B4-9721-4148-9EEC-6793CECDE8DD}"/>
          </ac:spMkLst>
        </pc:spChg>
        <pc:spChg chg="add del">
          <ac:chgData name="Pirani,Antonio A." userId="S::523008@student.fontys.nl::b27b35d6-1459-4bed-af76-eef7aff762d7" providerId="AD" clId="Web-{20C2B948-EF28-CFE4-9F8D-3160B5CD79A2}" dt="2023-03-08T16:40:56.629" v="43"/>
          <ac:spMkLst>
            <pc:docMk/>
            <pc:sldMk cId="109857222" sldId="256"/>
            <ac:spMk id="72" creationId="{DF5C8A94-E698-4356-9F20-5773888F17C7}"/>
          </ac:spMkLst>
        </pc:spChg>
        <pc:spChg chg="add del">
          <ac:chgData name="Pirani,Antonio A." userId="S::523008@student.fontys.nl::b27b35d6-1459-4bed-af76-eef7aff762d7" providerId="AD" clId="Web-{20C2B948-EF28-CFE4-9F8D-3160B5CD79A2}" dt="2023-03-08T16:40:56.629" v="43"/>
          <ac:spMkLst>
            <pc:docMk/>
            <pc:sldMk cId="109857222" sldId="256"/>
            <ac:spMk id="73" creationId="{F9D95E49-763A-4886-B038-82F734740554}"/>
          </ac:spMkLst>
        </pc:spChg>
        <pc:spChg chg="add del">
          <ac:chgData name="Pirani,Antonio A." userId="S::523008@student.fontys.nl::b27b35d6-1459-4bed-af76-eef7aff762d7" providerId="AD" clId="Web-{20C2B948-EF28-CFE4-9F8D-3160B5CD79A2}" dt="2023-03-08T16:41:01.145" v="45"/>
          <ac:spMkLst>
            <pc:docMk/>
            <pc:sldMk cId="109857222" sldId="256"/>
            <ac:spMk id="78" creationId="{031EA4A4-5D79-4817-B146-24029A2F3CC7}"/>
          </ac:spMkLst>
        </pc:spChg>
        <pc:spChg chg="add del">
          <ac:chgData name="Pirani,Antonio A." userId="S::523008@student.fontys.nl::b27b35d6-1459-4bed-af76-eef7aff762d7" providerId="AD" clId="Web-{20C2B948-EF28-CFE4-9F8D-3160B5CD79A2}" dt="2023-03-08T16:41:01.145" v="45"/>
          <ac:spMkLst>
            <pc:docMk/>
            <pc:sldMk cId="109857222" sldId="256"/>
            <ac:spMk id="79" creationId="{AF2F604E-43BE-4DC3-B983-E071523364F8}"/>
          </ac:spMkLst>
        </pc:spChg>
        <pc:spChg chg="add del">
          <ac:chgData name="Pirani,Antonio A." userId="S::523008@student.fontys.nl::b27b35d6-1459-4bed-af76-eef7aff762d7" providerId="AD" clId="Web-{20C2B948-EF28-CFE4-9F8D-3160B5CD79A2}" dt="2023-03-08T16:41:01.145" v="45"/>
          <ac:spMkLst>
            <pc:docMk/>
            <pc:sldMk cId="109857222" sldId="256"/>
            <ac:spMk id="80" creationId="{08C9B587-E65E-4B52-B37C-ABEBB6E87928}"/>
          </ac:spMkLst>
        </pc:spChg>
        <pc:spChg chg="add del">
          <ac:chgData name="Pirani,Antonio A." userId="S::523008@student.fontys.nl::b27b35d6-1459-4bed-af76-eef7aff762d7" providerId="AD" clId="Web-{20C2B948-EF28-CFE4-9F8D-3160B5CD79A2}" dt="2023-03-08T16:43:56.933" v="67"/>
          <ac:spMkLst>
            <pc:docMk/>
            <pc:sldMk cId="109857222" sldId="256"/>
            <ac:spMk id="82" creationId="{9E88A012-21CA-4D96-9AAB-CA3E17869BD8}"/>
          </ac:spMkLst>
        </pc:spChg>
        <pc:spChg chg="add del">
          <ac:chgData name="Pirani,Antonio A." userId="S::523008@student.fontys.nl::b27b35d6-1459-4bed-af76-eef7aff762d7" providerId="AD" clId="Web-{20C2B948-EF28-CFE4-9F8D-3160B5CD79A2}" dt="2023-03-08T16:43:56.933" v="67"/>
          <ac:spMkLst>
            <pc:docMk/>
            <pc:sldMk cId="109857222" sldId="256"/>
            <ac:spMk id="87" creationId="{C1A1C5D3-C053-4EE9-BE1A-419B6E27CCAE}"/>
          </ac:spMkLst>
        </pc:spChg>
        <pc:spChg chg="add del">
          <ac:chgData name="Pirani,Antonio A." userId="S::523008@student.fontys.nl::b27b35d6-1459-4bed-af76-eef7aff762d7" providerId="AD" clId="Web-{20C2B948-EF28-CFE4-9F8D-3160B5CD79A2}" dt="2023-03-08T16:43:56.933" v="67"/>
          <ac:spMkLst>
            <pc:docMk/>
            <pc:sldMk cId="109857222" sldId="256"/>
            <ac:spMk id="89" creationId="{A3473CF9-37EB-43E7-89EF-D2D1C53D1DAC}"/>
          </ac:spMkLst>
        </pc:spChg>
        <pc:spChg chg="add del">
          <ac:chgData name="Pirani,Antonio A." userId="S::523008@student.fontys.nl::b27b35d6-1459-4bed-af76-eef7aff762d7" providerId="AD" clId="Web-{20C2B948-EF28-CFE4-9F8D-3160B5CD79A2}" dt="2023-03-08T16:43:56.933" v="67"/>
          <ac:spMkLst>
            <pc:docMk/>
            <pc:sldMk cId="109857222" sldId="256"/>
            <ac:spMk id="91" creationId="{586B4EF9-43BA-4655-A6FF-1D8E21574C95}"/>
          </ac:spMkLst>
        </pc:spChg>
        <pc:grpChg chg="del">
          <ac:chgData name="Pirani,Antonio A." userId="S::523008@student.fontys.nl::b27b35d6-1459-4bed-af76-eef7aff762d7" providerId="AD" clId="Web-{20C2B948-EF28-CFE4-9F8D-3160B5CD79A2}" dt="2023-03-08T16:34:48.866" v="0"/>
          <ac:grpSpMkLst>
            <pc:docMk/>
            <pc:sldMk cId="109857222" sldId="256"/>
            <ac:grpSpMk id="25" creationId="{3C9AA14C-80A4-427C-A911-28CD20C56E5E}"/>
          </ac:grpSpMkLst>
        </pc:grpChg>
        <pc:grpChg chg="del">
          <ac:chgData name="Pirani,Antonio A." userId="S::523008@student.fontys.nl::b27b35d6-1459-4bed-af76-eef7aff762d7" providerId="AD" clId="Web-{20C2B948-EF28-CFE4-9F8D-3160B5CD79A2}" dt="2023-03-08T16:34:48.866" v="0"/>
          <ac:grpSpMkLst>
            <pc:docMk/>
            <pc:sldMk cId="109857222" sldId="256"/>
            <ac:grpSpMk id="31" creationId="{F2FD01A0-E6FF-41CD-AEBD-279232B90D43}"/>
          </ac:grpSpMkLst>
        </pc:grpChg>
        <pc:picChg chg="mod ord">
          <ac:chgData name="Pirani,Antonio A." userId="S::523008@student.fontys.nl::b27b35d6-1459-4bed-af76-eef7aff762d7" providerId="AD" clId="Web-{20C2B948-EF28-CFE4-9F8D-3160B5CD79A2}" dt="2023-03-08T16:43:56.933" v="67"/>
          <ac:picMkLst>
            <pc:docMk/>
            <pc:sldMk cId="109857222" sldId="256"/>
            <ac:picMk id="4" creationId="{CBE2077E-03C5-5347-4812-97EAF5BC59A4}"/>
          </ac:picMkLst>
        </pc:picChg>
        <pc:picChg chg="add mod ord">
          <ac:chgData name="Pirani,Antonio A." userId="S::523008@student.fontys.nl::b27b35d6-1459-4bed-af76-eef7aff762d7" providerId="AD" clId="Web-{20C2B948-EF28-CFE4-9F8D-3160B5CD79A2}" dt="2023-03-08T16:43:56.933" v="67"/>
          <ac:picMkLst>
            <pc:docMk/>
            <pc:sldMk cId="109857222" sldId="256"/>
            <ac:picMk id="5" creationId="{35A32EBE-A52D-A167-BCCF-06808734853C}"/>
          </ac:picMkLst>
        </pc:picChg>
        <pc:picChg chg="add mod">
          <ac:chgData name="Pirani,Antonio A." userId="S::523008@student.fontys.nl::b27b35d6-1459-4bed-af76-eef7aff762d7" providerId="AD" clId="Web-{20C2B948-EF28-CFE4-9F8D-3160B5CD79A2}" dt="2023-03-08T16:43:56.933" v="67"/>
          <ac:picMkLst>
            <pc:docMk/>
            <pc:sldMk cId="109857222" sldId="256"/>
            <ac:picMk id="9" creationId="{912BC9CD-37E1-4617-9879-504DE8570C5F}"/>
          </ac:picMkLst>
        </pc:picChg>
        <pc:picChg chg="add del">
          <ac:chgData name="Pirani,Antonio A." userId="S::523008@student.fontys.nl::b27b35d6-1459-4bed-af76-eef7aff762d7" providerId="AD" clId="Web-{20C2B948-EF28-CFE4-9F8D-3160B5CD79A2}" dt="2023-03-08T16:38:20.467" v="26"/>
          <ac:picMkLst>
            <pc:docMk/>
            <pc:sldMk cId="109857222" sldId="256"/>
            <ac:picMk id="26" creationId="{39C7C206-8404-40AC-969B-40CE396E31FE}"/>
          </ac:picMkLst>
        </pc:picChg>
        <pc:picChg chg="add del">
          <ac:chgData name="Pirani,Antonio A." userId="S::523008@student.fontys.nl::b27b35d6-1459-4bed-af76-eef7aff762d7" providerId="AD" clId="Web-{20C2B948-EF28-CFE4-9F8D-3160B5CD79A2}" dt="2023-03-08T16:38:20.467" v="26"/>
          <ac:picMkLst>
            <pc:docMk/>
            <pc:sldMk cId="109857222" sldId="256"/>
            <ac:picMk id="27" creationId="{BEAD64B3-D01F-43C5-AFF5-7EDCC3D37441}"/>
          </ac:picMkLst>
        </pc:picChg>
        <pc:cxnChg chg="add del">
          <ac:chgData name="Pirani,Antonio A." userId="S::523008@student.fontys.nl::b27b35d6-1459-4bed-af76-eef7aff762d7" providerId="AD" clId="Web-{20C2B948-EF28-CFE4-9F8D-3160B5CD79A2}" dt="2023-03-08T16:39:42.189" v="32"/>
          <ac:cxnSpMkLst>
            <pc:docMk/>
            <pc:sldMk cId="109857222" sldId="256"/>
            <ac:cxnSpMk id="43" creationId="{56020367-4FD5-4596-8E10-C5F095CD8DBF}"/>
          </ac:cxnSpMkLst>
        </pc:cxnChg>
        <pc:cxnChg chg="add del">
          <ac:chgData name="Pirani,Antonio A." userId="S::523008@student.fontys.nl::b27b35d6-1459-4bed-af76-eef7aff762d7" providerId="AD" clId="Web-{20C2B948-EF28-CFE4-9F8D-3160B5CD79A2}" dt="2023-03-08T16:39:44.799" v="34"/>
          <ac:cxnSpMkLst>
            <pc:docMk/>
            <pc:sldMk cId="109857222" sldId="256"/>
            <ac:cxnSpMk id="50" creationId="{56020367-4FD5-4596-8E10-C5F095CD8DBF}"/>
          </ac:cxnSpMkLst>
        </pc:cxnChg>
        <pc:cxnChg chg="add del">
          <ac:chgData name="Pirani,Antonio A." userId="S::523008@student.fontys.nl::b27b35d6-1459-4bed-af76-eef7aff762d7" providerId="AD" clId="Web-{20C2B948-EF28-CFE4-9F8D-3160B5CD79A2}" dt="2023-03-08T16:40:56.629" v="43"/>
          <ac:cxnSpMkLst>
            <pc:docMk/>
            <pc:sldMk cId="109857222" sldId="256"/>
            <ac:cxnSpMk id="74" creationId="{5D28AB17-F6FA-4C53-B3E3-D0A39D4A33C0}"/>
          </ac:cxnSpMkLst>
        </pc:cxnChg>
        <pc:cxnChg chg="add del">
          <ac:chgData name="Pirani,Antonio A." userId="S::523008@student.fontys.nl::b27b35d6-1459-4bed-af76-eef7aff762d7" providerId="AD" clId="Web-{20C2B948-EF28-CFE4-9F8D-3160B5CD79A2}" dt="2023-03-08T16:40:56.629" v="43"/>
          <ac:cxnSpMkLst>
            <pc:docMk/>
            <pc:sldMk cId="109857222" sldId="256"/>
            <ac:cxnSpMk id="76" creationId="{3EFADC67-92A1-44FB-8691-D8CD71A21EFA}"/>
          </ac:cxnSpMkLst>
        </pc:cxnChg>
      </pc:sldChg>
      <pc:sldChg chg="addSp delSp modSp mod modClrScheme chgLayout">
        <pc:chgData name="Pirani,Antonio A." userId="S::523008@student.fontys.nl::b27b35d6-1459-4bed-af76-eef7aff762d7" providerId="AD" clId="Web-{20C2B948-EF28-CFE4-9F8D-3160B5CD79A2}" dt="2023-03-08T16:52:12.591" v="155"/>
        <pc:sldMkLst>
          <pc:docMk/>
          <pc:sldMk cId="764908316" sldId="257"/>
        </pc:sldMkLst>
        <pc:spChg chg="mod ord">
          <ac:chgData name="Pirani,Antonio A." userId="S::523008@student.fontys.nl::b27b35d6-1459-4bed-af76-eef7aff762d7" providerId="AD" clId="Web-{20C2B948-EF28-CFE4-9F8D-3160B5CD79A2}" dt="2023-03-08T16:51:41.402" v="145" actId="20577"/>
          <ac:spMkLst>
            <pc:docMk/>
            <pc:sldMk cId="764908316" sldId="257"/>
            <ac:spMk id="2" creationId="{859C2C55-BD17-96C4-BF59-DDEDDC87AD63}"/>
          </ac:spMkLst>
        </pc:spChg>
        <pc:spChg chg="mod ord">
          <ac:chgData name="Pirani,Antonio A." userId="S::523008@student.fontys.nl::b27b35d6-1459-4bed-af76-eef7aff762d7" providerId="AD" clId="Web-{20C2B948-EF28-CFE4-9F8D-3160B5CD79A2}" dt="2023-03-08T16:48:28.223" v="143" actId="20577"/>
          <ac:spMkLst>
            <pc:docMk/>
            <pc:sldMk cId="764908316" sldId="257"/>
            <ac:spMk id="3" creationId="{FE68B8D5-E03E-5F1B-EC01-4CABA2EBEF12}"/>
          </ac:spMkLst>
        </pc:spChg>
        <pc:spChg chg="add del mod">
          <ac:chgData name="Pirani,Antonio A." userId="S::523008@student.fontys.nl::b27b35d6-1459-4bed-af76-eef7aff762d7" providerId="AD" clId="Web-{20C2B948-EF28-CFE4-9F8D-3160B5CD79A2}" dt="2023-03-08T16:52:12.591" v="155"/>
          <ac:spMkLst>
            <pc:docMk/>
            <pc:sldMk cId="764908316" sldId="257"/>
            <ac:spMk id="4" creationId="{B35330C6-7420-95EE-02AD-175F256E3168}"/>
          </ac:spMkLst>
        </pc:spChg>
      </pc:sldChg>
      <pc:sldChg chg="modSp mod modClrScheme chgLayout">
        <pc:chgData name="Pirani,Antonio A." userId="S::523008@student.fontys.nl::b27b35d6-1459-4bed-af76-eef7aff762d7" providerId="AD" clId="Web-{20C2B948-EF28-CFE4-9F8D-3160B5CD79A2}" dt="2023-03-08T16:39:26.564" v="30"/>
        <pc:sldMkLst>
          <pc:docMk/>
          <pc:sldMk cId="3823489692" sldId="258"/>
        </pc:sldMkLst>
        <pc:spChg chg="mod ord">
          <ac:chgData name="Pirani,Antonio A." userId="S::523008@student.fontys.nl::b27b35d6-1459-4bed-af76-eef7aff762d7" providerId="AD" clId="Web-{20C2B948-EF28-CFE4-9F8D-3160B5CD79A2}" dt="2023-03-08T16:39:26.564" v="30"/>
          <ac:spMkLst>
            <pc:docMk/>
            <pc:sldMk cId="3823489692" sldId="258"/>
            <ac:spMk id="2" creationId="{DD14F7B3-94E7-F391-A8A9-5378DFF46F1E}"/>
          </ac:spMkLst>
        </pc:spChg>
        <pc:spChg chg="mod ord">
          <ac:chgData name="Pirani,Antonio A." userId="S::523008@student.fontys.nl::b27b35d6-1459-4bed-af76-eef7aff762d7" providerId="AD" clId="Web-{20C2B948-EF28-CFE4-9F8D-3160B5CD79A2}" dt="2023-03-08T16:39:26.564" v="30"/>
          <ac:spMkLst>
            <pc:docMk/>
            <pc:sldMk cId="3823489692" sldId="258"/>
            <ac:spMk id="3" creationId="{8EC76816-802D-6F65-A85F-5C9C008E3823}"/>
          </ac:spMkLst>
        </pc:spChg>
      </pc:sldChg>
      <pc:sldChg chg="delSp modSp mod modClrScheme delDesignElem chgLayout">
        <pc:chgData name="Pirani,Antonio A." userId="S::523008@student.fontys.nl::b27b35d6-1459-4bed-af76-eef7aff762d7" providerId="AD" clId="Web-{20C2B948-EF28-CFE4-9F8D-3160B5CD79A2}" dt="2023-03-08T16:39:26.564" v="30"/>
        <pc:sldMkLst>
          <pc:docMk/>
          <pc:sldMk cId="1051841186" sldId="259"/>
        </pc:sldMkLst>
        <pc:spChg chg="mod ord">
          <ac:chgData name="Pirani,Antonio A." userId="S::523008@student.fontys.nl::b27b35d6-1459-4bed-af76-eef7aff762d7" providerId="AD" clId="Web-{20C2B948-EF28-CFE4-9F8D-3160B5CD79A2}" dt="2023-03-08T16:39:26.564" v="30"/>
          <ac:spMkLst>
            <pc:docMk/>
            <pc:sldMk cId="1051841186" sldId="259"/>
            <ac:spMk id="2" creationId="{8E8CC8C2-2F57-B2F4-A22B-B23AA726D47C}"/>
          </ac:spMkLst>
        </pc:spChg>
        <pc:spChg chg="mod ord">
          <ac:chgData name="Pirani,Antonio A." userId="S::523008@student.fontys.nl::b27b35d6-1459-4bed-af76-eef7aff762d7" providerId="AD" clId="Web-{20C2B948-EF28-CFE4-9F8D-3160B5CD79A2}" dt="2023-03-08T16:39:26.564" v="30"/>
          <ac:spMkLst>
            <pc:docMk/>
            <pc:sldMk cId="1051841186" sldId="259"/>
            <ac:spMk id="3" creationId="{7D3369F4-C1E2-15A0-25ED-C3D5A5502BB8}"/>
          </ac:spMkLst>
        </pc:spChg>
        <pc:spChg chg="del">
          <ac:chgData name="Pirani,Antonio A." userId="S::523008@student.fontys.nl::b27b35d6-1459-4bed-af76-eef7aff762d7" providerId="AD" clId="Web-{20C2B948-EF28-CFE4-9F8D-3160B5CD79A2}" dt="2023-03-08T16:34:48.866" v="0"/>
          <ac:spMkLst>
            <pc:docMk/>
            <pc:sldMk cId="1051841186" sldId="259"/>
            <ac:spMk id="9" creationId="{09646535-AEF6-4883-A4F9-EEC1F8B4319E}"/>
          </ac:spMkLst>
        </pc:spChg>
        <pc:spChg chg="del">
          <ac:chgData name="Pirani,Antonio A." userId="S::523008@student.fontys.nl::b27b35d6-1459-4bed-af76-eef7aff762d7" providerId="AD" clId="Web-{20C2B948-EF28-CFE4-9F8D-3160B5CD79A2}" dt="2023-03-08T16:34:48.866" v="0"/>
          <ac:spMkLst>
            <pc:docMk/>
            <pc:sldMk cId="1051841186" sldId="259"/>
            <ac:spMk id="11" creationId="{A4CEB5B4-CDED-47E6-9A79-D8983C3D4360}"/>
          </ac:spMkLst>
        </pc:spChg>
        <pc:spChg chg="del">
          <ac:chgData name="Pirani,Antonio A." userId="S::523008@student.fontys.nl::b27b35d6-1459-4bed-af76-eef7aff762d7" providerId="AD" clId="Web-{20C2B948-EF28-CFE4-9F8D-3160B5CD79A2}" dt="2023-03-08T16:34:48.866" v="0"/>
          <ac:spMkLst>
            <pc:docMk/>
            <pc:sldMk cId="1051841186" sldId="259"/>
            <ac:spMk id="13" creationId="{D50332B2-2BC3-434F-B11C-851A29882D15}"/>
          </ac:spMkLst>
        </pc:spChg>
        <pc:spChg chg="del">
          <ac:chgData name="Pirani,Antonio A." userId="S::523008@student.fontys.nl::b27b35d6-1459-4bed-af76-eef7aff762d7" providerId="AD" clId="Web-{20C2B948-EF28-CFE4-9F8D-3160B5CD79A2}" dt="2023-03-08T16:34:48.866" v="0"/>
          <ac:spMkLst>
            <pc:docMk/>
            <pc:sldMk cId="1051841186" sldId="259"/>
            <ac:spMk id="15" creationId="{FF54EC60-509D-4A90-A637-580B5967E1DC}"/>
          </ac:spMkLst>
        </pc:spChg>
        <pc:spChg chg="del">
          <ac:chgData name="Pirani,Antonio A." userId="S::523008@student.fontys.nl::b27b35d6-1459-4bed-af76-eef7aff762d7" providerId="AD" clId="Web-{20C2B948-EF28-CFE4-9F8D-3160B5CD79A2}" dt="2023-03-08T16:34:48.866" v="0"/>
          <ac:spMkLst>
            <pc:docMk/>
            <pc:sldMk cId="1051841186" sldId="259"/>
            <ac:spMk id="17" creationId="{FCC4408D-5823-4186-97B4-25D12A9F93B0}"/>
          </ac:spMkLst>
        </pc:spChg>
      </pc:sldChg>
      <pc:sldChg chg="modSp mod modClrScheme chgLayout">
        <pc:chgData name="Pirani,Antonio A." userId="S::523008@student.fontys.nl::b27b35d6-1459-4bed-af76-eef7aff762d7" providerId="AD" clId="Web-{20C2B948-EF28-CFE4-9F8D-3160B5CD79A2}" dt="2023-03-08T16:39:26.564" v="30"/>
        <pc:sldMkLst>
          <pc:docMk/>
          <pc:sldMk cId="798494627" sldId="260"/>
        </pc:sldMkLst>
        <pc:spChg chg="mod ord">
          <ac:chgData name="Pirani,Antonio A." userId="S::523008@student.fontys.nl::b27b35d6-1459-4bed-af76-eef7aff762d7" providerId="AD" clId="Web-{20C2B948-EF28-CFE4-9F8D-3160B5CD79A2}" dt="2023-03-08T16:39:26.564" v="30"/>
          <ac:spMkLst>
            <pc:docMk/>
            <pc:sldMk cId="798494627" sldId="260"/>
            <ac:spMk id="2" creationId="{EAEE4D1A-2144-070C-FF02-F5DCBADCAC60}"/>
          </ac:spMkLst>
        </pc:spChg>
        <pc:spChg chg="mod ord">
          <ac:chgData name="Pirani,Antonio A." userId="S::523008@student.fontys.nl::b27b35d6-1459-4bed-af76-eef7aff762d7" providerId="AD" clId="Web-{20C2B948-EF28-CFE4-9F8D-3160B5CD79A2}" dt="2023-03-08T16:39:26.564" v="30"/>
          <ac:spMkLst>
            <pc:docMk/>
            <pc:sldMk cId="798494627" sldId="260"/>
            <ac:spMk id="3" creationId="{DD2152ED-C342-F018-0EBB-9AB9473CF607}"/>
          </ac:spMkLst>
        </pc:spChg>
      </pc:sldChg>
      <pc:sldChg chg="modSp mod modClrScheme chgLayout">
        <pc:chgData name="Pirani,Antonio A." userId="S::523008@student.fontys.nl::b27b35d6-1459-4bed-af76-eef7aff762d7" providerId="AD" clId="Web-{20C2B948-EF28-CFE4-9F8D-3160B5CD79A2}" dt="2023-03-08T16:39:26.564" v="30"/>
        <pc:sldMkLst>
          <pc:docMk/>
          <pc:sldMk cId="920567303" sldId="261"/>
        </pc:sldMkLst>
        <pc:spChg chg="mod ord">
          <ac:chgData name="Pirani,Antonio A." userId="S::523008@student.fontys.nl::b27b35d6-1459-4bed-af76-eef7aff762d7" providerId="AD" clId="Web-{20C2B948-EF28-CFE4-9F8D-3160B5CD79A2}" dt="2023-03-08T16:39:26.564" v="30"/>
          <ac:spMkLst>
            <pc:docMk/>
            <pc:sldMk cId="920567303" sldId="261"/>
            <ac:spMk id="2" creationId="{6BEFF12F-249E-A5F2-924E-3F981ADD7706}"/>
          </ac:spMkLst>
        </pc:spChg>
        <pc:spChg chg="mod ord">
          <ac:chgData name="Pirani,Antonio A." userId="S::523008@student.fontys.nl::b27b35d6-1459-4bed-af76-eef7aff762d7" providerId="AD" clId="Web-{20C2B948-EF28-CFE4-9F8D-3160B5CD79A2}" dt="2023-03-08T16:39:26.564" v="30"/>
          <ac:spMkLst>
            <pc:docMk/>
            <pc:sldMk cId="920567303" sldId="261"/>
            <ac:spMk id="3" creationId="{30F0EAF9-66AE-0DD5-0C9D-341E4053F2EB}"/>
          </ac:spMkLst>
        </pc:spChg>
      </pc:sldChg>
      <pc:sldChg chg="modSp mod modClrScheme chgLayout">
        <pc:chgData name="Pirani,Antonio A." userId="S::523008@student.fontys.nl::b27b35d6-1459-4bed-af76-eef7aff762d7" providerId="AD" clId="Web-{20C2B948-EF28-CFE4-9F8D-3160B5CD79A2}" dt="2023-03-08T16:39:26.564" v="30"/>
        <pc:sldMkLst>
          <pc:docMk/>
          <pc:sldMk cId="2928994138" sldId="262"/>
        </pc:sldMkLst>
        <pc:spChg chg="mod ord">
          <ac:chgData name="Pirani,Antonio A." userId="S::523008@student.fontys.nl::b27b35d6-1459-4bed-af76-eef7aff762d7" providerId="AD" clId="Web-{20C2B948-EF28-CFE4-9F8D-3160B5CD79A2}" dt="2023-03-08T16:39:26.564" v="30"/>
          <ac:spMkLst>
            <pc:docMk/>
            <pc:sldMk cId="2928994138" sldId="262"/>
            <ac:spMk id="2" creationId="{4BF88A79-76F3-5D58-BD01-022AD7EE41EF}"/>
          </ac:spMkLst>
        </pc:spChg>
        <pc:spChg chg="mod ord">
          <ac:chgData name="Pirani,Antonio A." userId="S::523008@student.fontys.nl::b27b35d6-1459-4bed-af76-eef7aff762d7" providerId="AD" clId="Web-{20C2B948-EF28-CFE4-9F8D-3160B5CD79A2}" dt="2023-03-08T16:39:26.564" v="30"/>
          <ac:spMkLst>
            <pc:docMk/>
            <pc:sldMk cId="2928994138" sldId="262"/>
            <ac:spMk id="3" creationId="{AC51AF08-306D-8B20-7C3C-E56F7D9A0443}"/>
          </ac:spMkLst>
        </pc:spChg>
      </pc:sldChg>
      <pc:sldChg chg="modSp mod modClrScheme chgLayout">
        <pc:chgData name="Pirani,Antonio A." userId="S::523008@student.fontys.nl::b27b35d6-1459-4bed-af76-eef7aff762d7" providerId="AD" clId="Web-{20C2B948-EF28-CFE4-9F8D-3160B5CD79A2}" dt="2023-03-08T16:39:26.564" v="30"/>
        <pc:sldMkLst>
          <pc:docMk/>
          <pc:sldMk cId="3700990553" sldId="263"/>
        </pc:sldMkLst>
        <pc:spChg chg="mod ord">
          <ac:chgData name="Pirani,Antonio A." userId="S::523008@student.fontys.nl::b27b35d6-1459-4bed-af76-eef7aff762d7" providerId="AD" clId="Web-{20C2B948-EF28-CFE4-9F8D-3160B5CD79A2}" dt="2023-03-08T16:39:26.564" v="30"/>
          <ac:spMkLst>
            <pc:docMk/>
            <pc:sldMk cId="3700990553" sldId="263"/>
            <ac:spMk id="2" creationId="{1BACE221-1147-5EDD-6C22-B62FFD2F584C}"/>
          </ac:spMkLst>
        </pc:spChg>
        <pc:spChg chg="mod ord">
          <ac:chgData name="Pirani,Antonio A." userId="S::523008@student.fontys.nl::b27b35d6-1459-4bed-af76-eef7aff762d7" providerId="AD" clId="Web-{20C2B948-EF28-CFE4-9F8D-3160B5CD79A2}" dt="2023-03-08T16:39:26.564" v="30"/>
          <ac:spMkLst>
            <pc:docMk/>
            <pc:sldMk cId="3700990553" sldId="263"/>
            <ac:spMk id="3" creationId="{78230B3C-428F-DF98-48B1-E78D4C2A9389}"/>
          </ac:spMkLst>
        </pc:spChg>
      </pc:sldChg>
      <pc:sldChg chg="modSp mod modClrScheme chgLayout">
        <pc:chgData name="Pirani,Antonio A." userId="S::523008@student.fontys.nl::b27b35d6-1459-4bed-af76-eef7aff762d7" providerId="AD" clId="Web-{20C2B948-EF28-CFE4-9F8D-3160B5CD79A2}" dt="2023-03-08T16:39:26.564" v="30"/>
        <pc:sldMkLst>
          <pc:docMk/>
          <pc:sldMk cId="2818610950" sldId="264"/>
        </pc:sldMkLst>
        <pc:spChg chg="mod ord">
          <ac:chgData name="Pirani,Antonio A." userId="S::523008@student.fontys.nl::b27b35d6-1459-4bed-af76-eef7aff762d7" providerId="AD" clId="Web-{20C2B948-EF28-CFE4-9F8D-3160B5CD79A2}" dt="2023-03-08T16:39:26.564" v="30"/>
          <ac:spMkLst>
            <pc:docMk/>
            <pc:sldMk cId="2818610950" sldId="264"/>
            <ac:spMk id="2" creationId="{F95A70B9-D451-D270-0CD6-D2FC63C4EDD5}"/>
          </ac:spMkLst>
        </pc:spChg>
        <pc:spChg chg="mod ord">
          <ac:chgData name="Pirani,Antonio A." userId="S::523008@student.fontys.nl::b27b35d6-1459-4bed-af76-eef7aff762d7" providerId="AD" clId="Web-{20C2B948-EF28-CFE4-9F8D-3160B5CD79A2}" dt="2023-03-08T16:39:26.564" v="30"/>
          <ac:spMkLst>
            <pc:docMk/>
            <pc:sldMk cId="2818610950" sldId="264"/>
            <ac:spMk id="3" creationId="{D5289D01-2AD9-215F-8C89-06248745E69C}"/>
          </ac:spMkLst>
        </pc:spChg>
      </pc:sldChg>
      <pc:sldMasterChg chg="del delSldLayout">
        <pc:chgData name="Pirani,Antonio A." userId="S::523008@student.fontys.nl::b27b35d6-1459-4bed-af76-eef7aff762d7" providerId="AD" clId="Web-{20C2B948-EF28-CFE4-9F8D-3160B5CD79A2}" dt="2023-03-08T16:34:48.866" v="0"/>
        <pc:sldMasterMkLst>
          <pc:docMk/>
          <pc:sldMasterMk cId="1555803907" sldId="2147483725"/>
        </pc:sldMasterMkLst>
        <pc:sldLayoutChg chg="del">
          <pc:chgData name="Pirani,Antonio A." userId="S::523008@student.fontys.nl::b27b35d6-1459-4bed-af76-eef7aff762d7" providerId="AD" clId="Web-{20C2B948-EF28-CFE4-9F8D-3160B5CD79A2}" dt="2023-03-08T16:34:48.866" v="0"/>
          <pc:sldLayoutMkLst>
            <pc:docMk/>
            <pc:sldMasterMk cId="1555803907" sldId="2147483725"/>
            <pc:sldLayoutMk cId="3594521325" sldId="2147483726"/>
          </pc:sldLayoutMkLst>
        </pc:sldLayoutChg>
        <pc:sldLayoutChg chg="del">
          <pc:chgData name="Pirani,Antonio A." userId="S::523008@student.fontys.nl::b27b35d6-1459-4bed-af76-eef7aff762d7" providerId="AD" clId="Web-{20C2B948-EF28-CFE4-9F8D-3160B5CD79A2}" dt="2023-03-08T16:34:48.866" v="0"/>
          <pc:sldLayoutMkLst>
            <pc:docMk/>
            <pc:sldMasterMk cId="1555803907" sldId="2147483725"/>
            <pc:sldLayoutMk cId="1090527648" sldId="2147483727"/>
          </pc:sldLayoutMkLst>
        </pc:sldLayoutChg>
        <pc:sldLayoutChg chg="del">
          <pc:chgData name="Pirani,Antonio A." userId="S::523008@student.fontys.nl::b27b35d6-1459-4bed-af76-eef7aff762d7" providerId="AD" clId="Web-{20C2B948-EF28-CFE4-9F8D-3160B5CD79A2}" dt="2023-03-08T16:34:48.866" v="0"/>
          <pc:sldLayoutMkLst>
            <pc:docMk/>
            <pc:sldMasterMk cId="1555803907" sldId="2147483725"/>
            <pc:sldLayoutMk cId="3942503498" sldId="2147483728"/>
          </pc:sldLayoutMkLst>
        </pc:sldLayoutChg>
        <pc:sldLayoutChg chg="del">
          <pc:chgData name="Pirani,Antonio A." userId="S::523008@student.fontys.nl::b27b35d6-1459-4bed-af76-eef7aff762d7" providerId="AD" clId="Web-{20C2B948-EF28-CFE4-9F8D-3160B5CD79A2}" dt="2023-03-08T16:34:48.866" v="0"/>
          <pc:sldLayoutMkLst>
            <pc:docMk/>
            <pc:sldMasterMk cId="1555803907" sldId="2147483725"/>
            <pc:sldLayoutMk cId="604957596" sldId="2147483729"/>
          </pc:sldLayoutMkLst>
        </pc:sldLayoutChg>
        <pc:sldLayoutChg chg="del">
          <pc:chgData name="Pirani,Antonio A." userId="S::523008@student.fontys.nl::b27b35d6-1459-4bed-af76-eef7aff762d7" providerId="AD" clId="Web-{20C2B948-EF28-CFE4-9F8D-3160B5CD79A2}" dt="2023-03-08T16:34:48.866" v="0"/>
          <pc:sldLayoutMkLst>
            <pc:docMk/>
            <pc:sldMasterMk cId="1555803907" sldId="2147483725"/>
            <pc:sldLayoutMk cId="1123811823" sldId="2147483730"/>
          </pc:sldLayoutMkLst>
        </pc:sldLayoutChg>
        <pc:sldLayoutChg chg="del">
          <pc:chgData name="Pirani,Antonio A." userId="S::523008@student.fontys.nl::b27b35d6-1459-4bed-af76-eef7aff762d7" providerId="AD" clId="Web-{20C2B948-EF28-CFE4-9F8D-3160B5CD79A2}" dt="2023-03-08T16:34:48.866" v="0"/>
          <pc:sldLayoutMkLst>
            <pc:docMk/>
            <pc:sldMasterMk cId="1555803907" sldId="2147483725"/>
            <pc:sldLayoutMk cId="66458586" sldId="2147483731"/>
          </pc:sldLayoutMkLst>
        </pc:sldLayoutChg>
        <pc:sldLayoutChg chg="del">
          <pc:chgData name="Pirani,Antonio A." userId="S::523008@student.fontys.nl::b27b35d6-1459-4bed-af76-eef7aff762d7" providerId="AD" clId="Web-{20C2B948-EF28-CFE4-9F8D-3160B5CD79A2}" dt="2023-03-08T16:34:48.866" v="0"/>
          <pc:sldLayoutMkLst>
            <pc:docMk/>
            <pc:sldMasterMk cId="1555803907" sldId="2147483725"/>
            <pc:sldLayoutMk cId="2621898564" sldId="2147483732"/>
          </pc:sldLayoutMkLst>
        </pc:sldLayoutChg>
        <pc:sldLayoutChg chg="del">
          <pc:chgData name="Pirani,Antonio A." userId="S::523008@student.fontys.nl::b27b35d6-1459-4bed-af76-eef7aff762d7" providerId="AD" clId="Web-{20C2B948-EF28-CFE4-9F8D-3160B5CD79A2}" dt="2023-03-08T16:34:48.866" v="0"/>
          <pc:sldLayoutMkLst>
            <pc:docMk/>
            <pc:sldMasterMk cId="1555803907" sldId="2147483725"/>
            <pc:sldLayoutMk cId="1407607" sldId="2147483733"/>
          </pc:sldLayoutMkLst>
        </pc:sldLayoutChg>
        <pc:sldLayoutChg chg="del">
          <pc:chgData name="Pirani,Antonio A." userId="S::523008@student.fontys.nl::b27b35d6-1459-4bed-af76-eef7aff762d7" providerId="AD" clId="Web-{20C2B948-EF28-CFE4-9F8D-3160B5CD79A2}" dt="2023-03-08T16:34:48.866" v="0"/>
          <pc:sldLayoutMkLst>
            <pc:docMk/>
            <pc:sldMasterMk cId="1555803907" sldId="2147483725"/>
            <pc:sldLayoutMk cId="3500080001" sldId="2147483734"/>
          </pc:sldLayoutMkLst>
        </pc:sldLayoutChg>
        <pc:sldLayoutChg chg="del">
          <pc:chgData name="Pirani,Antonio A." userId="S::523008@student.fontys.nl::b27b35d6-1459-4bed-af76-eef7aff762d7" providerId="AD" clId="Web-{20C2B948-EF28-CFE4-9F8D-3160B5CD79A2}" dt="2023-03-08T16:34:48.866" v="0"/>
          <pc:sldLayoutMkLst>
            <pc:docMk/>
            <pc:sldMasterMk cId="1555803907" sldId="2147483725"/>
            <pc:sldLayoutMk cId="1375412644" sldId="2147483735"/>
          </pc:sldLayoutMkLst>
        </pc:sldLayoutChg>
        <pc:sldLayoutChg chg="del">
          <pc:chgData name="Pirani,Antonio A." userId="S::523008@student.fontys.nl::b27b35d6-1459-4bed-af76-eef7aff762d7" providerId="AD" clId="Web-{20C2B948-EF28-CFE4-9F8D-3160B5CD79A2}" dt="2023-03-08T16:34:48.866" v="0"/>
          <pc:sldLayoutMkLst>
            <pc:docMk/>
            <pc:sldMasterMk cId="1555803907" sldId="2147483725"/>
            <pc:sldLayoutMk cId="3704039324" sldId="2147483736"/>
          </pc:sldLayoutMkLst>
        </pc:sldLayoutChg>
      </pc:sldMasterChg>
      <pc:sldMasterChg chg="add del addSldLayout delSldLayout modSldLayout">
        <pc:chgData name="Pirani,Antonio A." userId="S::523008@student.fontys.nl::b27b35d6-1459-4bed-af76-eef7aff762d7" providerId="AD" clId="Web-{20C2B948-EF28-CFE4-9F8D-3160B5CD79A2}" dt="2023-03-08T16:36:07.822" v="22"/>
        <pc:sldMasterMkLst>
          <pc:docMk/>
          <pc:sldMasterMk cId="2475927696" sldId="2147483737"/>
        </pc:sldMasterMkLst>
        <pc:sldLayoutChg chg="add del mod replId">
          <pc:chgData name="Pirani,Antonio A." userId="S::523008@student.fontys.nl::b27b35d6-1459-4bed-af76-eef7aff762d7" providerId="AD" clId="Web-{20C2B948-EF28-CFE4-9F8D-3160B5CD79A2}" dt="2023-03-08T16:36:07.822" v="22"/>
          <pc:sldLayoutMkLst>
            <pc:docMk/>
            <pc:sldMasterMk cId="2475927696" sldId="2147483737"/>
            <pc:sldLayoutMk cId="196758966" sldId="2147483738"/>
          </pc:sldLayoutMkLst>
        </pc:sldLayoutChg>
        <pc:sldLayoutChg chg="add del mod replId">
          <pc:chgData name="Pirani,Antonio A." userId="S::523008@student.fontys.nl::b27b35d6-1459-4bed-af76-eef7aff762d7" providerId="AD" clId="Web-{20C2B948-EF28-CFE4-9F8D-3160B5CD79A2}" dt="2023-03-08T16:36:07.822" v="22"/>
          <pc:sldLayoutMkLst>
            <pc:docMk/>
            <pc:sldMasterMk cId="2475927696" sldId="2147483737"/>
            <pc:sldLayoutMk cId="880324280" sldId="2147483739"/>
          </pc:sldLayoutMkLst>
        </pc:sldLayoutChg>
        <pc:sldLayoutChg chg="add del mod replId">
          <pc:chgData name="Pirani,Antonio A." userId="S::523008@student.fontys.nl::b27b35d6-1459-4bed-af76-eef7aff762d7" providerId="AD" clId="Web-{20C2B948-EF28-CFE4-9F8D-3160B5CD79A2}" dt="2023-03-08T16:36:07.822" v="22"/>
          <pc:sldLayoutMkLst>
            <pc:docMk/>
            <pc:sldMasterMk cId="2475927696" sldId="2147483737"/>
            <pc:sldLayoutMk cId="2736620803" sldId="2147483740"/>
          </pc:sldLayoutMkLst>
        </pc:sldLayoutChg>
        <pc:sldLayoutChg chg="add del mod replId">
          <pc:chgData name="Pirani,Antonio A." userId="S::523008@student.fontys.nl::b27b35d6-1459-4bed-af76-eef7aff762d7" providerId="AD" clId="Web-{20C2B948-EF28-CFE4-9F8D-3160B5CD79A2}" dt="2023-03-08T16:36:07.822" v="22"/>
          <pc:sldLayoutMkLst>
            <pc:docMk/>
            <pc:sldMasterMk cId="2475927696" sldId="2147483737"/>
            <pc:sldLayoutMk cId="2148625273" sldId="2147483741"/>
          </pc:sldLayoutMkLst>
        </pc:sldLayoutChg>
        <pc:sldLayoutChg chg="add del mod replId">
          <pc:chgData name="Pirani,Antonio A." userId="S::523008@student.fontys.nl::b27b35d6-1459-4bed-af76-eef7aff762d7" providerId="AD" clId="Web-{20C2B948-EF28-CFE4-9F8D-3160B5CD79A2}" dt="2023-03-08T16:36:07.822" v="22"/>
          <pc:sldLayoutMkLst>
            <pc:docMk/>
            <pc:sldMasterMk cId="2475927696" sldId="2147483737"/>
            <pc:sldLayoutMk cId="478730326" sldId="2147483742"/>
          </pc:sldLayoutMkLst>
        </pc:sldLayoutChg>
        <pc:sldLayoutChg chg="add del mod replId">
          <pc:chgData name="Pirani,Antonio A." userId="S::523008@student.fontys.nl::b27b35d6-1459-4bed-af76-eef7aff762d7" providerId="AD" clId="Web-{20C2B948-EF28-CFE4-9F8D-3160B5CD79A2}" dt="2023-03-08T16:36:07.822" v="22"/>
          <pc:sldLayoutMkLst>
            <pc:docMk/>
            <pc:sldMasterMk cId="2475927696" sldId="2147483737"/>
            <pc:sldLayoutMk cId="360591850" sldId="2147483743"/>
          </pc:sldLayoutMkLst>
        </pc:sldLayoutChg>
        <pc:sldLayoutChg chg="add del mod replId">
          <pc:chgData name="Pirani,Antonio A." userId="S::523008@student.fontys.nl::b27b35d6-1459-4bed-af76-eef7aff762d7" providerId="AD" clId="Web-{20C2B948-EF28-CFE4-9F8D-3160B5CD79A2}" dt="2023-03-08T16:36:07.822" v="22"/>
          <pc:sldLayoutMkLst>
            <pc:docMk/>
            <pc:sldMasterMk cId="2475927696" sldId="2147483737"/>
            <pc:sldLayoutMk cId="3983811415" sldId="2147483744"/>
          </pc:sldLayoutMkLst>
        </pc:sldLayoutChg>
        <pc:sldLayoutChg chg="add del mod replId">
          <pc:chgData name="Pirani,Antonio A." userId="S::523008@student.fontys.nl::b27b35d6-1459-4bed-af76-eef7aff762d7" providerId="AD" clId="Web-{20C2B948-EF28-CFE4-9F8D-3160B5CD79A2}" dt="2023-03-08T16:36:07.822" v="22"/>
          <pc:sldLayoutMkLst>
            <pc:docMk/>
            <pc:sldMasterMk cId="2475927696" sldId="2147483737"/>
            <pc:sldLayoutMk cId="2039293145" sldId="2147483745"/>
          </pc:sldLayoutMkLst>
        </pc:sldLayoutChg>
        <pc:sldLayoutChg chg="add del mod replId">
          <pc:chgData name="Pirani,Antonio A." userId="S::523008@student.fontys.nl::b27b35d6-1459-4bed-af76-eef7aff762d7" providerId="AD" clId="Web-{20C2B948-EF28-CFE4-9F8D-3160B5CD79A2}" dt="2023-03-08T16:36:07.822" v="22"/>
          <pc:sldLayoutMkLst>
            <pc:docMk/>
            <pc:sldMasterMk cId="2475927696" sldId="2147483737"/>
            <pc:sldLayoutMk cId="131305704" sldId="2147483746"/>
          </pc:sldLayoutMkLst>
        </pc:sldLayoutChg>
        <pc:sldLayoutChg chg="add del mod replId">
          <pc:chgData name="Pirani,Antonio A." userId="S::523008@student.fontys.nl::b27b35d6-1459-4bed-af76-eef7aff762d7" providerId="AD" clId="Web-{20C2B948-EF28-CFE4-9F8D-3160B5CD79A2}" dt="2023-03-08T16:36:07.822" v="22"/>
          <pc:sldLayoutMkLst>
            <pc:docMk/>
            <pc:sldMasterMk cId="2475927696" sldId="2147483737"/>
            <pc:sldLayoutMk cId="1654761869" sldId="2147483747"/>
          </pc:sldLayoutMkLst>
        </pc:sldLayoutChg>
        <pc:sldLayoutChg chg="add del mod replId">
          <pc:chgData name="Pirani,Antonio A." userId="S::523008@student.fontys.nl::b27b35d6-1459-4bed-af76-eef7aff762d7" providerId="AD" clId="Web-{20C2B948-EF28-CFE4-9F8D-3160B5CD79A2}" dt="2023-03-08T16:36:07.822" v="22"/>
          <pc:sldLayoutMkLst>
            <pc:docMk/>
            <pc:sldMasterMk cId="2475927696" sldId="2147483737"/>
            <pc:sldLayoutMk cId="1569411816" sldId="2147483748"/>
          </pc:sldLayoutMkLst>
        </pc:sldLayoutChg>
      </pc:sldMasterChg>
      <pc:sldMasterChg chg="add del addSldLayout delSldLayout modSldLayout">
        <pc:chgData name="Pirani,Antonio A." userId="S::523008@student.fontys.nl::b27b35d6-1459-4bed-af76-eef7aff762d7" providerId="AD" clId="Web-{20C2B948-EF28-CFE4-9F8D-3160B5CD79A2}" dt="2023-03-08T16:36:15.354" v="23"/>
        <pc:sldMasterMkLst>
          <pc:docMk/>
          <pc:sldMasterMk cId="2610375169" sldId="2147483749"/>
        </pc:sldMasterMkLst>
        <pc:sldLayoutChg chg="add del mod replId">
          <pc:chgData name="Pirani,Antonio A." userId="S::523008@student.fontys.nl::b27b35d6-1459-4bed-af76-eef7aff762d7" providerId="AD" clId="Web-{20C2B948-EF28-CFE4-9F8D-3160B5CD79A2}" dt="2023-03-08T16:36:15.354" v="23"/>
          <pc:sldLayoutMkLst>
            <pc:docMk/>
            <pc:sldMasterMk cId="2610375169" sldId="2147483749"/>
            <pc:sldLayoutMk cId="1195482027" sldId="2147483750"/>
          </pc:sldLayoutMkLst>
        </pc:sldLayoutChg>
        <pc:sldLayoutChg chg="add del mod replId">
          <pc:chgData name="Pirani,Antonio A." userId="S::523008@student.fontys.nl::b27b35d6-1459-4bed-af76-eef7aff762d7" providerId="AD" clId="Web-{20C2B948-EF28-CFE4-9F8D-3160B5CD79A2}" dt="2023-03-08T16:36:15.354" v="23"/>
          <pc:sldLayoutMkLst>
            <pc:docMk/>
            <pc:sldMasterMk cId="2610375169" sldId="2147483749"/>
            <pc:sldLayoutMk cId="4193033449" sldId="2147483751"/>
          </pc:sldLayoutMkLst>
        </pc:sldLayoutChg>
        <pc:sldLayoutChg chg="add del mod replId">
          <pc:chgData name="Pirani,Antonio A." userId="S::523008@student.fontys.nl::b27b35d6-1459-4bed-af76-eef7aff762d7" providerId="AD" clId="Web-{20C2B948-EF28-CFE4-9F8D-3160B5CD79A2}" dt="2023-03-08T16:36:15.354" v="23"/>
          <pc:sldLayoutMkLst>
            <pc:docMk/>
            <pc:sldMasterMk cId="2610375169" sldId="2147483749"/>
            <pc:sldLayoutMk cId="730560291" sldId="2147483752"/>
          </pc:sldLayoutMkLst>
        </pc:sldLayoutChg>
        <pc:sldLayoutChg chg="add del mod replId">
          <pc:chgData name="Pirani,Antonio A." userId="S::523008@student.fontys.nl::b27b35d6-1459-4bed-af76-eef7aff762d7" providerId="AD" clId="Web-{20C2B948-EF28-CFE4-9F8D-3160B5CD79A2}" dt="2023-03-08T16:36:15.354" v="23"/>
          <pc:sldLayoutMkLst>
            <pc:docMk/>
            <pc:sldMasterMk cId="2610375169" sldId="2147483749"/>
            <pc:sldLayoutMk cId="158644272" sldId="2147483753"/>
          </pc:sldLayoutMkLst>
        </pc:sldLayoutChg>
        <pc:sldLayoutChg chg="add del mod replId">
          <pc:chgData name="Pirani,Antonio A." userId="S::523008@student.fontys.nl::b27b35d6-1459-4bed-af76-eef7aff762d7" providerId="AD" clId="Web-{20C2B948-EF28-CFE4-9F8D-3160B5CD79A2}" dt="2023-03-08T16:36:15.354" v="23"/>
          <pc:sldLayoutMkLst>
            <pc:docMk/>
            <pc:sldMasterMk cId="2610375169" sldId="2147483749"/>
            <pc:sldLayoutMk cId="2856683064" sldId="2147483754"/>
          </pc:sldLayoutMkLst>
        </pc:sldLayoutChg>
        <pc:sldLayoutChg chg="add del mod replId">
          <pc:chgData name="Pirani,Antonio A." userId="S::523008@student.fontys.nl::b27b35d6-1459-4bed-af76-eef7aff762d7" providerId="AD" clId="Web-{20C2B948-EF28-CFE4-9F8D-3160B5CD79A2}" dt="2023-03-08T16:36:15.354" v="23"/>
          <pc:sldLayoutMkLst>
            <pc:docMk/>
            <pc:sldMasterMk cId="2610375169" sldId="2147483749"/>
            <pc:sldLayoutMk cId="547640008" sldId="2147483755"/>
          </pc:sldLayoutMkLst>
        </pc:sldLayoutChg>
        <pc:sldLayoutChg chg="add del mod replId">
          <pc:chgData name="Pirani,Antonio A." userId="S::523008@student.fontys.nl::b27b35d6-1459-4bed-af76-eef7aff762d7" providerId="AD" clId="Web-{20C2B948-EF28-CFE4-9F8D-3160B5CD79A2}" dt="2023-03-08T16:36:15.354" v="23"/>
          <pc:sldLayoutMkLst>
            <pc:docMk/>
            <pc:sldMasterMk cId="2610375169" sldId="2147483749"/>
            <pc:sldLayoutMk cId="2281075209" sldId="2147483756"/>
          </pc:sldLayoutMkLst>
        </pc:sldLayoutChg>
        <pc:sldLayoutChg chg="add del mod replId">
          <pc:chgData name="Pirani,Antonio A." userId="S::523008@student.fontys.nl::b27b35d6-1459-4bed-af76-eef7aff762d7" providerId="AD" clId="Web-{20C2B948-EF28-CFE4-9F8D-3160B5CD79A2}" dt="2023-03-08T16:36:15.354" v="23"/>
          <pc:sldLayoutMkLst>
            <pc:docMk/>
            <pc:sldMasterMk cId="2610375169" sldId="2147483749"/>
            <pc:sldLayoutMk cId="2989892749" sldId="2147483757"/>
          </pc:sldLayoutMkLst>
        </pc:sldLayoutChg>
        <pc:sldLayoutChg chg="add del mod replId">
          <pc:chgData name="Pirani,Antonio A." userId="S::523008@student.fontys.nl::b27b35d6-1459-4bed-af76-eef7aff762d7" providerId="AD" clId="Web-{20C2B948-EF28-CFE4-9F8D-3160B5CD79A2}" dt="2023-03-08T16:36:15.354" v="23"/>
          <pc:sldLayoutMkLst>
            <pc:docMk/>
            <pc:sldMasterMk cId="2610375169" sldId="2147483749"/>
            <pc:sldLayoutMk cId="1896831179" sldId="2147483758"/>
          </pc:sldLayoutMkLst>
        </pc:sldLayoutChg>
        <pc:sldLayoutChg chg="add del mod replId">
          <pc:chgData name="Pirani,Antonio A." userId="S::523008@student.fontys.nl::b27b35d6-1459-4bed-af76-eef7aff762d7" providerId="AD" clId="Web-{20C2B948-EF28-CFE4-9F8D-3160B5CD79A2}" dt="2023-03-08T16:36:15.354" v="23"/>
          <pc:sldLayoutMkLst>
            <pc:docMk/>
            <pc:sldMasterMk cId="2610375169" sldId="2147483749"/>
            <pc:sldLayoutMk cId="1304236400" sldId="2147483759"/>
          </pc:sldLayoutMkLst>
        </pc:sldLayoutChg>
        <pc:sldLayoutChg chg="add del mod replId">
          <pc:chgData name="Pirani,Antonio A." userId="S::523008@student.fontys.nl::b27b35d6-1459-4bed-af76-eef7aff762d7" providerId="AD" clId="Web-{20C2B948-EF28-CFE4-9F8D-3160B5CD79A2}" dt="2023-03-08T16:36:15.354" v="23"/>
          <pc:sldLayoutMkLst>
            <pc:docMk/>
            <pc:sldMasterMk cId="2610375169" sldId="2147483749"/>
            <pc:sldLayoutMk cId="2192750364" sldId="2147483760"/>
          </pc:sldLayoutMkLst>
        </pc:sldLayoutChg>
      </pc:sldMasterChg>
      <pc:sldMasterChg chg="add del addSldLayout delSldLayout modSldLayout">
        <pc:chgData name="Pirani,Antonio A." userId="S::523008@student.fontys.nl::b27b35d6-1459-4bed-af76-eef7aff762d7" providerId="AD" clId="Web-{20C2B948-EF28-CFE4-9F8D-3160B5CD79A2}" dt="2023-03-08T16:36:21.791" v="24"/>
        <pc:sldMasterMkLst>
          <pc:docMk/>
          <pc:sldMasterMk cId="2951386037" sldId="2147483761"/>
        </pc:sldMasterMkLst>
        <pc:sldLayoutChg chg="add del mod replId">
          <pc:chgData name="Pirani,Antonio A." userId="S::523008@student.fontys.nl::b27b35d6-1459-4bed-af76-eef7aff762d7" providerId="AD" clId="Web-{20C2B948-EF28-CFE4-9F8D-3160B5CD79A2}" dt="2023-03-08T16:36:21.791" v="24"/>
          <pc:sldLayoutMkLst>
            <pc:docMk/>
            <pc:sldMasterMk cId="2951386037" sldId="2147483761"/>
            <pc:sldLayoutMk cId="3919293655" sldId="2147483762"/>
          </pc:sldLayoutMkLst>
        </pc:sldLayoutChg>
        <pc:sldLayoutChg chg="add del mod replId">
          <pc:chgData name="Pirani,Antonio A." userId="S::523008@student.fontys.nl::b27b35d6-1459-4bed-af76-eef7aff762d7" providerId="AD" clId="Web-{20C2B948-EF28-CFE4-9F8D-3160B5CD79A2}" dt="2023-03-08T16:36:21.791" v="24"/>
          <pc:sldLayoutMkLst>
            <pc:docMk/>
            <pc:sldMasterMk cId="2951386037" sldId="2147483761"/>
            <pc:sldLayoutMk cId="2651955604" sldId="2147483763"/>
          </pc:sldLayoutMkLst>
        </pc:sldLayoutChg>
        <pc:sldLayoutChg chg="add del mod replId">
          <pc:chgData name="Pirani,Antonio A." userId="S::523008@student.fontys.nl::b27b35d6-1459-4bed-af76-eef7aff762d7" providerId="AD" clId="Web-{20C2B948-EF28-CFE4-9F8D-3160B5CD79A2}" dt="2023-03-08T16:36:21.791" v="24"/>
          <pc:sldLayoutMkLst>
            <pc:docMk/>
            <pc:sldMasterMk cId="2951386037" sldId="2147483761"/>
            <pc:sldLayoutMk cId="1974210760" sldId="2147483764"/>
          </pc:sldLayoutMkLst>
        </pc:sldLayoutChg>
        <pc:sldLayoutChg chg="add del mod replId">
          <pc:chgData name="Pirani,Antonio A." userId="S::523008@student.fontys.nl::b27b35d6-1459-4bed-af76-eef7aff762d7" providerId="AD" clId="Web-{20C2B948-EF28-CFE4-9F8D-3160B5CD79A2}" dt="2023-03-08T16:36:21.791" v="24"/>
          <pc:sldLayoutMkLst>
            <pc:docMk/>
            <pc:sldMasterMk cId="2951386037" sldId="2147483761"/>
            <pc:sldLayoutMk cId="644577174" sldId="2147483765"/>
          </pc:sldLayoutMkLst>
        </pc:sldLayoutChg>
        <pc:sldLayoutChg chg="add del mod replId">
          <pc:chgData name="Pirani,Antonio A." userId="S::523008@student.fontys.nl::b27b35d6-1459-4bed-af76-eef7aff762d7" providerId="AD" clId="Web-{20C2B948-EF28-CFE4-9F8D-3160B5CD79A2}" dt="2023-03-08T16:36:21.791" v="24"/>
          <pc:sldLayoutMkLst>
            <pc:docMk/>
            <pc:sldMasterMk cId="2951386037" sldId="2147483761"/>
            <pc:sldLayoutMk cId="780292246" sldId="2147483766"/>
          </pc:sldLayoutMkLst>
        </pc:sldLayoutChg>
        <pc:sldLayoutChg chg="add del mod replId">
          <pc:chgData name="Pirani,Antonio A." userId="S::523008@student.fontys.nl::b27b35d6-1459-4bed-af76-eef7aff762d7" providerId="AD" clId="Web-{20C2B948-EF28-CFE4-9F8D-3160B5CD79A2}" dt="2023-03-08T16:36:21.791" v="24"/>
          <pc:sldLayoutMkLst>
            <pc:docMk/>
            <pc:sldMasterMk cId="2951386037" sldId="2147483761"/>
            <pc:sldLayoutMk cId="2258048089" sldId="2147483767"/>
          </pc:sldLayoutMkLst>
        </pc:sldLayoutChg>
        <pc:sldLayoutChg chg="add del mod replId">
          <pc:chgData name="Pirani,Antonio A." userId="S::523008@student.fontys.nl::b27b35d6-1459-4bed-af76-eef7aff762d7" providerId="AD" clId="Web-{20C2B948-EF28-CFE4-9F8D-3160B5CD79A2}" dt="2023-03-08T16:36:21.791" v="24"/>
          <pc:sldLayoutMkLst>
            <pc:docMk/>
            <pc:sldMasterMk cId="2951386037" sldId="2147483761"/>
            <pc:sldLayoutMk cId="2403466778" sldId="2147483768"/>
          </pc:sldLayoutMkLst>
        </pc:sldLayoutChg>
        <pc:sldLayoutChg chg="add del mod replId">
          <pc:chgData name="Pirani,Antonio A." userId="S::523008@student.fontys.nl::b27b35d6-1459-4bed-af76-eef7aff762d7" providerId="AD" clId="Web-{20C2B948-EF28-CFE4-9F8D-3160B5CD79A2}" dt="2023-03-08T16:36:21.791" v="24"/>
          <pc:sldLayoutMkLst>
            <pc:docMk/>
            <pc:sldMasterMk cId="2951386037" sldId="2147483761"/>
            <pc:sldLayoutMk cId="1417647354" sldId="2147483769"/>
          </pc:sldLayoutMkLst>
        </pc:sldLayoutChg>
        <pc:sldLayoutChg chg="add del mod replId">
          <pc:chgData name="Pirani,Antonio A." userId="S::523008@student.fontys.nl::b27b35d6-1459-4bed-af76-eef7aff762d7" providerId="AD" clId="Web-{20C2B948-EF28-CFE4-9F8D-3160B5CD79A2}" dt="2023-03-08T16:36:21.791" v="24"/>
          <pc:sldLayoutMkLst>
            <pc:docMk/>
            <pc:sldMasterMk cId="2951386037" sldId="2147483761"/>
            <pc:sldLayoutMk cId="503364208" sldId="2147483770"/>
          </pc:sldLayoutMkLst>
        </pc:sldLayoutChg>
        <pc:sldLayoutChg chg="add del mod replId">
          <pc:chgData name="Pirani,Antonio A." userId="S::523008@student.fontys.nl::b27b35d6-1459-4bed-af76-eef7aff762d7" providerId="AD" clId="Web-{20C2B948-EF28-CFE4-9F8D-3160B5CD79A2}" dt="2023-03-08T16:36:21.791" v="24"/>
          <pc:sldLayoutMkLst>
            <pc:docMk/>
            <pc:sldMasterMk cId="2951386037" sldId="2147483761"/>
            <pc:sldLayoutMk cId="540402827" sldId="2147483771"/>
          </pc:sldLayoutMkLst>
        </pc:sldLayoutChg>
        <pc:sldLayoutChg chg="add del mod replId">
          <pc:chgData name="Pirani,Antonio A." userId="S::523008@student.fontys.nl::b27b35d6-1459-4bed-af76-eef7aff762d7" providerId="AD" clId="Web-{20C2B948-EF28-CFE4-9F8D-3160B5CD79A2}" dt="2023-03-08T16:36:21.791" v="24"/>
          <pc:sldLayoutMkLst>
            <pc:docMk/>
            <pc:sldMasterMk cId="2951386037" sldId="2147483761"/>
            <pc:sldLayoutMk cId="9800057" sldId="2147483772"/>
          </pc:sldLayoutMkLst>
        </pc:sldLayoutChg>
      </pc:sldMasterChg>
      <pc:sldMasterChg chg="add del addSldLayout delSldLayout modSldLayout">
        <pc:chgData name="Pirani,Antonio A." userId="S::523008@student.fontys.nl::b27b35d6-1459-4bed-af76-eef7aff762d7" providerId="AD" clId="Web-{20C2B948-EF28-CFE4-9F8D-3160B5CD79A2}" dt="2023-03-08T16:38:20.467" v="26"/>
        <pc:sldMasterMkLst>
          <pc:docMk/>
          <pc:sldMasterMk cId="126722413" sldId="2147483773"/>
        </pc:sldMasterMkLst>
        <pc:sldLayoutChg chg="add del mod replId">
          <pc:chgData name="Pirani,Antonio A." userId="S::523008@student.fontys.nl::b27b35d6-1459-4bed-af76-eef7aff762d7" providerId="AD" clId="Web-{20C2B948-EF28-CFE4-9F8D-3160B5CD79A2}" dt="2023-03-08T16:38:20.467" v="26"/>
          <pc:sldLayoutMkLst>
            <pc:docMk/>
            <pc:sldMasterMk cId="126722413" sldId="2147483773"/>
            <pc:sldLayoutMk cId="3628935510" sldId="2147483774"/>
          </pc:sldLayoutMkLst>
        </pc:sldLayoutChg>
        <pc:sldLayoutChg chg="add del mod replId">
          <pc:chgData name="Pirani,Antonio A." userId="S::523008@student.fontys.nl::b27b35d6-1459-4bed-af76-eef7aff762d7" providerId="AD" clId="Web-{20C2B948-EF28-CFE4-9F8D-3160B5CD79A2}" dt="2023-03-08T16:38:20.467" v="26"/>
          <pc:sldLayoutMkLst>
            <pc:docMk/>
            <pc:sldMasterMk cId="126722413" sldId="2147483773"/>
            <pc:sldLayoutMk cId="923104158" sldId="2147483775"/>
          </pc:sldLayoutMkLst>
        </pc:sldLayoutChg>
        <pc:sldLayoutChg chg="add del mod replId">
          <pc:chgData name="Pirani,Antonio A." userId="S::523008@student.fontys.nl::b27b35d6-1459-4bed-af76-eef7aff762d7" providerId="AD" clId="Web-{20C2B948-EF28-CFE4-9F8D-3160B5CD79A2}" dt="2023-03-08T16:38:20.467" v="26"/>
          <pc:sldLayoutMkLst>
            <pc:docMk/>
            <pc:sldMasterMk cId="126722413" sldId="2147483773"/>
            <pc:sldLayoutMk cId="3307600983" sldId="2147483776"/>
          </pc:sldLayoutMkLst>
        </pc:sldLayoutChg>
        <pc:sldLayoutChg chg="add del mod replId">
          <pc:chgData name="Pirani,Antonio A." userId="S::523008@student.fontys.nl::b27b35d6-1459-4bed-af76-eef7aff762d7" providerId="AD" clId="Web-{20C2B948-EF28-CFE4-9F8D-3160B5CD79A2}" dt="2023-03-08T16:38:20.467" v="26"/>
          <pc:sldLayoutMkLst>
            <pc:docMk/>
            <pc:sldMasterMk cId="126722413" sldId="2147483773"/>
            <pc:sldLayoutMk cId="3491811444" sldId="2147483777"/>
          </pc:sldLayoutMkLst>
        </pc:sldLayoutChg>
        <pc:sldLayoutChg chg="add del mod replId">
          <pc:chgData name="Pirani,Antonio A." userId="S::523008@student.fontys.nl::b27b35d6-1459-4bed-af76-eef7aff762d7" providerId="AD" clId="Web-{20C2B948-EF28-CFE4-9F8D-3160B5CD79A2}" dt="2023-03-08T16:38:20.467" v="26"/>
          <pc:sldLayoutMkLst>
            <pc:docMk/>
            <pc:sldMasterMk cId="126722413" sldId="2147483773"/>
            <pc:sldLayoutMk cId="788534124" sldId="2147483778"/>
          </pc:sldLayoutMkLst>
        </pc:sldLayoutChg>
        <pc:sldLayoutChg chg="add del mod replId">
          <pc:chgData name="Pirani,Antonio A." userId="S::523008@student.fontys.nl::b27b35d6-1459-4bed-af76-eef7aff762d7" providerId="AD" clId="Web-{20C2B948-EF28-CFE4-9F8D-3160B5CD79A2}" dt="2023-03-08T16:38:20.467" v="26"/>
          <pc:sldLayoutMkLst>
            <pc:docMk/>
            <pc:sldMasterMk cId="126722413" sldId="2147483773"/>
            <pc:sldLayoutMk cId="1066521556" sldId="2147483779"/>
          </pc:sldLayoutMkLst>
        </pc:sldLayoutChg>
        <pc:sldLayoutChg chg="add del mod replId">
          <pc:chgData name="Pirani,Antonio A." userId="S::523008@student.fontys.nl::b27b35d6-1459-4bed-af76-eef7aff762d7" providerId="AD" clId="Web-{20C2B948-EF28-CFE4-9F8D-3160B5CD79A2}" dt="2023-03-08T16:38:20.467" v="26"/>
          <pc:sldLayoutMkLst>
            <pc:docMk/>
            <pc:sldMasterMk cId="126722413" sldId="2147483773"/>
            <pc:sldLayoutMk cId="2253814939" sldId="2147483780"/>
          </pc:sldLayoutMkLst>
        </pc:sldLayoutChg>
        <pc:sldLayoutChg chg="add del mod replId">
          <pc:chgData name="Pirani,Antonio A." userId="S::523008@student.fontys.nl::b27b35d6-1459-4bed-af76-eef7aff762d7" providerId="AD" clId="Web-{20C2B948-EF28-CFE4-9F8D-3160B5CD79A2}" dt="2023-03-08T16:38:20.467" v="26"/>
          <pc:sldLayoutMkLst>
            <pc:docMk/>
            <pc:sldMasterMk cId="126722413" sldId="2147483773"/>
            <pc:sldLayoutMk cId="3721305270" sldId="2147483781"/>
          </pc:sldLayoutMkLst>
        </pc:sldLayoutChg>
        <pc:sldLayoutChg chg="add del mod replId">
          <pc:chgData name="Pirani,Antonio A." userId="S::523008@student.fontys.nl::b27b35d6-1459-4bed-af76-eef7aff762d7" providerId="AD" clId="Web-{20C2B948-EF28-CFE4-9F8D-3160B5CD79A2}" dt="2023-03-08T16:38:20.467" v="26"/>
          <pc:sldLayoutMkLst>
            <pc:docMk/>
            <pc:sldMasterMk cId="126722413" sldId="2147483773"/>
            <pc:sldLayoutMk cId="310439" sldId="2147483782"/>
          </pc:sldLayoutMkLst>
        </pc:sldLayoutChg>
        <pc:sldLayoutChg chg="add del mod replId">
          <pc:chgData name="Pirani,Antonio A." userId="S::523008@student.fontys.nl::b27b35d6-1459-4bed-af76-eef7aff762d7" providerId="AD" clId="Web-{20C2B948-EF28-CFE4-9F8D-3160B5CD79A2}" dt="2023-03-08T16:38:20.467" v="26"/>
          <pc:sldLayoutMkLst>
            <pc:docMk/>
            <pc:sldMasterMk cId="126722413" sldId="2147483773"/>
            <pc:sldLayoutMk cId="263335032" sldId="2147483783"/>
          </pc:sldLayoutMkLst>
        </pc:sldLayoutChg>
        <pc:sldLayoutChg chg="add del mod replId">
          <pc:chgData name="Pirani,Antonio A." userId="S::523008@student.fontys.nl::b27b35d6-1459-4bed-af76-eef7aff762d7" providerId="AD" clId="Web-{20C2B948-EF28-CFE4-9F8D-3160B5CD79A2}" dt="2023-03-08T16:38:20.467" v="26"/>
          <pc:sldLayoutMkLst>
            <pc:docMk/>
            <pc:sldMasterMk cId="126722413" sldId="2147483773"/>
            <pc:sldLayoutMk cId="22908572" sldId="2147483784"/>
          </pc:sldLayoutMkLst>
        </pc:sldLayoutChg>
      </pc:sldMasterChg>
      <pc:sldMasterChg chg="add del addSldLayout delSldLayout modSldLayout">
        <pc:chgData name="Pirani,Antonio A." userId="S::523008@student.fontys.nl::b27b35d6-1459-4bed-af76-eef7aff762d7" providerId="AD" clId="Web-{20C2B948-EF28-CFE4-9F8D-3160B5CD79A2}" dt="2023-03-08T16:38:35.030" v="27"/>
        <pc:sldMasterMkLst>
          <pc:docMk/>
          <pc:sldMasterMk cId="2740865849" sldId="2147483785"/>
        </pc:sldMasterMkLst>
        <pc:sldLayoutChg chg="add del mod replId">
          <pc:chgData name="Pirani,Antonio A." userId="S::523008@student.fontys.nl::b27b35d6-1459-4bed-af76-eef7aff762d7" providerId="AD" clId="Web-{20C2B948-EF28-CFE4-9F8D-3160B5CD79A2}" dt="2023-03-08T16:38:35.030" v="27"/>
          <pc:sldLayoutMkLst>
            <pc:docMk/>
            <pc:sldMasterMk cId="2740865849" sldId="2147483785"/>
            <pc:sldLayoutMk cId="1095151789" sldId="2147483786"/>
          </pc:sldLayoutMkLst>
        </pc:sldLayoutChg>
        <pc:sldLayoutChg chg="add del mod replId">
          <pc:chgData name="Pirani,Antonio A." userId="S::523008@student.fontys.nl::b27b35d6-1459-4bed-af76-eef7aff762d7" providerId="AD" clId="Web-{20C2B948-EF28-CFE4-9F8D-3160B5CD79A2}" dt="2023-03-08T16:38:35.030" v="27"/>
          <pc:sldLayoutMkLst>
            <pc:docMk/>
            <pc:sldMasterMk cId="2740865849" sldId="2147483785"/>
            <pc:sldLayoutMk cId="1360042950" sldId="2147483787"/>
          </pc:sldLayoutMkLst>
        </pc:sldLayoutChg>
        <pc:sldLayoutChg chg="add del mod replId">
          <pc:chgData name="Pirani,Antonio A." userId="S::523008@student.fontys.nl::b27b35d6-1459-4bed-af76-eef7aff762d7" providerId="AD" clId="Web-{20C2B948-EF28-CFE4-9F8D-3160B5CD79A2}" dt="2023-03-08T16:38:35.030" v="27"/>
          <pc:sldLayoutMkLst>
            <pc:docMk/>
            <pc:sldMasterMk cId="2740865849" sldId="2147483785"/>
            <pc:sldLayoutMk cId="1243915253" sldId="2147483788"/>
          </pc:sldLayoutMkLst>
        </pc:sldLayoutChg>
        <pc:sldLayoutChg chg="add del mod replId">
          <pc:chgData name="Pirani,Antonio A." userId="S::523008@student.fontys.nl::b27b35d6-1459-4bed-af76-eef7aff762d7" providerId="AD" clId="Web-{20C2B948-EF28-CFE4-9F8D-3160B5CD79A2}" dt="2023-03-08T16:38:35.030" v="27"/>
          <pc:sldLayoutMkLst>
            <pc:docMk/>
            <pc:sldMasterMk cId="2740865849" sldId="2147483785"/>
            <pc:sldLayoutMk cId="3306891427" sldId="2147483789"/>
          </pc:sldLayoutMkLst>
        </pc:sldLayoutChg>
        <pc:sldLayoutChg chg="add del mod replId">
          <pc:chgData name="Pirani,Antonio A." userId="S::523008@student.fontys.nl::b27b35d6-1459-4bed-af76-eef7aff762d7" providerId="AD" clId="Web-{20C2B948-EF28-CFE4-9F8D-3160B5CD79A2}" dt="2023-03-08T16:38:35.030" v="27"/>
          <pc:sldLayoutMkLst>
            <pc:docMk/>
            <pc:sldMasterMk cId="2740865849" sldId="2147483785"/>
            <pc:sldLayoutMk cId="4072700847" sldId="2147483790"/>
          </pc:sldLayoutMkLst>
        </pc:sldLayoutChg>
        <pc:sldLayoutChg chg="add del mod replId">
          <pc:chgData name="Pirani,Antonio A." userId="S::523008@student.fontys.nl::b27b35d6-1459-4bed-af76-eef7aff762d7" providerId="AD" clId="Web-{20C2B948-EF28-CFE4-9F8D-3160B5CD79A2}" dt="2023-03-08T16:38:35.030" v="27"/>
          <pc:sldLayoutMkLst>
            <pc:docMk/>
            <pc:sldMasterMk cId="2740865849" sldId="2147483785"/>
            <pc:sldLayoutMk cId="352291852" sldId="2147483791"/>
          </pc:sldLayoutMkLst>
        </pc:sldLayoutChg>
        <pc:sldLayoutChg chg="add del mod replId">
          <pc:chgData name="Pirani,Antonio A." userId="S::523008@student.fontys.nl::b27b35d6-1459-4bed-af76-eef7aff762d7" providerId="AD" clId="Web-{20C2B948-EF28-CFE4-9F8D-3160B5CD79A2}" dt="2023-03-08T16:38:35.030" v="27"/>
          <pc:sldLayoutMkLst>
            <pc:docMk/>
            <pc:sldMasterMk cId="2740865849" sldId="2147483785"/>
            <pc:sldLayoutMk cId="2554185127" sldId="2147483792"/>
          </pc:sldLayoutMkLst>
        </pc:sldLayoutChg>
        <pc:sldLayoutChg chg="add del mod replId">
          <pc:chgData name="Pirani,Antonio A." userId="S::523008@student.fontys.nl::b27b35d6-1459-4bed-af76-eef7aff762d7" providerId="AD" clId="Web-{20C2B948-EF28-CFE4-9F8D-3160B5CD79A2}" dt="2023-03-08T16:38:35.030" v="27"/>
          <pc:sldLayoutMkLst>
            <pc:docMk/>
            <pc:sldMasterMk cId="2740865849" sldId="2147483785"/>
            <pc:sldLayoutMk cId="1473937704" sldId="2147483793"/>
          </pc:sldLayoutMkLst>
        </pc:sldLayoutChg>
        <pc:sldLayoutChg chg="add del mod replId">
          <pc:chgData name="Pirani,Antonio A." userId="S::523008@student.fontys.nl::b27b35d6-1459-4bed-af76-eef7aff762d7" providerId="AD" clId="Web-{20C2B948-EF28-CFE4-9F8D-3160B5CD79A2}" dt="2023-03-08T16:38:35.030" v="27"/>
          <pc:sldLayoutMkLst>
            <pc:docMk/>
            <pc:sldMasterMk cId="2740865849" sldId="2147483785"/>
            <pc:sldLayoutMk cId="96492894" sldId="2147483794"/>
          </pc:sldLayoutMkLst>
        </pc:sldLayoutChg>
        <pc:sldLayoutChg chg="add del mod replId">
          <pc:chgData name="Pirani,Antonio A." userId="S::523008@student.fontys.nl::b27b35d6-1459-4bed-af76-eef7aff762d7" providerId="AD" clId="Web-{20C2B948-EF28-CFE4-9F8D-3160B5CD79A2}" dt="2023-03-08T16:38:35.030" v="27"/>
          <pc:sldLayoutMkLst>
            <pc:docMk/>
            <pc:sldMasterMk cId="2740865849" sldId="2147483785"/>
            <pc:sldLayoutMk cId="1589675998" sldId="2147483795"/>
          </pc:sldLayoutMkLst>
        </pc:sldLayoutChg>
        <pc:sldLayoutChg chg="add del mod replId">
          <pc:chgData name="Pirani,Antonio A." userId="S::523008@student.fontys.nl::b27b35d6-1459-4bed-af76-eef7aff762d7" providerId="AD" clId="Web-{20C2B948-EF28-CFE4-9F8D-3160B5CD79A2}" dt="2023-03-08T16:38:35.030" v="27"/>
          <pc:sldLayoutMkLst>
            <pc:docMk/>
            <pc:sldMasterMk cId="2740865849" sldId="2147483785"/>
            <pc:sldLayoutMk cId="1827408947" sldId="2147483796"/>
          </pc:sldLayoutMkLst>
        </pc:sldLayoutChg>
        <pc:sldLayoutChg chg="add del mod replId">
          <pc:chgData name="Pirani,Antonio A." userId="S::523008@student.fontys.nl::b27b35d6-1459-4bed-af76-eef7aff762d7" providerId="AD" clId="Web-{20C2B948-EF28-CFE4-9F8D-3160B5CD79A2}" dt="2023-03-08T16:38:35.030" v="27"/>
          <pc:sldLayoutMkLst>
            <pc:docMk/>
            <pc:sldMasterMk cId="2740865849" sldId="2147483785"/>
            <pc:sldLayoutMk cId="1327556202" sldId="2147483797"/>
          </pc:sldLayoutMkLst>
        </pc:sldLayoutChg>
        <pc:sldLayoutChg chg="add del mod replId">
          <pc:chgData name="Pirani,Antonio A." userId="S::523008@student.fontys.nl::b27b35d6-1459-4bed-af76-eef7aff762d7" providerId="AD" clId="Web-{20C2B948-EF28-CFE4-9F8D-3160B5CD79A2}" dt="2023-03-08T16:38:35.030" v="27"/>
          <pc:sldLayoutMkLst>
            <pc:docMk/>
            <pc:sldMasterMk cId="2740865849" sldId="2147483785"/>
            <pc:sldLayoutMk cId="273897544" sldId="2147483798"/>
          </pc:sldLayoutMkLst>
        </pc:sldLayoutChg>
        <pc:sldLayoutChg chg="add del mod replId">
          <pc:chgData name="Pirani,Antonio A." userId="S::523008@student.fontys.nl::b27b35d6-1459-4bed-af76-eef7aff762d7" providerId="AD" clId="Web-{20C2B948-EF28-CFE4-9F8D-3160B5CD79A2}" dt="2023-03-08T16:38:35.030" v="27"/>
          <pc:sldLayoutMkLst>
            <pc:docMk/>
            <pc:sldMasterMk cId="2740865849" sldId="2147483785"/>
            <pc:sldLayoutMk cId="64084714" sldId="2147483799"/>
          </pc:sldLayoutMkLst>
        </pc:sldLayoutChg>
        <pc:sldLayoutChg chg="add del mod replId">
          <pc:chgData name="Pirani,Antonio A." userId="S::523008@student.fontys.nl::b27b35d6-1459-4bed-af76-eef7aff762d7" providerId="AD" clId="Web-{20C2B948-EF28-CFE4-9F8D-3160B5CD79A2}" dt="2023-03-08T16:38:35.030" v="27"/>
          <pc:sldLayoutMkLst>
            <pc:docMk/>
            <pc:sldMasterMk cId="2740865849" sldId="2147483785"/>
            <pc:sldLayoutMk cId="3539351018" sldId="2147483800"/>
          </pc:sldLayoutMkLst>
        </pc:sldLayoutChg>
        <pc:sldLayoutChg chg="add del mod replId">
          <pc:chgData name="Pirani,Antonio A." userId="S::523008@student.fontys.nl::b27b35d6-1459-4bed-af76-eef7aff762d7" providerId="AD" clId="Web-{20C2B948-EF28-CFE4-9F8D-3160B5CD79A2}" dt="2023-03-08T16:38:35.030" v="27"/>
          <pc:sldLayoutMkLst>
            <pc:docMk/>
            <pc:sldMasterMk cId="2740865849" sldId="2147483785"/>
            <pc:sldLayoutMk cId="39512825" sldId="2147483801"/>
          </pc:sldLayoutMkLst>
        </pc:sldLayoutChg>
        <pc:sldLayoutChg chg="add del mod replId">
          <pc:chgData name="Pirani,Antonio A." userId="S::523008@student.fontys.nl::b27b35d6-1459-4bed-af76-eef7aff762d7" providerId="AD" clId="Web-{20C2B948-EF28-CFE4-9F8D-3160B5CD79A2}" dt="2023-03-08T16:38:35.030" v="27"/>
          <pc:sldLayoutMkLst>
            <pc:docMk/>
            <pc:sldMasterMk cId="2740865849" sldId="2147483785"/>
            <pc:sldLayoutMk cId="555748791" sldId="2147483802"/>
          </pc:sldLayoutMkLst>
        </pc:sldLayoutChg>
      </pc:sldMasterChg>
      <pc:sldMasterChg chg="add del addSldLayout delSldLayout modSldLayout">
        <pc:chgData name="Pirani,Antonio A." userId="S::523008@student.fontys.nl::b27b35d6-1459-4bed-af76-eef7aff762d7" providerId="AD" clId="Web-{20C2B948-EF28-CFE4-9F8D-3160B5CD79A2}" dt="2023-03-08T16:39:01.688" v="29"/>
        <pc:sldMasterMkLst>
          <pc:docMk/>
          <pc:sldMasterMk cId="385326077" sldId="2147483803"/>
        </pc:sldMasterMkLst>
        <pc:sldLayoutChg chg="add del mod replId">
          <pc:chgData name="Pirani,Antonio A." userId="S::523008@student.fontys.nl::b27b35d6-1459-4bed-af76-eef7aff762d7" providerId="AD" clId="Web-{20C2B948-EF28-CFE4-9F8D-3160B5CD79A2}" dt="2023-03-08T16:39:01.688" v="29"/>
          <pc:sldLayoutMkLst>
            <pc:docMk/>
            <pc:sldMasterMk cId="385326077" sldId="2147483803"/>
            <pc:sldLayoutMk cId="1469689303" sldId="2147483804"/>
          </pc:sldLayoutMkLst>
        </pc:sldLayoutChg>
        <pc:sldLayoutChg chg="add del mod replId">
          <pc:chgData name="Pirani,Antonio A." userId="S::523008@student.fontys.nl::b27b35d6-1459-4bed-af76-eef7aff762d7" providerId="AD" clId="Web-{20C2B948-EF28-CFE4-9F8D-3160B5CD79A2}" dt="2023-03-08T16:39:01.688" v="29"/>
          <pc:sldLayoutMkLst>
            <pc:docMk/>
            <pc:sldMasterMk cId="385326077" sldId="2147483803"/>
            <pc:sldLayoutMk cId="2008480393" sldId="2147483805"/>
          </pc:sldLayoutMkLst>
        </pc:sldLayoutChg>
        <pc:sldLayoutChg chg="add del mod replId">
          <pc:chgData name="Pirani,Antonio A." userId="S::523008@student.fontys.nl::b27b35d6-1459-4bed-af76-eef7aff762d7" providerId="AD" clId="Web-{20C2B948-EF28-CFE4-9F8D-3160B5CD79A2}" dt="2023-03-08T16:39:01.688" v="29"/>
          <pc:sldLayoutMkLst>
            <pc:docMk/>
            <pc:sldMasterMk cId="385326077" sldId="2147483803"/>
            <pc:sldLayoutMk cId="1899614088" sldId="2147483806"/>
          </pc:sldLayoutMkLst>
        </pc:sldLayoutChg>
        <pc:sldLayoutChg chg="add del mod replId">
          <pc:chgData name="Pirani,Antonio A." userId="S::523008@student.fontys.nl::b27b35d6-1459-4bed-af76-eef7aff762d7" providerId="AD" clId="Web-{20C2B948-EF28-CFE4-9F8D-3160B5CD79A2}" dt="2023-03-08T16:39:01.688" v="29"/>
          <pc:sldLayoutMkLst>
            <pc:docMk/>
            <pc:sldMasterMk cId="385326077" sldId="2147483803"/>
            <pc:sldLayoutMk cId="103519760" sldId="2147483807"/>
          </pc:sldLayoutMkLst>
        </pc:sldLayoutChg>
        <pc:sldLayoutChg chg="add del mod replId">
          <pc:chgData name="Pirani,Antonio A." userId="S::523008@student.fontys.nl::b27b35d6-1459-4bed-af76-eef7aff762d7" providerId="AD" clId="Web-{20C2B948-EF28-CFE4-9F8D-3160B5CD79A2}" dt="2023-03-08T16:39:01.688" v="29"/>
          <pc:sldLayoutMkLst>
            <pc:docMk/>
            <pc:sldMasterMk cId="385326077" sldId="2147483803"/>
            <pc:sldLayoutMk cId="791743001" sldId="2147483808"/>
          </pc:sldLayoutMkLst>
        </pc:sldLayoutChg>
        <pc:sldLayoutChg chg="add del mod replId">
          <pc:chgData name="Pirani,Antonio A." userId="S::523008@student.fontys.nl::b27b35d6-1459-4bed-af76-eef7aff762d7" providerId="AD" clId="Web-{20C2B948-EF28-CFE4-9F8D-3160B5CD79A2}" dt="2023-03-08T16:39:01.688" v="29"/>
          <pc:sldLayoutMkLst>
            <pc:docMk/>
            <pc:sldMasterMk cId="385326077" sldId="2147483803"/>
            <pc:sldLayoutMk cId="1396113544" sldId="2147483809"/>
          </pc:sldLayoutMkLst>
        </pc:sldLayoutChg>
        <pc:sldLayoutChg chg="add del mod replId">
          <pc:chgData name="Pirani,Antonio A." userId="S::523008@student.fontys.nl::b27b35d6-1459-4bed-af76-eef7aff762d7" providerId="AD" clId="Web-{20C2B948-EF28-CFE4-9F8D-3160B5CD79A2}" dt="2023-03-08T16:39:01.688" v="29"/>
          <pc:sldLayoutMkLst>
            <pc:docMk/>
            <pc:sldMasterMk cId="385326077" sldId="2147483803"/>
            <pc:sldLayoutMk cId="914805495" sldId="2147483810"/>
          </pc:sldLayoutMkLst>
        </pc:sldLayoutChg>
        <pc:sldLayoutChg chg="add del mod replId">
          <pc:chgData name="Pirani,Antonio A." userId="S::523008@student.fontys.nl::b27b35d6-1459-4bed-af76-eef7aff762d7" providerId="AD" clId="Web-{20C2B948-EF28-CFE4-9F8D-3160B5CD79A2}" dt="2023-03-08T16:39:01.688" v="29"/>
          <pc:sldLayoutMkLst>
            <pc:docMk/>
            <pc:sldMasterMk cId="385326077" sldId="2147483803"/>
            <pc:sldLayoutMk cId="3364881494" sldId="2147483811"/>
          </pc:sldLayoutMkLst>
        </pc:sldLayoutChg>
        <pc:sldLayoutChg chg="add del mod replId">
          <pc:chgData name="Pirani,Antonio A." userId="S::523008@student.fontys.nl::b27b35d6-1459-4bed-af76-eef7aff762d7" providerId="AD" clId="Web-{20C2B948-EF28-CFE4-9F8D-3160B5CD79A2}" dt="2023-03-08T16:39:01.688" v="29"/>
          <pc:sldLayoutMkLst>
            <pc:docMk/>
            <pc:sldMasterMk cId="385326077" sldId="2147483803"/>
            <pc:sldLayoutMk cId="2118131501" sldId="2147483812"/>
          </pc:sldLayoutMkLst>
        </pc:sldLayoutChg>
        <pc:sldLayoutChg chg="add del mod replId">
          <pc:chgData name="Pirani,Antonio A." userId="S::523008@student.fontys.nl::b27b35d6-1459-4bed-af76-eef7aff762d7" providerId="AD" clId="Web-{20C2B948-EF28-CFE4-9F8D-3160B5CD79A2}" dt="2023-03-08T16:39:01.688" v="29"/>
          <pc:sldLayoutMkLst>
            <pc:docMk/>
            <pc:sldMasterMk cId="385326077" sldId="2147483803"/>
            <pc:sldLayoutMk cId="3250691628" sldId="2147483813"/>
          </pc:sldLayoutMkLst>
        </pc:sldLayoutChg>
        <pc:sldLayoutChg chg="add del mod replId">
          <pc:chgData name="Pirani,Antonio A." userId="S::523008@student.fontys.nl::b27b35d6-1459-4bed-af76-eef7aff762d7" providerId="AD" clId="Web-{20C2B948-EF28-CFE4-9F8D-3160B5CD79A2}" dt="2023-03-08T16:39:01.688" v="29"/>
          <pc:sldLayoutMkLst>
            <pc:docMk/>
            <pc:sldMasterMk cId="385326077" sldId="2147483803"/>
            <pc:sldLayoutMk cId="1809044146" sldId="2147483814"/>
          </pc:sldLayoutMkLst>
        </pc:sldLayoutChg>
      </pc:sldMasterChg>
      <pc:sldMasterChg chg="add del addSldLayout delSldLayout modSldLayout">
        <pc:chgData name="Pirani,Antonio A." userId="S::523008@student.fontys.nl::b27b35d6-1459-4bed-af76-eef7aff762d7" providerId="AD" clId="Web-{20C2B948-EF28-CFE4-9F8D-3160B5CD79A2}" dt="2023-03-08T16:39:26.564" v="30"/>
        <pc:sldMasterMkLst>
          <pc:docMk/>
          <pc:sldMasterMk cId="3608987244" sldId="2147483815"/>
        </pc:sldMasterMkLst>
        <pc:sldLayoutChg chg="add del mod replId">
          <pc:chgData name="Pirani,Antonio A." userId="S::523008@student.fontys.nl::b27b35d6-1459-4bed-af76-eef7aff762d7" providerId="AD" clId="Web-{20C2B948-EF28-CFE4-9F8D-3160B5CD79A2}" dt="2023-03-08T16:39:26.564" v="30"/>
          <pc:sldLayoutMkLst>
            <pc:docMk/>
            <pc:sldMasterMk cId="3608987244" sldId="2147483815"/>
            <pc:sldLayoutMk cId="1115304581" sldId="2147483816"/>
          </pc:sldLayoutMkLst>
        </pc:sldLayoutChg>
        <pc:sldLayoutChg chg="add del mod replId">
          <pc:chgData name="Pirani,Antonio A." userId="S::523008@student.fontys.nl::b27b35d6-1459-4bed-af76-eef7aff762d7" providerId="AD" clId="Web-{20C2B948-EF28-CFE4-9F8D-3160B5CD79A2}" dt="2023-03-08T16:39:26.564" v="30"/>
          <pc:sldLayoutMkLst>
            <pc:docMk/>
            <pc:sldMasterMk cId="3608987244" sldId="2147483815"/>
            <pc:sldLayoutMk cId="3865487013" sldId="2147483817"/>
          </pc:sldLayoutMkLst>
        </pc:sldLayoutChg>
        <pc:sldLayoutChg chg="add del mod replId">
          <pc:chgData name="Pirani,Antonio A." userId="S::523008@student.fontys.nl::b27b35d6-1459-4bed-af76-eef7aff762d7" providerId="AD" clId="Web-{20C2B948-EF28-CFE4-9F8D-3160B5CD79A2}" dt="2023-03-08T16:39:26.564" v="30"/>
          <pc:sldLayoutMkLst>
            <pc:docMk/>
            <pc:sldMasterMk cId="3608987244" sldId="2147483815"/>
            <pc:sldLayoutMk cId="2468248513" sldId="2147483818"/>
          </pc:sldLayoutMkLst>
        </pc:sldLayoutChg>
        <pc:sldLayoutChg chg="add del mod replId">
          <pc:chgData name="Pirani,Antonio A." userId="S::523008@student.fontys.nl::b27b35d6-1459-4bed-af76-eef7aff762d7" providerId="AD" clId="Web-{20C2B948-EF28-CFE4-9F8D-3160B5CD79A2}" dt="2023-03-08T16:39:26.564" v="30"/>
          <pc:sldLayoutMkLst>
            <pc:docMk/>
            <pc:sldMasterMk cId="3608987244" sldId="2147483815"/>
            <pc:sldLayoutMk cId="3474655223" sldId="2147483819"/>
          </pc:sldLayoutMkLst>
        </pc:sldLayoutChg>
        <pc:sldLayoutChg chg="add del mod replId">
          <pc:chgData name="Pirani,Antonio A." userId="S::523008@student.fontys.nl::b27b35d6-1459-4bed-af76-eef7aff762d7" providerId="AD" clId="Web-{20C2B948-EF28-CFE4-9F8D-3160B5CD79A2}" dt="2023-03-08T16:39:26.564" v="30"/>
          <pc:sldLayoutMkLst>
            <pc:docMk/>
            <pc:sldMasterMk cId="3608987244" sldId="2147483815"/>
            <pc:sldLayoutMk cId="4269211789" sldId="2147483820"/>
          </pc:sldLayoutMkLst>
        </pc:sldLayoutChg>
        <pc:sldLayoutChg chg="add del mod replId">
          <pc:chgData name="Pirani,Antonio A." userId="S::523008@student.fontys.nl::b27b35d6-1459-4bed-af76-eef7aff762d7" providerId="AD" clId="Web-{20C2B948-EF28-CFE4-9F8D-3160B5CD79A2}" dt="2023-03-08T16:39:26.564" v="30"/>
          <pc:sldLayoutMkLst>
            <pc:docMk/>
            <pc:sldMasterMk cId="3608987244" sldId="2147483815"/>
            <pc:sldLayoutMk cId="689883480" sldId="2147483821"/>
          </pc:sldLayoutMkLst>
        </pc:sldLayoutChg>
        <pc:sldLayoutChg chg="add del mod replId">
          <pc:chgData name="Pirani,Antonio A." userId="S::523008@student.fontys.nl::b27b35d6-1459-4bed-af76-eef7aff762d7" providerId="AD" clId="Web-{20C2B948-EF28-CFE4-9F8D-3160B5CD79A2}" dt="2023-03-08T16:39:26.564" v="30"/>
          <pc:sldLayoutMkLst>
            <pc:docMk/>
            <pc:sldMasterMk cId="3608987244" sldId="2147483815"/>
            <pc:sldLayoutMk cId="1244576562" sldId="2147483822"/>
          </pc:sldLayoutMkLst>
        </pc:sldLayoutChg>
        <pc:sldLayoutChg chg="add del mod replId">
          <pc:chgData name="Pirani,Antonio A." userId="S::523008@student.fontys.nl::b27b35d6-1459-4bed-af76-eef7aff762d7" providerId="AD" clId="Web-{20C2B948-EF28-CFE4-9F8D-3160B5CD79A2}" dt="2023-03-08T16:39:26.564" v="30"/>
          <pc:sldLayoutMkLst>
            <pc:docMk/>
            <pc:sldMasterMk cId="3608987244" sldId="2147483815"/>
            <pc:sldLayoutMk cId="3427617142" sldId="2147483823"/>
          </pc:sldLayoutMkLst>
        </pc:sldLayoutChg>
        <pc:sldLayoutChg chg="add del mod replId">
          <pc:chgData name="Pirani,Antonio A." userId="S::523008@student.fontys.nl::b27b35d6-1459-4bed-af76-eef7aff762d7" providerId="AD" clId="Web-{20C2B948-EF28-CFE4-9F8D-3160B5CD79A2}" dt="2023-03-08T16:39:26.564" v="30"/>
          <pc:sldLayoutMkLst>
            <pc:docMk/>
            <pc:sldMasterMk cId="3608987244" sldId="2147483815"/>
            <pc:sldLayoutMk cId="276839897" sldId="2147483824"/>
          </pc:sldLayoutMkLst>
        </pc:sldLayoutChg>
        <pc:sldLayoutChg chg="add del mod replId">
          <pc:chgData name="Pirani,Antonio A." userId="S::523008@student.fontys.nl::b27b35d6-1459-4bed-af76-eef7aff762d7" providerId="AD" clId="Web-{20C2B948-EF28-CFE4-9F8D-3160B5CD79A2}" dt="2023-03-08T16:39:26.564" v="30"/>
          <pc:sldLayoutMkLst>
            <pc:docMk/>
            <pc:sldMasterMk cId="3608987244" sldId="2147483815"/>
            <pc:sldLayoutMk cId="3607270644" sldId="2147483825"/>
          </pc:sldLayoutMkLst>
        </pc:sldLayoutChg>
        <pc:sldLayoutChg chg="add del mod replId">
          <pc:chgData name="Pirani,Antonio A." userId="S::523008@student.fontys.nl::b27b35d6-1459-4bed-af76-eef7aff762d7" providerId="AD" clId="Web-{20C2B948-EF28-CFE4-9F8D-3160B5CD79A2}" dt="2023-03-08T16:39:26.564" v="30"/>
          <pc:sldLayoutMkLst>
            <pc:docMk/>
            <pc:sldMasterMk cId="3608987244" sldId="2147483815"/>
            <pc:sldLayoutMk cId="3737164316" sldId="2147483826"/>
          </pc:sldLayoutMkLst>
        </pc:sldLayoutChg>
      </pc:sldMasterChg>
      <pc:sldMasterChg chg="add addSldLayout modSldLayout">
        <pc:chgData name="Pirani,Antonio A." userId="S::523008@student.fontys.nl::b27b35d6-1459-4bed-af76-eef7aff762d7" providerId="AD" clId="Web-{20C2B948-EF28-CFE4-9F8D-3160B5CD79A2}" dt="2023-03-08T16:39:26.564" v="30"/>
        <pc:sldMasterMkLst>
          <pc:docMk/>
          <pc:sldMasterMk cId="704450452" sldId="2147483827"/>
        </pc:sldMasterMkLst>
        <pc:sldLayoutChg chg="add mod replId">
          <pc:chgData name="Pirani,Antonio A." userId="S::523008@student.fontys.nl::b27b35d6-1459-4bed-af76-eef7aff762d7" providerId="AD" clId="Web-{20C2B948-EF28-CFE4-9F8D-3160B5CD79A2}" dt="2023-03-08T16:39:26.564" v="30"/>
          <pc:sldLayoutMkLst>
            <pc:docMk/>
            <pc:sldMasterMk cId="704450452" sldId="2147483827"/>
            <pc:sldLayoutMk cId="4080721671" sldId="2147483828"/>
          </pc:sldLayoutMkLst>
        </pc:sldLayoutChg>
        <pc:sldLayoutChg chg="add mod replId">
          <pc:chgData name="Pirani,Antonio A." userId="S::523008@student.fontys.nl::b27b35d6-1459-4bed-af76-eef7aff762d7" providerId="AD" clId="Web-{20C2B948-EF28-CFE4-9F8D-3160B5CD79A2}" dt="2023-03-08T16:39:26.564" v="30"/>
          <pc:sldLayoutMkLst>
            <pc:docMk/>
            <pc:sldMasterMk cId="704450452" sldId="2147483827"/>
            <pc:sldLayoutMk cId="1863334289" sldId="2147483829"/>
          </pc:sldLayoutMkLst>
        </pc:sldLayoutChg>
        <pc:sldLayoutChg chg="add mod replId">
          <pc:chgData name="Pirani,Antonio A." userId="S::523008@student.fontys.nl::b27b35d6-1459-4bed-af76-eef7aff762d7" providerId="AD" clId="Web-{20C2B948-EF28-CFE4-9F8D-3160B5CD79A2}" dt="2023-03-08T16:39:26.564" v="30"/>
          <pc:sldLayoutMkLst>
            <pc:docMk/>
            <pc:sldMasterMk cId="704450452" sldId="2147483827"/>
            <pc:sldLayoutMk cId="3401339084" sldId="2147483830"/>
          </pc:sldLayoutMkLst>
        </pc:sldLayoutChg>
        <pc:sldLayoutChg chg="add mod replId">
          <pc:chgData name="Pirani,Antonio A." userId="S::523008@student.fontys.nl::b27b35d6-1459-4bed-af76-eef7aff762d7" providerId="AD" clId="Web-{20C2B948-EF28-CFE4-9F8D-3160B5CD79A2}" dt="2023-03-08T16:39:26.564" v="30"/>
          <pc:sldLayoutMkLst>
            <pc:docMk/>
            <pc:sldMasterMk cId="704450452" sldId="2147483827"/>
            <pc:sldLayoutMk cId="3197171573" sldId="2147483831"/>
          </pc:sldLayoutMkLst>
        </pc:sldLayoutChg>
        <pc:sldLayoutChg chg="add mod replId">
          <pc:chgData name="Pirani,Antonio A." userId="S::523008@student.fontys.nl::b27b35d6-1459-4bed-af76-eef7aff762d7" providerId="AD" clId="Web-{20C2B948-EF28-CFE4-9F8D-3160B5CD79A2}" dt="2023-03-08T16:39:26.564" v="30"/>
          <pc:sldLayoutMkLst>
            <pc:docMk/>
            <pc:sldMasterMk cId="704450452" sldId="2147483827"/>
            <pc:sldLayoutMk cId="348234749" sldId="2147483832"/>
          </pc:sldLayoutMkLst>
        </pc:sldLayoutChg>
        <pc:sldLayoutChg chg="add mod replId">
          <pc:chgData name="Pirani,Antonio A." userId="S::523008@student.fontys.nl::b27b35d6-1459-4bed-af76-eef7aff762d7" providerId="AD" clId="Web-{20C2B948-EF28-CFE4-9F8D-3160B5CD79A2}" dt="2023-03-08T16:39:26.564" v="30"/>
          <pc:sldLayoutMkLst>
            <pc:docMk/>
            <pc:sldMasterMk cId="704450452" sldId="2147483827"/>
            <pc:sldLayoutMk cId="3263040260" sldId="2147483833"/>
          </pc:sldLayoutMkLst>
        </pc:sldLayoutChg>
        <pc:sldLayoutChg chg="add mod replId">
          <pc:chgData name="Pirani,Antonio A." userId="S::523008@student.fontys.nl::b27b35d6-1459-4bed-af76-eef7aff762d7" providerId="AD" clId="Web-{20C2B948-EF28-CFE4-9F8D-3160B5CD79A2}" dt="2023-03-08T16:39:26.564" v="30"/>
          <pc:sldLayoutMkLst>
            <pc:docMk/>
            <pc:sldMasterMk cId="704450452" sldId="2147483827"/>
            <pc:sldLayoutMk cId="3111468105" sldId="2147483834"/>
          </pc:sldLayoutMkLst>
        </pc:sldLayoutChg>
        <pc:sldLayoutChg chg="add mod replId">
          <pc:chgData name="Pirani,Antonio A." userId="S::523008@student.fontys.nl::b27b35d6-1459-4bed-af76-eef7aff762d7" providerId="AD" clId="Web-{20C2B948-EF28-CFE4-9F8D-3160B5CD79A2}" dt="2023-03-08T16:39:26.564" v="30"/>
          <pc:sldLayoutMkLst>
            <pc:docMk/>
            <pc:sldMasterMk cId="704450452" sldId="2147483827"/>
            <pc:sldLayoutMk cId="1162073201" sldId="2147483835"/>
          </pc:sldLayoutMkLst>
        </pc:sldLayoutChg>
        <pc:sldLayoutChg chg="add mod replId">
          <pc:chgData name="Pirani,Antonio A." userId="S::523008@student.fontys.nl::b27b35d6-1459-4bed-af76-eef7aff762d7" providerId="AD" clId="Web-{20C2B948-EF28-CFE4-9F8D-3160B5CD79A2}" dt="2023-03-08T16:39:26.564" v="30"/>
          <pc:sldLayoutMkLst>
            <pc:docMk/>
            <pc:sldMasterMk cId="704450452" sldId="2147483827"/>
            <pc:sldLayoutMk cId="1341066654" sldId="2147483836"/>
          </pc:sldLayoutMkLst>
        </pc:sldLayoutChg>
        <pc:sldLayoutChg chg="add mod replId">
          <pc:chgData name="Pirani,Antonio A." userId="S::523008@student.fontys.nl::b27b35d6-1459-4bed-af76-eef7aff762d7" providerId="AD" clId="Web-{20C2B948-EF28-CFE4-9F8D-3160B5CD79A2}" dt="2023-03-08T16:39:26.564" v="30"/>
          <pc:sldLayoutMkLst>
            <pc:docMk/>
            <pc:sldMasterMk cId="704450452" sldId="2147483827"/>
            <pc:sldLayoutMk cId="2819064834" sldId="2147483837"/>
          </pc:sldLayoutMkLst>
        </pc:sldLayoutChg>
        <pc:sldLayoutChg chg="add mod replId">
          <pc:chgData name="Pirani,Antonio A." userId="S::523008@student.fontys.nl::b27b35d6-1459-4bed-af76-eef7aff762d7" providerId="AD" clId="Web-{20C2B948-EF28-CFE4-9F8D-3160B5CD79A2}" dt="2023-03-08T16:39:26.564" v="30"/>
          <pc:sldLayoutMkLst>
            <pc:docMk/>
            <pc:sldMasterMk cId="704450452" sldId="2147483827"/>
            <pc:sldLayoutMk cId="589812768" sldId="2147483838"/>
          </pc:sldLayoutMkLst>
        </pc:sldLayoutChg>
      </pc:sldMasterChg>
    </pc:docChg>
  </pc:docChgLst>
  <pc:docChgLst>
    <pc:chgData name="Pirani,Antonio A." userId="S::523008@student.fontys.nl::b27b35d6-1459-4bed-af76-eef7aff762d7" providerId="AD" clId="Web-{43E6C3F7-EFA3-4AF8-A4FE-2AC6137E1578}"/>
    <pc:docChg chg="addSld modSld sldOrd addMainMaster delMainMaster">
      <pc:chgData name="Pirani,Antonio A." userId="S::523008@student.fontys.nl::b27b35d6-1459-4bed-af76-eef7aff762d7" providerId="AD" clId="Web-{43E6C3F7-EFA3-4AF8-A4FE-2AC6137E1578}" dt="2023-03-07T15:46:33.484" v="315"/>
      <pc:docMkLst>
        <pc:docMk/>
      </pc:docMkLst>
      <pc:sldChg chg="addSp delSp modSp mod setBg modClrScheme addAnim chgLayout">
        <pc:chgData name="Pirani,Antonio A." userId="S::523008@student.fontys.nl::b27b35d6-1459-4bed-af76-eef7aff762d7" providerId="AD" clId="Web-{43E6C3F7-EFA3-4AF8-A4FE-2AC6137E1578}" dt="2023-03-07T14:59:22.611" v="9"/>
        <pc:sldMkLst>
          <pc:docMk/>
          <pc:sldMk cId="109857222" sldId="256"/>
        </pc:sldMkLst>
        <pc:spChg chg="mod">
          <ac:chgData name="Pirani,Antonio A." userId="S::523008@student.fontys.nl::b27b35d6-1459-4bed-af76-eef7aff762d7" providerId="AD" clId="Web-{43E6C3F7-EFA3-4AF8-A4FE-2AC6137E1578}" dt="2023-03-07T14:59:22.611" v="8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Pirani,Antonio A." userId="S::523008@student.fontys.nl::b27b35d6-1459-4bed-af76-eef7aff762d7" providerId="AD" clId="Web-{43E6C3F7-EFA3-4AF8-A4FE-2AC6137E1578}" dt="2023-03-07T14:59:22.611" v="8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Pirani,Antonio A." userId="S::523008@student.fontys.nl::b27b35d6-1459-4bed-af76-eef7aff762d7" providerId="AD" clId="Web-{43E6C3F7-EFA3-4AF8-A4FE-2AC6137E1578}" dt="2023-03-07T14:59:22.611" v="8"/>
          <ac:spMkLst>
            <pc:docMk/>
            <pc:sldMk cId="109857222" sldId="256"/>
            <ac:spMk id="9" creationId="{AFD23066-E0E4-4A0C-B554-B9F2A919124B}"/>
          </ac:spMkLst>
        </pc:spChg>
        <pc:spChg chg="add del">
          <ac:chgData name="Pirani,Antonio A." userId="S::523008@student.fontys.nl::b27b35d6-1459-4bed-af76-eef7aff762d7" providerId="AD" clId="Web-{43E6C3F7-EFA3-4AF8-A4FE-2AC6137E1578}" dt="2023-03-07T14:59:22.611" v="8"/>
          <ac:spMkLst>
            <pc:docMk/>
            <pc:sldMk cId="109857222" sldId="256"/>
            <ac:spMk id="11" creationId="{E5D2E6F5-4096-40AF-B31C-B6FBEEFFB122}"/>
          </ac:spMkLst>
        </pc:spChg>
        <pc:spChg chg="add del">
          <ac:chgData name="Pirani,Antonio A." userId="S::523008@student.fontys.nl::b27b35d6-1459-4bed-af76-eef7aff762d7" providerId="AD" clId="Web-{43E6C3F7-EFA3-4AF8-A4FE-2AC6137E1578}" dt="2023-03-07T14:59:22.548" v="7"/>
          <ac:spMkLst>
            <pc:docMk/>
            <pc:sldMk cId="109857222" sldId="256"/>
            <ac:spMk id="16" creationId="{F518D20D-5F05-49C3-8900-68783F8ACB6F}"/>
          </ac:spMkLst>
        </pc:spChg>
        <pc:spChg chg="add del">
          <ac:chgData name="Pirani,Antonio A." userId="S::523008@student.fontys.nl::b27b35d6-1459-4bed-af76-eef7aff762d7" providerId="AD" clId="Web-{43E6C3F7-EFA3-4AF8-A4FE-2AC6137E1578}" dt="2023-03-07T14:59:22.548" v="7"/>
          <ac:spMkLst>
            <pc:docMk/>
            <pc:sldMk cId="109857222" sldId="256"/>
            <ac:spMk id="18" creationId="{FF50CA5B-2FF8-43D9-B7D8-3BDE1BFD3CF1}"/>
          </ac:spMkLst>
        </pc:spChg>
        <pc:spChg chg="add del">
          <ac:chgData name="Pirani,Antonio A." userId="S::523008@student.fontys.nl::b27b35d6-1459-4bed-af76-eef7aff762d7" providerId="AD" clId="Web-{43E6C3F7-EFA3-4AF8-A4FE-2AC6137E1578}" dt="2023-03-07T14:59:22.548" v="7"/>
          <ac:spMkLst>
            <pc:docMk/>
            <pc:sldMk cId="109857222" sldId="256"/>
            <ac:spMk id="20" creationId="{D060EAFE-C840-4DAF-B8B5-D73E98076206}"/>
          </ac:spMkLst>
        </pc:spChg>
        <pc:spChg chg="add del">
          <ac:chgData name="Pirani,Antonio A." userId="S::523008@student.fontys.nl::b27b35d6-1459-4bed-af76-eef7aff762d7" providerId="AD" clId="Web-{43E6C3F7-EFA3-4AF8-A4FE-2AC6137E1578}" dt="2023-03-07T14:59:22.548" v="7"/>
          <ac:spMkLst>
            <pc:docMk/>
            <pc:sldMk cId="109857222" sldId="256"/>
            <ac:spMk id="24" creationId="{F5DEEAE0-BD8F-4966-B785-B522AE075F2B}"/>
          </ac:spMkLst>
        </pc:spChg>
        <pc:spChg chg="add">
          <ac:chgData name="Pirani,Antonio A." userId="S::523008@student.fontys.nl::b27b35d6-1459-4bed-af76-eef7aff762d7" providerId="AD" clId="Web-{43E6C3F7-EFA3-4AF8-A4FE-2AC6137E1578}" dt="2023-03-07T14:59:22.611" v="8"/>
          <ac:spMkLst>
            <pc:docMk/>
            <pc:sldMk cId="109857222" sldId="256"/>
            <ac:spMk id="29" creationId="{0149A9F6-B857-488C-AC3A-007B78165715}"/>
          </ac:spMkLst>
        </pc:spChg>
        <pc:spChg chg="add">
          <ac:chgData name="Pirani,Antonio A." userId="S::523008@student.fontys.nl::b27b35d6-1459-4bed-af76-eef7aff762d7" providerId="AD" clId="Web-{43E6C3F7-EFA3-4AF8-A4FE-2AC6137E1578}" dt="2023-03-07T14:59:22.611" v="8"/>
          <ac:spMkLst>
            <pc:docMk/>
            <pc:sldMk cId="109857222" sldId="256"/>
            <ac:spMk id="30" creationId="{249EFD05-C377-44BE-91F0-1D17C1D9BF60}"/>
          </ac:spMkLst>
        </pc:spChg>
        <pc:grpChg chg="add">
          <ac:chgData name="Pirani,Antonio A." userId="S::523008@student.fontys.nl::b27b35d6-1459-4bed-af76-eef7aff762d7" providerId="AD" clId="Web-{43E6C3F7-EFA3-4AF8-A4FE-2AC6137E1578}" dt="2023-03-07T14:59:22.611" v="8"/>
          <ac:grpSpMkLst>
            <pc:docMk/>
            <pc:sldMk cId="109857222" sldId="256"/>
            <ac:grpSpMk id="25" creationId="{3C9AA14C-80A4-427C-A911-28CD20C56E5E}"/>
          </ac:grpSpMkLst>
        </pc:grpChg>
        <pc:grpChg chg="add">
          <ac:chgData name="Pirani,Antonio A." userId="S::523008@student.fontys.nl::b27b35d6-1459-4bed-af76-eef7aff762d7" providerId="AD" clId="Web-{43E6C3F7-EFA3-4AF8-A4FE-2AC6137E1578}" dt="2023-03-07T14:59:22.611" v="8"/>
          <ac:grpSpMkLst>
            <pc:docMk/>
            <pc:sldMk cId="109857222" sldId="256"/>
            <ac:grpSpMk id="31" creationId="{F2FD01A0-E6FF-41CD-AEBD-279232B90D43}"/>
          </ac:grpSpMkLst>
        </pc:grpChg>
        <pc:picChg chg="add mod">
          <ac:chgData name="Pirani,Antonio A." userId="S::523008@student.fontys.nl::b27b35d6-1459-4bed-af76-eef7aff762d7" providerId="AD" clId="Web-{43E6C3F7-EFA3-4AF8-A4FE-2AC6137E1578}" dt="2023-03-07T14:59:22.611" v="8"/>
          <ac:picMkLst>
            <pc:docMk/>
            <pc:sldMk cId="109857222" sldId="256"/>
            <ac:picMk id="4" creationId="{CBE2077E-03C5-5347-4812-97EAF5BC59A4}"/>
          </ac:picMkLst>
        </pc:picChg>
        <pc:picChg chg="add del">
          <ac:chgData name="Pirani,Antonio A." userId="S::523008@student.fontys.nl::b27b35d6-1459-4bed-af76-eef7aff762d7" providerId="AD" clId="Web-{43E6C3F7-EFA3-4AF8-A4FE-2AC6137E1578}" dt="2023-03-07T14:59:22.548" v="7"/>
          <ac:picMkLst>
            <pc:docMk/>
            <pc:sldMk cId="109857222" sldId="256"/>
            <ac:picMk id="22" creationId="{CF86EB89-5CAA-4AA5-907F-09707CF4A866}"/>
          </ac:picMkLst>
        </pc:picChg>
      </pc:sldChg>
      <pc:sldChg chg="modSp new">
        <pc:chgData name="Pirani,Antonio A." userId="S::523008@student.fontys.nl::b27b35d6-1459-4bed-af76-eef7aff762d7" providerId="AD" clId="Web-{43E6C3F7-EFA3-4AF8-A4FE-2AC6137E1578}" dt="2023-03-07T15:02:53.009" v="68" actId="14100"/>
        <pc:sldMkLst>
          <pc:docMk/>
          <pc:sldMk cId="764908316" sldId="257"/>
        </pc:sldMkLst>
        <pc:spChg chg="mod">
          <ac:chgData name="Pirani,Antonio A." userId="S::523008@student.fontys.nl::b27b35d6-1459-4bed-af76-eef7aff762d7" providerId="AD" clId="Web-{43E6C3F7-EFA3-4AF8-A4FE-2AC6137E1578}" dt="2023-03-07T15:02:00.382" v="32" actId="20577"/>
          <ac:spMkLst>
            <pc:docMk/>
            <pc:sldMk cId="764908316" sldId="257"/>
            <ac:spMk id="2" creationId="{859C2C55-BD17-96C4-BF59-DDEDDC87AD63}"/>
          </ac:spMkLst>
        </pc:spChg>
        <pc:spChg chg="mod">
          <ac:chgData name="Pirani,Antonio A." userId="S::523008@student.fontys.nl::b27b35d6-1459-4bed-af76-eef7aff762d7" providerId="AD" clId="Web-{43E6C3F7-EFA3-4AF8-A4FE-2AC6137E1578}" dt="2023-03-07T15:02:53.009" v="68" actId="14100"/>
          <ac:spMkLst>
            <pc:docMk/>
            <pc:sldMk cId="764908316" sldId="257"/>
            <ac:spMk id="3" creationId="{FE68B8D5-E03E-5F1B-EC01-4CABA2EBEF12}"/>
          </ac:spMkLst>
        </pc:spChg>
      </pc:sldChg>
      <pc:sldChg chg="modSp new">
        <pc:chgData name="Pirani,Antonio A." userId="S::523008@student.fontys.nl::b27b35d6-1459-4bed-af76-eef7aff762d7" providerId="AD" clId="Web-{43E6C3F7-EFA3-4AF8-A4FE-2AC6137E1578}" dt="2023-03-07T15:06:42.331" v="175" actId="20577"/>
        <pc:sldMkLst>
          <pc:docMk/>
          <pc:sldMk cId="3823489692" sldId="258"/>
        </pc:sldMkLst>
        <pc:spChg chg="mod">
          <ac:chgData name="Pirani,Antonio A." userId="S::523008@student.fontys.nl::b27b35d6-1459-4bed-af76-eef7aff762d7" providerId="AD" clId="Web-{43E6C3F7-EFA3-4AF8-A4FE-2AC6137E1578}" dt="2023-03-07T15:05:15.671" v="124" actId="20577"/>
          <ac:spMkLst>
            <pc:docMk/>
            <pc:sldMk cId="3823489692" sldId="258"/>
            <ac:spMk id="2" creationId="{DD14F7B3-94E7-F391-A8A9-5378DFF46F1E}"/>
          </ac:spMkLst>
        </pc:spChg>
        <pc:spChg chg="mod">
          <ac:chgData name="Pirani,Antonio A." userId="S::523008@student.fontys.nl::b27b35d6-1459-4bed-af76-eef7aff762d7" providerId="AD" clId="Web-{43E6C3F7-EFA3-4AF8-A4FE-2AC6137E1578}" dt="2023-03-07T15:06:42.331" v="175" actId="20577"/>
          <ac:spMkLst>
            <pc:docMk/>
            <pc:sldMk cId="3823489692" sldId="258"/>
            <ac:spMk id="3" creationId="{8EC76816-802D-6F65-A85F-5C9C008E3823}"/>
          </ac:spMkLst>
        </pc:spChg>
      </pc:sldChg>
      <pc:sldChg chg="addSp modSp new mod setBg">
        <pc:chgData name="Pirani,Antonio A." userId="S::523008@student.fontys.nl::b27b35d6-1459-4bed-af76-eef7aff762d7" providerId="AD" clId="Web-{43E6C3F7-EFA3-4AF8-A4FE-2AC6137E1578}" dt="2023-03-07T15:46:33.484" v="315"/>
        <pc:sldMkLst>
          <pc:docMk/>
          <pc:sldMk cId="1051841186" sldId="259"/>
        </pc:sldMkLst>
        <pc:spChg chg="mod">
          <ac:chgData name="Pirani,Antonio A." userId="S::523008@student.fontys.nl::b27b35d6-1459-4bed-af76-eef7aff762d7" providerId="AD" clId="Web-{43E6C3F7-EFA3-4AF8-A4FE-2AC6137E1578}" dt="2023-03-07T15:46:33.484" v="315"/>
          <ac:spMkLst>
            <pc:docMk/>
            <pc:sldMk cId="1051841186" sldId="259"/>
            <ac:spMk id="2" creationId="{8E8CC8C2-2F57-B2F4-A22B-B23AA726D47C}"/>
          </ac:spMkLst>
        </pc:spChg>
        <pc:spChg chg="mod">
          <ac:chgData name="Pirani,Antonio A." userId="S::523008@student.fontys.nl::b27b35d6-1459-4bed-af76-eef7aff762d7" providerId="AD" clId="Web-{43E6C3F7-EFA3-4AF8-A4FE-2AC6137E1578}" dt="2023-03-07T15:46:33.484" v="315"/>
          <ac:spMkLst>
            <pc:docMk/>
            <pc:sldMk cId="1051841186" sldId="259"/>
            <ac:spMk id="3" creationId="{7D3369F4-C1E2-15A0-25ED-C3D5A5502BB8}"/>
          </ac:spMkLst>
        </pc:spChg>
        <pc:spChg chg="add">
          <ac:chgData name="Pirani,Antonio A." userId="S::523008@student.fontys.nl::b27b35d6-1459-4bed-af76-eef7aff762d7" providerId="AD" clId="Web-{43E6C3F7-EFA3-4AF8-A4FE-2AC6137E1578}" dt="2023-03-07T15:46:33.484" v="315"/>
          <ac:spMkLst>
            <pc:docMk/>
            <pc:sldMk cId="1051841186" sldId="259"/>
            <ac:spMk id="9" creationId="{09646535-AEF6-4883-A4F9-EEC1F8B4319E}"/>
          </ac:spMkLst>
        </pc:spChg>
        <pc:spChg chg="add">
          <ac:chgData name="Pirani,Antonio A." userId="S::523008@student.fontys.nl::b27b35d6-1459-4bed-af76-eef7aff762d7" providerId="AD" clId="Web-{43E6C3F7-EFA3-4AF8-A4FE-2AC6137E1578}" dt="2023-03-07T15:46:33.484" v="315"/>
          <ac:spMkLst>
            <pc:docMk/>
            <pc:sldMk cId="1051841186" sldId="259"/>
            <ac:spMk id="11" creationId="{A4CEB5B4-CDED-47E6-9A79-D8983C3D4360}"/>
          </ac:spMkLst>
        </pc:spChg>
        <pc:spChg chg="add">
          <ac:chgData name="Pirani,Antonio A." userId="S::523008@student.fontys.nl::b27b35d6-1459-4bed-af76-eef7aff762d7" providerId="AD" clId="Web-{43E6C3F7-EFA3-4AF8-A4FE-2AC6137E1578}" dt="2023-03-07T15:46:33.484" v="315"/>
          <ac:spMkLst>
            <pc:docMk/>
            <pc:sldMk cId="1051841186" sldId="259"/>
            <ac:spMk id="13" creationId="{D50332B2-2BC3-434F-B11C-851A29882D15}"/>
          </ac:spMkLst>
        </pc:spChg>
        <pc:spChg chg="add">
          <ac:chgData name="Pirani,Antonio A." userId="S::523008@student.fontys.nl::b27b35d6-1459-4bed-af76-eef7aff762d7" providerId="AD" clId="Web-{43E6C3F7-EFA3-4AF8-A4FE-2AC6137E1578}" dt="2023-03-07T15:46:33.484" v="315"/>
          <ac:spMkLst>
            <pc:docMk/>
            <pc:sldMk cId="1051841186" sldId="259"/>
            <ac:spMk id="15" creationId="{FF54EC60-509D-4A90-A637-580B5967E1DC}"/>
          </ac:spMkLst>
        </pc:spChg>
        <pc:spChg chg="add">
          <ac:chgData name="Pirani,Antonio A." userId="S::523008@student.fontys.nl::b27b35d6-1459-4bed-af76-eef7aff762d7" providerId="AD" clId="Web-{43E6C3F7-EFA3-4AF8-A4FE-2AC6137E1578}" dt="2023-03-07T15:46:33.484" v="315"/>
          <ac:spMkLst>
            <pc:docMk/>
            <pc:sldMk cId="1051841186" sldId="259"/>
            <ac:spMk id="17" creationId="{FCC4408D-5823-4186-97B4-25D12A9F93B0}"/>
          </ac:spMkLst>
        </pc:spChg>
        <pc:picChg chg="add">
          <ac:chgData name="Pirani,Antonio A." userId="S::523008@student.fontys.nl::b27b35d6-1459-4bed-af76-eef7aff762d7" providerId="AD" clId="Web-{43E6C3F7-EFA3-4AF8-A4FE-2AC6137E1578}" dt="2023-03-07T15:46:33.484" v="315"/>
          <ac:picMkLst>
            <pc:docMk/>
            <pc:sldMk cId="1051841186" sldId="259"/>
            <ac:picMk id="5" creationId="{8153A015-8FC7-AC50-24FE-9D57B43CA84D}"/>
          </ac:picMkLst>
        </pc:picChg>
      </pc:sldChg>
      <pc:sldChg chg="modSp new ord">
        <pc:chgData name="Pirani,Antonio A." userId="S::523008@student.fontys.nl::b27b35d6-1459-4bed-af76-eef7aff762d7" providerId="AD" clId="Web-{43E6C3F7-EFA3-4AF8-A4FE-2AC6137E1578}" dt="2023-03-07T15:22:04.397" v="223"/>
        <pc:sldMkLst>
          <pc:docMk/>
          <pc:sldMk cId="798494627" sldId="260"/>
        </pc:sldMkLst>
        <pc:spChg chg="mod">
          <ac:chgData name="Pirani,Antonio A." userId="S::523008@student.fontys.nl::b27b35d6-1459-4bed-af76-eef7aff762d7" providerId="AD" clId="Web-{43E6C3F7-EFA3-4AF8-A4FE-2AC6137E1578}" dt="2023-03-07T15:15:27.350" v="211" actId="20577"/>
          <ac:spMkLst>
            <pc:docMk/>
            <pc:sldMk cId="798494627" sldId="260"/>
            <ac:spMk id="2" creationId="{EAEE4D1A-2144-070C-FF02-F5DCBADCAC60}"/>
          </ac:spMkLst>
        </pc:spChg>
        <pc:spChg chg="mod">
          <ac:chgData name="Pirani,Antonio A." userId="S::523008@student.fontys.nl::b27b35d6-1459-4bed-af76-eef7aff762d7" providerId="AD" clId="Web-{43E6C3F7-EFA3-4AF8-A4FE-2AC6137E1578}" dt="2023-03-07T15:21:47.709" v="222" actId="20577"/>
          <ac:spMkLst>
            <pc:docMk/>
            <pc:sldMk cId="798494627" sldId="260"/>
            <ac:spMk id="3" creationId="{DD2152ED-C342-F018-0EBB-9AB9473CF607}"/>
          </ac:spMkLst>
        </pc:spChg>
      </pc:sldChg>
      <pc:sldChg chg="modSp new ord">
        <pc:chgData name="Pirani,Antonio A." userId="S::523008@student.fontys.nl::b27b35d6-1459-4bed-af76-eef7aff762d7" providerId="AD" clId="Web-{43E6C3F7-EFA3-4AF8-A4FE-2AC6137E1578}" dt="2023-03-07T15:26:07.062" v="266" actId="20577"/>
        <pc:sldMkLst>
          <pc:docMk/>
          <pc:sldMk cId="920567303" sldId="261"/>
        </pc:sldMkLst>
        <pc:spChg chg="mod">
          <ac:chgData name="Pirani,Antonio A." userId="S::523008@student.fontys.nl::b27b35d6-1459-4bed-af76-eef7aff762d7" providerId="AD" clId="Web-{43E6C3F7-EFA3-4AF8-A4FE-2AC6137E1578}" dt="2023-03-07T15:22:40.304" v="229" actId="20577"/>
          <ac:spMkLst>
            <pc:docMk/>
            <pc:sldMk cId="920567303" sldId="261"/>
            <ac:spMk id="2" creationId="{6BEFF12F-249E-A5F2-924E-3F981ADD7706}"/>
          </ac:spMkLst>
        </pc:spChg>
        <pc:spChg chg="mod">
          <ac:chgData name="Pirani,Antonio A." userId="S::523008@student.fontys.nl::b27b35d6-1459-4bed-af76-eef7aff762d7" providerId="AD" clId="Web-{43E6C3F7-EFA3-4AF8-A4FE-2AC6137E1578}" dt="2023-03-07T15:26:07.062" v="266" actId="20577"/>
          <ac:spMkLst>
            <pc:docMk/>
            <pc:sldMk cId="920567303" sldId="261"/>
            <ac:spMk id="3" creationId="{30F0EAF9-66AE-0DD5-0C9D-341E4053F2EB}"/>
          </ac:spMkLst>
        </pc:spChg>
      </pc:sldChg>
      <pc:sldChg chg="modSp new ord">
        <pc:chgData name="Pirani,Antonio A." userId="S::523008@student.fontys.nl::b27b35d6-1459-4bed-af76-eef7aff762d7" providerId="AD" clId="Web-{43E6C3F7-EFA3-4AF8-A4FE-2AC6137E1578}" dt="2023-03-07T15:25:51.999" v="262" actId="20577"/>
        <pc:sldMkLst>
          <pc:docMk/>
          <pc:sldMk cId="2928994138" sldId="262"/>
        </pc:sldMkLst>
        <pc:spChg chg="mod">
          <ac:chgData name="Pirani,Antonio A." userId="S::523008@student.fontys.nl::b27b35d6-1459-4bed-af76-eef7aff762d7" providerId="AD" clId="Web-{43E6C3F7-EFA3-4AF8-A4FE-2AC6137E1578}" dt="2023-03-07T15:25:25.857" v="256" actId="20577"/>
          <ac:spMkLst>
            <pc:docMk/>
            <pc:sldMk cId="2928994138" sldId="262"/>
            <ac:spMk id="2" creationId="{4BF88A79-76F3-5D58-BD01-022AD7EE41EF}"/>
          </ac:spMkLst>
        </pc:spChg>
        <pc:spChg chg="mod">
          <ac:chgData name="Pirani,Antonio A." userId="S::523008@student.fontys.nl::b27b35d6-1459-4bed-af76-eef7aff762d7" providerId="AD" clId="Web-{43E6C3F7-EFA3-4AF8-A4FE-2AC6137E1578}" dt="2023-03-07T15:25:51.999" v="262" actId="20577"/>
          <ac:spMkLst>
            <pc:docMk/>
            <pc:sldMk cId="2928994138" sldId="262"/>
            <ac:spMk id="3" creationId="{AC51AF08-306D-8B20-7C3C-E56F7D9A0443}"/>
          </ac:spMkLst>
        </pc:spChg>
      </pc:sldChg>
      <pc:sldChg chg="modSp new">
        <pc:chgData name="Pirani,Antonio A." userId="S::523008@student.fontys.nl::b27b35d6-1459-4bed-af76-eef7aff762d7" providerId="AD" clId="Web-{43E6C3F7-EFA3-4AF8-A4FE-2AC6137E1578}" dt="2023-03-07T15:28:48.818" v="300" actId="20577"/>
        <pc:sldMkLst>
          <pc:docMk/>
          <pc:sldMk cId="3700990553" sldId="263"/>
        </pc:sldMkLst>
        <pc:spChg chg="mod">
          <ac:chgData name="Pirani,Antonio A." userId="S::523008@student.fontys.nl::b27b35d6-1459-4bed-af76-eef7aff762d7" providerId="AD" clId="Web-{43E6C3F7-EFA3-4AF8-A4FE-2AC6137E1578}" dt="2023-03-07T15:28:48.818" v="300" actId="20577"/>
          <ac:spMkLst>
            <pc:docMk/>
            <pc:sldMk cId="3700990553" sldId="263"/>
            <ac:spMk id="2" creationId="{1BACE221-1147-5EDD-6C22-B62FFD2F584C}"/>
          </ac:spMkLst>
        </pc:spChg>
      </pc:sldChg>
      <pc:sldChg chg="modSp new ord">
        <pc:chgData name="Pirani,Antonio A." userId="S::523008@student.fontys.nl::b27b35d6-1459-4bed-af76-eef7aff762d7" providerId="AD" clId="Web-{43E6C3F7-EFA3-4AF8-A4FE-2AC6137E1578}" dt="2023-03-07T15:30:16.525" v="314"/>
        <pc:sldMkLst>
          <pc:docMk/>
          <pc:sldMk cId="2818610950" sldId="264"/>
        </pc:sldMkLst>
        <pc:spChg chg="mod">
          <ac:chgData name="Pirani,Antonio A." userId="S::523008@student.fontys.nl::b27b35d6-1459-4bed-af76-eef7aff762d7" providerId="AD" clId="Web-{43E6C3F7-EFA3-4AF8-A4FE-2AC6137E1578}" dt="2023-03-07T15:30:10.743" v="313" actId="20577"/>
          <ac:spMkLst>
            <pc:docMk/>
            <pc:sldMk cId="2818610950" sldId="264"/>
            <ac:spMk id="2" creationId="{F95A70B9-D451-D270-0CD6-D2FC63C4EDD5}"/>
          </ac:spMkLst>
        </pc:spChg>
      </pc:sldChg>
      <pc:sldMasterChg chg="del delSldLayout">
        <pc:chgData name="Pirani,Antonio A." userId="S::523008@student.fontys.nl::b27b35d6-1459-4bed-af76-eef7aff762d7" providerId="AD" clId="Web-{43E6C3F7-EFA3-4AF8-A4FE-2AC6137E1578}" dt="2023-03-07T14:58:29.874" v="0"/>
        <pc:sldMasterMkLst>
          <pc:docMk/>
          <pc:sldMasterMk cId="2460954070" sldId="2147483660"/>
        </pc:sldMasterMkLst>
        <pc:sldLayoutChg chg="del">
          <pc:chgData name="Pirani,Antonio A." userId="S::523008@student.fontys.nl::b27b35d6-1459-4bed-af76-eef7aff762d7" providerId="AD" clId="Web-{43E6C3F7-EFA3-4AF8-A4FE-2AC6137E1578}" dt="2023-03-07T14:58:29.874" v="0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Pirani,Antonio A." userId="S::523008@student.fontys.nl::b27b35d6-1459-4bed-af76-eef7aff762d7" providerId="AD" clId="Web-{43E6C3F7-EFA3-4AF8-A4FE-2AC6137E1578}" dt="2023-03-07T14:58:29.874" v="0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Pirani,Antonio A." userId="S::523008@student.fontys.nl::b27b35d6-1459-4bed-af76-eef7aff762d7" providerId="AD" clId="Web-{43E6C3F7-EFA3-4AF8-A4FE-2AC6137E1578}" dt="2023-03-07T14:58:29.874" v="0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Pirani,Antonio A." userId="S::523008@student.fontys.nl::b27b35d6-1459-4bed-af76-eef7aff762d7" providerId="AD" clId="Web-{43E6C3F7-EFA3-4AF8-A4FE-2AC6137E1578}" dt="2023-03-07T14:58:29.874" v="0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Pirani,Antonio A." userId="S::523008@student.fontys.nl::b27b35d6-1459-4bed-af76-eef7aff762d7" providerId="AD" clId="Web-{43E6C3F7-EFA3-4AF8-A4FE-2AC6137E1578}" dt="2023-03-07T14:58:29.874" v="0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Pirani,Antonio A." userId="S::523008@student.fontys.nl::b27b35d6-1459-4bed-af76-eef7aff762d7" providerId="AD" clId="Web-{43E6C3F7-EFA3-4AF8-A4FE-2AC6137E1578}" dt="2023-03-07T14:58:29.874" v="0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Pirani,Antonio A." userId="S::523008@student.fontys.nl::b27b35d6-1459-4bed-af76-eef7aff762d7" providerId="AD" clId="Web-{43E6C3F7-EFA3-4AF8-A4FE-2AC6137E1578}" dt="2023-03-07T14:58:29.874" v="0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Pirani,Antonio A." userId="S::523008@student.fontys.nl::b27b35d6-1459-4bed-af76-eef7aff762d7" providerId="AD" clId="Web-{43E6C3F7-EFA3-4AF8-A4FE-2AC6137E1578}" dt="2023-03-07T14:58:29.874" v="0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Pirani,Antonio A." userId="S::523008@student.fontys.nl::b27b35d6-1459-4bed-af76-eef7aff762d7" providerId="AD" clId="Web-{43E6C3F7-EFA3-4AF8-A4FE-2AC6137E1578}" dt="2023-03-07T14:58:29.874" v="0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Pirani,Antonio A." userId="S::523008@student.fontys.nl::b27b35d6-1459-4bed-af76-eef7aff762d7" providerId="AD" clId="Web-{43E6C3F7-EFA3-4AF8-A4FE-2AC6137E1578}" dt="2023-03-07T14:58:29.874" v="0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Pirani,Antonio A." userId="S::523008@student.fontys.nl::b27b35d6-1459-4bed-af76-eef7aff762d7" providerId="AD" clId="Web-{43E6C3F7-EFA3-4AF8-A4FE-2AC6137E1578}" dt="2023-03-07T14:58:29.874" v="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">
        <pc:chgData name="Pirani,Antonio A." userId="S::523008@student.fontys.nl::b27b35d6-1459-4bed-af76-eef7aff762d7" providerId="AD" clId="Web-{43E6C3F7-EFA3-4AF8-A4FE-2AC6137E1578}" dt="2023-03-07T14:59:22.611" v="8"/>
        <pc:sldMasterMkLst>
          <pc:docMk/>
          <pc:sldMasterMk cId="2011315632" sldId="2147483724"/>
        </pc:sldMasterMkLst>
        <pc:sldLayoutChg chg="add del">
          <pc:chgData name="Pirani,Antonio A." userId="S::523008@student.fontys.nl::b27b35d6-1459-4bed-af76-eef7aff762d7" providerId="AD" clId="Web-{43E6C3F7-EFA3-4AF8-A4FE-2AC6137E1578}" dt="2023-03-07T14:59:22.611" v="8"/>
          <pc:sldLayoutMkLst>
            <pc:docMk/>
            <pc:sldMasterMk cId="2011315632" sldId="2147483724"/>
            <pc:sldLayoutMk cId="1269503208" sldId="2147483713"/>
          </pc:sldLayoutMkLst>
        </pc:sldLayoutChg>
        <pc:sldLayoutChg chg="add del">
          <pc:chgData name="Pirani,Antonio A." userId="S::523008@student.fontys.nl::b27b35d6-1459-4bed-af76-eef7aff762d7" providerId="AD" clId="Web-{43E6C3F7-EFA3-4AF8-A4FE-2AC6137E1578}" dt="2023-03-07T14:59:22.611" v="8"/>
          <pc:sldLayoutMkLst>
            <pc:docMk/>
            <pc:sldMasterMk cId="2011315632" sldId="2147483724"/>
            <pc:sldLayoutMk cId="4046779456" sldId="2147483714"/>
          </pc:sldLayoutMkLst>
        </pc:sldLayoutChg>
        <pc:sldLayoutChg chg="add del">
          <pc:chgData name="Pirani,Antonio A." userId="S::523008@student.fontys.nl::b27b35d6-1459-4bed-af76-eef7aff762d7" providerId="AD" clId="Web-{43E6C3F7-EFA3-4AF8-A4FE-2AC6137E1578}" dt="2023-03-07T14:59:22.611" v="8"/>
          <pc:sldLayoutMkLst>
            <pc:docMk/>
            <pc:sldMasterMk cId="2011315632" sldId="2147483724"/>
            <pc:sldLayoutMk cId="2525525578" sldId="2147483715"/>
          </pc:sldLayoutMkLst>
        </pc:sldLayoutChg>
        <pc:sldLayoutChg chg="add del">
          <pc:chgData name="Pirani,Antonio A." userId="S::523008@student.fontys.nl::b27b35d6-1459-4bed-af76-eef7aff762d7" providerId="AD" clId="Web-{43E6C3F7-EFA3-4AF8-A4FE-2AC6137E1578}" dt="2023-03-07T14:59:22.611" v="8"/>
          <pc:sldLayoutMkLst>
            <pc:docMk/>
            <pc:sldMasterMk cId="2011315632" sldId="2147483724"/>
            <pc:sldLayoutMk cId="3738782529" sldId="2147483716"/>
          </pc:sldLayoutMkLst>
        </pc:sldLayoutChg>
        <pc:sldLayoutChg chg="add del">
          <pc:chgData name="Pirani,Antonio A." userId="S::523008@student.fontys.nl::b27b35d6-1459-4bed-af76-eef7aff762d7" providerId="AD" clId="Web-{43E6C3F7-EFA3-4AF8-A4FE-2AC6137E1578}" dt="2023-03-07T14:59:22.611" v="8"/>
          <pc:sldLayoutMkLst>
            <pc:docMk/>
            <pc:sldMasterMk cId="2011315632" sldId="2147483724"/>
            <pc:sldLayoutMk cId="2065941348" sldId="2147483717"/>
          </pc:sldLayoutMkLst>
        </pc:sldLayoutChg>
        <pc:sldLayoutChg chg="add del">
          <pc:chgData name="Pirani,Antonio A." userId="S::523008@student.fontys.nl::b27b35d6-1459-4bed-af76-eef7aff762d7" providerId="AD" clId="Web-{43E6C3F7-EFA3-4AF8-A4FE-2AC6137E1578}" dt="2023-03-07T14:59:22.611" v="8"/>
          <pc:sldLayoutMkLst>
            <pc:docMk/>
            <pc:sldMasterMk cId="2011315632" sldId="2147483724"/>
            <pc:sldLayoutMk cId="2145958573" sldId="2147483718"/>
          </pc:sldLayoutMkLst>
        </pc:sldLayoutChg>
        <pc:sldLayoutChg chg="add del">
          <pc:chgData name="Pirani,Antonio A." userId="S::523008@student.fontys.nl::b27b35d6-1459-4bed-af76-eef7aff762d7" providerId="AD" clId="Web-{43E6C3F7-EFA3-4AF8-A4FE-2AC6137E1578}" dt="2023-03-07T14:59:22.611" v="8"/>
          <pc:sldLayoutMkLst>
            <pc:docMk/>
            <pc:sldMasterMk cId="2011315632" sldId="2147483724"/>
            <pc:sldLayoutMk cId="3279736693" sldId="2147483719"/>
          </pc:sldLayoutMkLst>
        </pc:sldLayoutChg>
        <pc:sldLayoutChg chg="add del">
          <pc:chgData name="Pirani,Antonio A." userId="S::523008@student.fontys.nl::b27b35d6-1459-4bed-af76-eef7aff762d7" providerId="AD" clId="Web-{43E6C3F7-EFA3-4AF8-A4FE-2AC6137E1578}" dt="2023-03-07T14:59:22.611" v="8"/>
          <pc:sldLayoutMkLst>
            <pc:docMk/>
            <pc:sldMasterMk cId="2011315632" sldId="2147483724"/>
            <pc:sldLayoutMk cId="1937625957" sldId="2147483720"/>
          </pc:sldLayoutMkLst>
        </pc:sldLayoutChg>
        <pc:sldLayoutChg chg="add del">
          <pc:chgData name="Pirani,Antonio A." userId="S::523008@student.fontys.nl::b27b35d6-1459-4bed-af76-eef7aff762d7" providerId="AD" clId="Web-{43E6C3F7-EFA3-4AF8-A4FE-2AC6137E1578}" dt="2023-03-07T14:59:22.611" v="8"/>
          <pc:sldLayoutMkLst>
            <pc:docMk/>
            <pc:sldMasterMk cId="2011315632" sldId="2147483724"/>
            <pc:sldLayoutMk cId="3403698828" sldId="2147483721"/>
          </pc:sldLayoutMkLst>
        </pc:sldLayoutChg>
        <pc:sldLayoutChg chg="add del">
          <pc:chgData name="Pirani,Antonio A." userId="S::523008@student.fontys.nl::b27b35d6-1459-4bed-af76-eef7aff762d7" providerId="AD" clId="Web-{43E6C3F7-EFA3-4AF8-A4FE-2AC6137E1578}" dt="2023-03-07T14:59:22.611" v="8"/>
          <pc:sldLayoutMkLst>
            <pc:docMk/>
            <pc:sldMasterMk cId="2011315632" sldId="2147483724"/>
            <pc:sldLayoutMk cId="4282051307" sldId="2147483722"/>
          </pc:sldLayoutMkLst>
        </pc:sldLayoutChg>
        <pc:sldLayoutChg chg="add del">
          <pc:chgData name="Pirani,Antonio A." userId="S::523008@student.fontys.nl::b27b35d6-1459-4bed-af76-eef7aff762d7" providerId="AD" clId="Web-{43E6C3F7-EFA3-4AF8-A4FE-2AC6137E1578}" dt="2023-03-07T14:59:22.611" v="8"/>
          <pc:sldLayoutMkLst>
            <pc:docMk/>
            <pc:sldMasterMk cId="2011315632" sldId="2147483724"/>
            <pc:sldLayoutMk cId="4071047538" sldId="2147483723"/>
          </pc:sldLayoutMkLst>
        </pc:sldLayoutChg>
      </pc:sldMasterChg>
      <pc:sldMasterChg chg="add addSldLayout">
        <pc:chgData name="Pirani,Antonio A." userId="S::523008@student.fontys.nl::b27b35d6-1459-4bed-af76-eef7aff762d7" providerId="AD" clId="Web-{43E6C3F7-EFA3-4AF8-A4FE-2AC6137E1578}" dt="2023-03-07T14:59:22.611" v="8"/>
        <pc:sldMasterMkLst>
          <pc:docMk/>
          <pc:sldMasterMk cId="1555803907" sldId="2147483725"/>
        </pc:sldMasterMkLst>
        <pc:sldLayoutChg chg="add">
          <pc:chgData name="Pirani,Antonio A." userId="S::523008@student.fontys.nl::b27b35d6-1459-4bed-af76-eef7aff762d7" providerId="AD" clId="Web-{43E6C3F7-EFA3-4AF8-A4FE-2AC6137E1578}" dt="2023-03-07T14:59:22.611" v="8"/>
          <pc:sldLayoutMkLst>
            <pc:docMk/>
            <pc:sldMasterMk cId="1555803907" sldId="2147483725"/>
            <pc:sldLayoutMk cId="3594521325" sldId="2147483726"/>
          </pc:sldLayoutMkLst>
        </pc:sldLayoutChg>
        <pc:sldLayoutChg chg="add">
          <pc:chgData name="Pirani,Antonio A." userId="S::523008@student.fontys.nl::b27b35d6-1459-4bed-af76-eef7aff762d7" providerId="AD" clId="Web-{43E6C3F7-EFA3-4AF8-A4FE-2AC6137E1578}" dt="2023-03-07T14:59:22.611" v="8"/>
          <pc:sldLayoutMkLst>
            <pc:docMk/>
            <pc:sldMasterMk cId="1555803907" sldId="2147483725"/>
            <pc:sldLayoutMk cId="1090527648" sldId="2147483727"/>
          </pc:sldLayoutMkLst>
        </pc:sldLayoutChg>
        <pc:sldLayoutChg chg="add">
          <pc:chgData name="Pirani,Antonio A." userId="S::523008@student.fontys.nl::b27b35d6-1459-4bed-af76-eef7aff762d7" providerId="AD" clId="Web-{43E6C3F7-EFA3-4AF8-A4FE-2AC6137E1578}" dt="2023-03-07T14:59:22.611" v="8"/>
          <pc:sldLayoutMkLst>
            <pc:docMk/>
            <pc:sldMasterMk cId="1555803907" sldId="2147483725"/>
            <pc:sldLayoutMk cId="3942503498" sldId="2147483728"/>
          </pc:sldLayoutMkLst>
        </pc:sldLayoutChg>
        <pc:sldLayoutChg chg="add">
          <pc:chgData name="Pirani,Antonio A." userId="S::523008@student.fontys.nl::b27b35d6-1459-4bed-af76-eef7aff762d7" providerId="AD" clId="Web-{43E6C3F7-EFA3-4AF8-A4FE-2AC6137E1578}" dt="2023-03-07T14:59:22.611" v="8"/>
          <pc:sldLayoutMkLst>
            <pc:docMk/>
            <pc:sldMasterMk cId="1555803907" sldId="2147483725"/>
            <pc:sldLayoutMk cId="604957596" sldId="2147483729"/>
          </pc:sldLayoutMkLst>
        </pc:sldLayoutChg>
        <pc:sldLayoutChg chg="add">
          <pc:chgData name="Pirani,Antonio A." userId="S::523008@student.fontys.nl::b27b35d6-1459-4bed-af76-eef7aff762d7" providerId="AD" clId="Web-{43E6C3F7-EFA3-4AF8-A4FE-2AC6137E1578}" dt="2023-03-07T14:59:22.611" v="8"/>
          <pc:sldLayoutMkLst>
            <pc:docMk/>
            <pc:sldMasterMk cId="1555803907" sldId="2147483725"/>
            <pc:sldLayoutMk cId="1123811823" sldId="2147483730"/>
          </pc:sldLayoutMkLst>
        </pc:sldLayoutChg>
        <pc:sldLayoutChg chg="add">
          <pc:chgData name="Pirani,Antonio A." userId="S::523008@student.fontys.nl::b27b35d6-1459-4bed-af76-eef7aff762d7" providerId="AD" clId="Web-{43E6C3F7-EFA3-4AF8-A4FE-2AC6137E1578}" dt="2023-03-07T14:59:22.611" v="8"/>
          <pc:sldLayoutMkLst>
            <pc:docMk/>
            <pc:sldMasterMk cId="1555803907" sldId="2147483725"/>
            <pc:sldLayoutMk cId="66458586" sldId="2147483731"/>
          </pc:sldLayoutMkLst>
        </pc:sldLayoutChg>
        <pc:sldLayoutChg chg="add">
          <pc:chgData name="Pirani,Antonio A." userId="S::523008@student.fontys.nl::b27b35d6-1459-4bed-af76-eef7aff762d7" providerId="AD" clId="Web-{43E6C3F7-EFA3-4AF8-A4FE-2AC6137E1578}" dt="2023-03-07T14:59:22.611" v="8"/>
          <pc:sldLayoutMkLst>
            <pc:docMk/>
            <pc:sldMasterMk cId="1555803907" sldId="2147483725"/>
            <pc:sldLayoutMk cId="2621898564" sldId="2147483732"/>
          </pc:sldLayoutMkLst>
        </pc:sldLayoutChg>
        <pc:sldLayoutChg chg="add">
          <pc:chgData name="Pirani,Antonio A." userId="S::523008@student.fontys.nl::b27b35d6-1459-4bed-af76-eef7aff762d7" providerId="AD" clId="Web-{43E6C3F7-EFA3-4AF8-A4FE-2AC6137E1578}" dt="2023-03-07T14:59:22.611" v="8"/>
          <pc:sldLayoutMkLst>
            <pc:docMk/>
            <pc:sldMasterMk cId="1555803907" sldId="2147483725"/>
            <pc:sldLayoutMk cId="1407607" sldId="2147483733"/>
          </pc:sldLayoutMkLst>
        </pc:sldLayoutChg>
        <pc:sldLayoutChg chg="add">
          <pc:chgData name="Pirani,Antonio A." userId="S::523008@student.fontys.nl::b27b35d6-1459-4bed-af76-eef7aff762d7" providerId="AD" clId="Web-{43E6C3F7-EFA3-4AF8-A4FE-2AC6137E1578}" dt="2023-03-07T14:59:22.611" v="8"/>
          <pc:sldLayoutMkLst>
            <pc:docMk/>
            <pc:sldMasterMk cId="1555803907" sldId="2147483725"/>
            <pc:sldLayoutMk cId="3500080001" sldId="2147483734"/>
          </pc:sldLayoutMkLst>
        </pc:sldLayoutChg>
        <pc:sldLayoutChg chg="add">
          <pc:chgData name="Pirani,Antonio A." userId="S::523008@student.fontys.nl::b27b35d6-1459-4bed-af76-eef7aff762d7" providerId="AD" clId="Web-{43E6C3F7-EFA3-4AF8-A4FE-2AC6137E1578}" dt="2023-03-07T14:59:22.611" v="8"/>
          <pc:sldLayoutMkLst>
            <pc:docMk/>
            <pc:sldMasterMk cId="1555803907" sldId="2147483725"/>
            <pc:sldLayoutMk cId="1375412644" sldId="2147483735"/>
          </pc:sldLayoutMkLst>
        </pc:sldLayoutChg>
        <pc:sldLayoutChg chg="add">
          <pc:chgData name="Pirani,Antonio A." userId="S::523008@student.fontys.nl::b27b35d6-1459-4bed-af76-eef7aff762d7" providerId="AD" clId="Web-{43E6C3F7-EFA3-4AF8-A4FE-2AC6137E1578}" dt="2023-03-07T14:59:22.611" v="8"/>
          <pc:sldLayoutMkLst>
            <pc:docMk/>
            <pc:sldMasterMk cId="1555803907" sldId="2147483725"/>
            <pc:sldLayoutMk cId="3704039324" sldId="2147483736"/>
          </pc:sldLayoutMkLst>
        </pc:sldLayoutChg>
      </pc:sldMasterChg>
      <pc:sldMasterChg chg="add del addSldLayout delSldLayout">
        <pc:chgData name="Pirani,Antonio A." userId="S::523008@student.fontys.nl::b27b35d6-1459-4bed-af76-eef7aff762d7" providerId="AD" clId="Web-{43E6C3F7-EFA3-4AF8-A4FE-2AC6137E1578}" dt="2023-03-07T14:59:22.548" v="7"/>
        <pc:sldMasterMkLst>
          <pc:docMk/>
          <pc:sldMasterMk cId="3995943157" sldId="2147483826"/>
        </pc:sldMasterMkLst>
        <pc:sldLayoutChg chg="add del">
          <pc:chgData name="Pirani,Antonio A." userId="S::523008@student.fontys.nl::b27b35d6-1459-4bed-af76-eef7aff762d7" providerId="AD" clId="Web-{43E6C3F7-EFA3-4AF8-A4FE-2AC6137E1578}" dt="2023-03-07T14:59:22.548" v="7"/>
          <pc:sldLayoutMkLst>
            <pc:docMk/>
            <pc:sldMasterMk cId="3995943157" sldId="2147483826"/>
            <pc:sldLayoutMk cId="2307900233" sldId="2147483815"/>
          </pc:sldLayoutMkLst>
        </pc:sldLayoutChg>
        <pc:sldLayoutChg chg="add del">
          <pc:chgData name="Pirani,Antonio A." userId="S::523008@student.fontys.nl::b27b35d6-1459-4bed-af76-eef7aff762d7" providerId="AD" clId="Web-{43E6C3F7-EFA3-4AF8-A4FE-2AC6137E1578}" dt="2023-03-07T14:59:22.548" v="7"/>
          <pc:sldLayoutMkLst>
            <pc:docMk/>
            <pc:sldMasterMk cId="3995943157" sldId="2147483826"/>
            <pc:sldLayoutMk cId="3358773728" sldId="2147483816"/>
          </pc:sldLayoutMkLst>
        </pc:sldLayoutChg>
        <pc:sldLayoutChg chg="add del">
          <pc:chgData name="Pirani,Antonio A." userId="S::523008@student.fontys.nl::b27b35d6-1459-4bed-af76-eef7aff762d7" providerId="AD" clId="Web-{43E6C3F7-EFA3-4AF8-A4FE-2AC6137E1578}" dt="2023-03-07T14:59:22.548" v="7"/>
          <pc:sldLayoutMkLst>
            <pc:docMk/>
            <pc:sldMasterMk cId="3995943157" sldId="2147483826"/>
            <pc:sldLayoutMk cId="3374512077" sldId="2147483817"/>
          </pc:sldLayoutMkLst>
        </pc:sldLayoutChg>
        <pc:sldLayoutChg chg="add del">
          <pc:chgData name="Pirani,Antonio A." userId="S::523008@student.fontys.nl::b27b35d6-1459-4bed-af76-eef7aff762d7" providerId="AD" clId="Web-{43E6C3F7-EFA3-4AF8-A4FE-2AC6137E1578}" dt="2023-03-07T14:59:22.548" v="7"/>
          <pc:sldLayoutMkLst>
            <pc:docMk/>
            <pc:sldMasterMk cId="3995943157" sldId="2147483826"/>
            <pc:sldLayoutMk cId="1946603175" sldId="2147483818"/>
          </pc:sldLayoutMkLst>
        </pc:sldLayoutChg>
        <pc:sldLayoutChg chg="add del">
          <pc:chgData name="Pirani,Antonio A." userId="S::523008@student.fontys.nl::b27b35d6-1459-4bed-af76-eef7aff762d7" providerId="AD" clId="Web-{43E6C3F7-EFA3-4AF8-A4FE-2AC6137E1578}" dt="2023-03-07T14:59:22.548" v="7"/>
          <pc:sldLayoutMkLst>
            <pc:docMk/>
            <pc:sldMasterMk cId="3995943157" sldId="2147483826"/>
            <pc:sldLayoutMk cId="3919436542" sldId="2147483819"/>
          </pc:sldLayoutMkLst>
        </pc:sldLayoutChg>
        <pc:sldLayoutChg chg="add del">
          <pc:chgData name="Pirani,Antonio A." userId="S::523008@student.fontys.nl::b27b35d6-1459-4bed-af76-eef7aff762d7" providerId="AD" clId="Web-{43E6C3F7-EFA3-4AF8-A4FE-2AC6137E1578}" dt="2023-03-07T14:59:22.548" v="7"/>
          <pc:sldLayoutMkLst>
            <pc:docMk/>
            <pc:sldMasterMk cId="3995943157" sldId="2147483826"/>
            <pc:sldLayoutMk cId="1971533232" sldId="2147483820"/>
          </pc:sldLayoutMkLst>
        </pc:sldLayoutChg>
        <pc:sldLayoutChg chg="add del">
          <pc:chgData name="Pirani,Antonio A." userId="S::523008@student.fontys.nl::b27b35d6-1459-4bed-af76-eef7aff762d7" providerId="AD" clId="Web-{43E6C3F7-EFA3-4AF8-A4FE-2AC6137E1578}" dt="2023-03-07T14:59:22.548" v="7"/>
          <pc:sldLayoutMkLst>
            <pc:docMk/>
            <pc:sldMasterMk cId="3995943157" sldId="2147483826"/>
            <pc:sldLayoutMk cId="3466789373" sldId="2147483821"/>
          </pc:sldLayoutMkLst>
        </pc:sldLayoutChg>
        <pc:sldLayoutChg chg="add del">
          <pc:chgData name="Pirani,Antonio A." userId="S::523008@student.fontys.nl::b27b35d6-1459-4bed-af76-eef7aff762d7" providerId="AD" clId="Web-{43E6C3F7-EFA3-4AF8-A4FE-2AC6137E1578}" dt="2023-03-07T14:59:22.548" v="7"/>
          <pc:sldLayoutMkLst>
            <pc:docMk/>
            <pc:sldMasterMk cId="3995943157" sldId="2147483826"/>
            <pc:sldLayoutMk cId="824898401" sldId="2147483822"/>
          </pc:sldLayoutMkLst>
        </pc:sldLayoutChg>
        <pc:sldLayoutChg chg="add del">
          <pc:chgData name="Pirani,Antonio A." userId="S::523008@student.fontys.nl::b27b35d6-1459-4bed-af76-eef7aff762d7" providerId="AD" clId="Web-{43E6C3F7-EFA3-4AF8-A4FE-2AC6137E1578}" dt="2023-03-07T14:59:22.548" v="7"/>
          <pc:sldLayoutMkLst>
            <pc:docMk/>
            <pc:sldMasterMk cId="3995943157" sldId="2147483826"/>
            <pc:sldLayoutMk cId="4253205146" sldId="2147483823"/>
          </pc:sldLayoutMkLst>
        </pc:sldLayoutChg>
        <pc:sldLayoutChg chg="add del">
          <pc:chgData name="Pirani,Antonio A." userId="S::523008@student.fontys.nl::b27b35d6-1459-4bed-af76-eef7aff762d7" providerId="AD" clId="Web-{43E6C3F7-EFA3-4AF8-A4FE-2AC6137E1578}" dt="2023-03-07T14:59:22.548" v="7"/>
          <pc:sldLayoutMkLst>
            <pc:docMk/>
            <pc:sldMasterMk cId="3995943157" sldId="2147483826"/>
            <pc:sldLayoutMk cId="916628597" sldId="2147483824"/>
          </pc:sldLayoutMkLst>
        </pc:sldLayoutChg>
        <pc:sldLayoutChg chg="add del">
          <pc:chgData name="Pirani,Antonio A." userId="S::523008@student.fontys.nl::b27b35d6-1459-4bed-af76-eef7aff762d7" providerId="AD" clId="Web-{43E6C3F7-EFA3-4AF8-A4FE-2AC6137E1578}" dt="2023-03-07T14:59:22.548" v="7"/>
          <pc:sldLayoutMkLst>
            <pc:docMk/>
            <pc:sldMasterMk cId="3995943157" sldId="2147483826"/>
            <pc:sldLayoutMk cId="1346486158" sldId="2147483825"/>
          </pc:sldLayoutMkLst>
        </pc:sldLayoutChg>
      </pc:sldMasterChg>
    </pc:docChg>
  </pc:docChgLst>
  <pc:docChgLst>
    <pc:chgData name="Pirani,Antonio A." userId="b27b35d6-1459-4bed-af76-eef7aff762d7" providerId="ADAL" clId="{4DCE87A6-5692-DD46-89CD-9FD091247F19}"/>
    <pc:docChg chg="undo redo custSel addSld delSld modSld sldOrd addSection delSection modSection">
      <pc:chgData name="Pirani,Antonio A." userId="b27b35d6-1459-4bed-af76-eef7aff762d7" providerId="ADAL" clId="{4DCE87A6-5692-DD46-89CD-9FD091247F19}" dt="2023-03-10T19:00:32.164" v="1980" actId="2696"/>
      <pc:docMkLst>
        <pc:docMk/>
      </pc:docMkLst>
      <pc:sldChg chg="addSp delSp modSp mod">
        <pc:chgData name="Pirani,Antonio A." userId="b27b35d6-1459-4bed-af76-eef7aff762d7" providerId="ADAL" clId="{4DCE87A6-5692-DD46-89CD-9FD091247F19}" dt="2023-03-08T17:12:32.385" v="166" actId="1076"/>
        <pc:sldMkLst>
          <pc:docMk/>
          <pc:sldMk cId="109857222" sldId="256"/>
        </pc:sldMkLst>
        <pc:spChg chg="mod">
          <ac:chgData name="Pirani,Antonio A." userId="b27b35d6-1459-4bed-af76-eef7aff762d7" providerId="ADAL" clId="{4DCE87A6-5692-DD46-89CD-9FD091247F19}" dt="2023-03-08T17:12:16.088" v="161" actId="26606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Pirani,Antonio A." userId="b27b35d6-1459-4bed-af76-eef7aff762d7" providerId="ADAL" clId="{4DCE87A6-5692-DD46-89CD-9FD091247F19}" dt="2023-03-08T17:12:16.088" v="161" actId="26606"/>
          <ac:spMkLst>
            <pc:docMk/>
            <pc:sldMk cId="109857222" sldId="256"/>
            <ac:spMk id="3" creationId="{00000000-0000-0000-0000-000000000000}"/>
          </ac:spMkLst>
        </pc:spChg>
        <pc:spChg chg="add del mod">
          <ac:chgData name="Pirani,Antonio A." userId="b27b35d6-1459-4bed-af76-eef7aff762d7" providerId="ADAL" clId="{4DCE87A6-5692-DD46-89CD-9FD091247F19}" dt="2023-03-08T17:11:26.716" v="160"/>
          <ac:spMkLst>
            <pc:docMk/>
            <pc:sldMk cId="109857222" sldId="256"/>
            <ac:spMk id="8" creationId="{1EEB835C-F858-A191-64F4-41B2765D2C0C}"/>
          </ac:spMkLst>
        </pc:spChg>
        <pc:spChg chg="del">
          <ac:chgData name="Pirani,Antonio A." userId="b27b35d6-1459-4bed-af76-eef7aff762d7" providerId="ADAL" clId="{4DCE87A6-5692-DD46-89CD-9FD091247F19}" dt="2023-03-08T17:12:16.088" v="161" actId="26606"/>
          <ac:spMkLst>
            <pc:docMk/>
            <pc:sldMk cId="109857222" sldId="256"/>
            <ac:spMk id="82" creationId="{9E88A012-21CA-4D96-9AAB-CA3E17869BD8}"/>
          </ac:spMkLst>
        </pc:spChg>
        <pc:spChg chg="add">
          <ac:chgData name="Pirani,Antonio A." userId="b27b35d6-1459-4bed-af76-eef7aff762d7" providerId="ADAL" clId="{4DCE87A6-5692-DD46-89CD-9FD091247F19}" dt="2023-03-08T17:12:16.088" v="161" actId="26606"/>
          <ac:spMkLst>
            <pc:docMk/>
            <pc:sldMk cId="109857222" sldId="256"/>
            <ac:spMk id="84" creationId="{1FEEE36C-F7BE-4DD0-B2D6-E5D5CE8F5863}"/>
          </ac:spMkLst>
        </pc:spChg>
        <pc:spChg chg="add">
          <ac:chgData name="Pirani,Antonio A." userId="b27b35d6-1459-4bed-af76-eef7aff762d7" providerId="ADAL" clId="{4DCE87A6-5692-DD46-89CD-9FD091247F19}" dt="2023-03-08T17:12:16.088" v="161" actId="26606"/>
          <ac:spMkLst>
            <pc:docMk/>
            <pc:sldMk cId="109857222" sldId="256"/>
            <ac:spMk id="85" creationId="{A68CFF98-17D2-423B-B835-08CCF25C4925}"/>
          </ac:spMkLst>
        </pc:spChg>
        <pc:spChg chg="add">
          <ac:chgData name="Pirani,Antonio A." userId="b27b35d6-1459-4bed-af76-eef7aff762d7" providerId="ADAL" clId="{4DCE87A6-5692-DD46-89CD-9FD091247F19}" dt="2023-03-08T17:12:16.088" v="161" actId="26606"/>
          <ac:spMkLst>
            <pc:docMk/>
            <pc:sldMk cId="109857222" sldId="256"/>
            <ac:spMk id="86" creationId="{CF8AD9F3-9AF6-494F-83A3-2F677563935C}"/>
          </ac:spMkLst>
        </pc:spChg>
        <pc:spChg chg="add">
          <ac:chgData name="Pirani,Antonio A." userId="b27b35d6-1459-4bed-af76-eef7aff762d7" providerId="ADAL" clId="{4DCE87A6-5692-DD46-89CD-9FD091247F19}" dt="2023-03-08T17:12:16.088" v="161" actId="26606"/>
          <ac:spMkLst>
            <pc:docMk/>
            <pc:sldMk cId="109857222" sldId="256"/>
            <ac:spMk id="93" creationId="{0DA5DB8B-7E5C-4ABC-8069-A9A8806F3976}"/>
          </ac:spMkLst>
        </pc:spChg>
        <pc:picChg chg="del">
          <ac:chgData name="Pirani,Antonio A." userId="b27b35d6-1459-4bed-af76-eef7aff762d7" providerId="ADAL" clId="{4DCE87A6-5692-DD46-89CD-9FD091247F19}" dt="2023-03-08T17:10:25.110" v="152" actId="21"/>
          <ac:picMkLst>
            <pc:docMk/>
            <pc:sldMk cId="109857222" sldId="256"/>
            <ac:picMk id="4" creationId="{CBE2077E-03C5-5347-4812-97EAF5BC59A4}"/>
          </ac:picMkLst>
        </pc:picChg>
        <pc:picChg chg="del mod ord">
          <ac:chgData name="Pirani,Antonio A." userId="b27b35d6-1459-4bed-af76-eef7aff762d7" providerId="ADAL" clId="{4DCE87A6-5692-DD46-89CD-9FD091247F19}" dt="2023-03-08T17:12:24.114" v="163" actId="21"/>
          <ac:picMkLst>
            <pc:docMk/>
            <pc:sldMk cId="109857222" sldId="256"/>
            <ac:picMk id="5" creationId="{35A32EBE-A52D-A167-BCCF-06808734853C}"/>
          </ac:picMkLst>
        </pc:picChg>
        <pc:picChg chg="add mod">
          <ac:chgData name="Pirani,Antonio A." userId="b27b35d6-1459-4bed-af76-eef7aff762d7" providerId="ADAL" clId="{4DCE87A6-5692-DD46-89CD-9FD091247F19}" dt="2023-03-08T17:12:32.385" v="166" actId="1076"/>
          <ac:picMkLst>
            <pc:docMk/>
            <pc:sldMk cId="109857222" sldId="256"/>
            <ac:picMk id="7" creationId="{3EB5844A-8F6C-3197-F8FB-2D4C825DC477}"/>
          </ac:picMkLst>
        </pc:picChg>
        <pc:picChg chg="del">
          <ac:chgData name="Pirani,Antonio A." userId="b27b35d6-1459-4bed-af76-eef7aff762d7" providerId="ADAL" clId="{4DCE87A6-5692-DD46-89CD-9FD091247F19}" dt="2023-03-08T17:11:10.631" v="157" actId="21"/>
          <ac:picMkLst>
            <pc:docMk/>
            <pc:sldMk cId="109857222" sldId="256"/>
            <ac:picMk id="9" creationId="{912BC9CD-37E1-4617-9879-504DE8570C5F}"/>
          </ac:picMkLst>
        </pc:picChg>
      </pc:sldChg>
      <pc:sldChg chg="addSp delSp modSp del mod setBg modAnim">
        <pc:chgData name="Pirani,Antonio A." userId="b27b35d6-1459-4bed-af76-eef7aff762d7" providerId="ADAL" clId="{4DCE87A6-5692-DD46-89CD-9FD091247F19}" dt="2023-03-10T19:00:32.164" v="1980" actId="2696"/>
        <pc:sldMkLst>
          <pc:docMk/>
          <pc:sldMk cId="764908316" sldId="257"/>
        </pc:sldMkLst>
        <pc:spChg chg="mod">
          <ac:chgData name="Pirani,Antonio A." userId="b27b35d6-1459-4bed-af76-eef7aff762d7" providerId="ADAL" clId="{4DCE87A6-5692-DD46-89CD-9FD091247F19}" dt="2023-03-08T17:18:05.299" v="297" actId="26606"/>
          <ac:spMkLst>
            <pc:docMk/>
            <pc:sldMk cId="764908316" sldId="257"/>
            <ac:spMk id="2" creationId="{859C2C55-BD17-96C4-BF59-DDEDDC87AD63}"/>
          </ac:spMkLst>
        </pc:spChg>
        <pc:spChg chg="del">
          <ac:chgData name="Pirani,Antonio A." userId="b27b35d6-1459-4bed-af76-eef7aff762d7" providerId="ADAL" clId="{4DCE87A6-5692-DD46-89CD-9FD091247F19}" dt="2023-03-08T17:14:20.265" v="263" actId="21"/>
          <ac:spMkLst>
            <pc:docMk/>
            <pc:sldMk cId="764908316" sldId="257"/>
            <ac:spMk id="3" creationId="{FE68B8D5-E03E-5F1B-EC01-4CABA2EBEF12}"/>
          </ac:spMkLst>
        </pc:spChg>
        <pc:spChg chg="add del mod">
          <ac:chgData name="Pirani,Antonio A." userId="b27b35d6-1459-4bed-af76-eef7aff762d7" providerId="ADAL" clId="{4DCE87A6-5692-DD46-89CD-9FD091247F19}" dt="2023-03-08T17:05:35.686" v="53" actId="21"/>
          <ac:spMkLst>
            <pc:docMk/>
            <pc:sldMk cId="764908316" sldId="257"/>
            <ac:spMk id="4" creationId="{3E767F97-3F97-26F9-311F-DA6DEAF1B48E}"/>
          </ac:spMkLst>
        </pc:spChg>
        <pc:spChg chg="add del mod">
          <ac:chgData name="Pirani,Antonio A." userId="b27b35d6-1459-4bed-af76-eef7aff762d7" providerId="ADAL" clId="{4DCE87A6-5692-DD46-89CD-9FD091247F19}" dt="2023-03-08T17:08:36.691" v="126" actId="21"/>
          <ac:spMkLst>
            <pc:docMk/>
            <pc:sldMk cId="764908316" sldId="257"/>
            <ac:spMk id="5" creationId="{9E0DC555-AF69-DB9F-FEEB-3539F5AECDD1}"/>
          </ac:spMkLst>
        </pc:spChg>
        <pc:spChg chg="add del mod">
          <ac:chgData name="Pirani,Antonio A." userId="b27b35d6-1459-4bed-af76-eef7aff762d7" providerId="ADAL" clId="{4DCE87A6-5692-DD46-89CD-9FD091247F19}" dt="2023-03-10T18:40:59.149" v="1756"/>
          <ac:spMkLst>
            <pc:docMk/>
            <pc:sldMk cId="764908316" sldId="257"/>
            <ac:spMk id="6" creationId="{6FB78E12-38A7-C9DE-3AFA-CA625F0FD7F7}"/>
          </ac:spMkLst>
        </pc:spChg>
        <pc:spChg chg="add del mod">
          <ac:chgData name="Pirani,Antonio A." userId="b27b35d6-1459-4bed-af76-eef7aff762d7" providerId="ADAL" clId="{4DCE87A6-5692-DD46-89CD-9FD091247F19}" dt="2023-03-08T17:05:32.948" v="52"/>
          <ac:spMkLst>
            <pc:docMk/>
            <pc:sldMk cId="764908316" sldId="257"/>
            <ac:spMk id="6" creationId="{D1FD59EF-12B8-414E-BEA7-9274B16BB0B6}"/>
          </ac:spMkLst>
        </pc:spChg>
        <pc:spChg chg="add del mod">
          <ac:chgData name="Pirani,Antonio A." userId="b27b35d6-1459-4bed-af76-eef7aff762d7" providerId="ADAL" clId="{4DCE87A6-5692-DD46-89CD-9FD091247F19}" dt="2023-03-08T17:13:25.529" v="200" actId="21"/>
          <ac:spMkLst>
            <pc:docMk/>
            <pc:sldMk cId="764908316" sldId="257"/>
            <ac:spMk id="7" creationId="{7B76B942-12B3-C21E-8B90-AC73A65826E9}"/>
          </ac:spMkLst>
        </pc:spChg>
        <pc:spChg chg="add del mod">
          <ac:chgData name="Pirani,Antonio A." userId="b27b35d6-1459-4bed-af76-eef7aff762d7" providerId="ADAL" clId="{4DCE87A6-5692-DD46-89CD-9FD091247F19}" dt="2023-03-10T18:41:00.866" v="1758"/>
          <ac:spMkLst>
            <pc:docMk/>
            <pc:sldMk cId="764908316" sldId="257"/>
            <ac:spMk id="7" creationId="{EB106DC7-C001-1B51-2926-8D3276783B1C}"/>
          </ac:spMkLst>
        </pc:spChg>
        <pc:spChg chg="add del mod">
          <ac:chgData name="Pirani,Antonio A." userId="b27b35d6-1459-4bed-af76-eef7aff762d7" providerId="ADAL" clId="{4DCE87A6-5692-DD46-89CD-9FD091247F19}" dt="2023-03-08T17:08:38.559" v="129" actId="21"/>
          <ac:spMkLst>
            <pc:docMk/>
            <pc:sldMk cId="764908316" sldId="257"/>
            <ac:spMk id="8" creationId="{39A20B44-89FB-A3F6-81BE-E40DF3417FCF}"/>
          </ac:spMkLst>
        </pc:spChg>
        <pc:spChg chg="add del mod">
          <ac:chgData name="Pirani,Antonio A." userId="b27b35d6-1459-4bed-af76-eef7aff762d7" providerId="ADAL" clId="{4DCE87A6-5692-DD46-89CD-9FD091247F19}" dt="2023-03-08T17:08:37.948" v="128" actId="21"/>
          <ac:spMkLst>
            <pc:docMk/>
            <pc:sldMk cId="764908316" sldId="257"/>
            <ac:spMk id="9" creationId="{A62EFBB6-948F-75CA-27F9-B5ADE4020768}"/>
          </ac:spMkLst>
        </pc:spChg>
        <pc:spChg chg="add del mod">
          <ac:chgData name="Pirani,Antonio A." userId="b27b35d6-1459-4bed-af76-eef7aff762d7" providerId="ADAL" clId="{4DCE87A6-5692-DD46-89CD-9FD091247F19}" dt="2023-03-08T17:08:37.333" v="127" actId="21"/>
          <ac:spMkLst>
            <pc:docMk/>
            <pc:sldMk cId="764908316" sldId="257"/>
            <ac:spMk id="10" creationId="{7A09A3E7-7349-001F-8C8C-859EFD7D1CD7}"/>
          </ac:spMkLst>
        </pc:spChg>
        <pc:spChg chg="add mod">
          <ac:chgData name="Pirani,Antonio A." userId="b27b35d6-1459-4bed-af76-eef7aff762d7" providerId="ADAL" clId="{4DCE87A6-5692-DD46-89CD-9FD091247F19}" dt="2023-03-08T17:36:47.535" v="437" actId="403"/>
          <ac:spMkLst>
            <pc:docMk/>
            <pc:sldMk cId="764908316" sldId="257"/>
            <ac:spMk id="11" creationId="{38236D8A-62D0-DF02-57F3-D4F39258FC8D}"/>
          </ac:spMkLst>
        </pc:spChg>
        <pc:spChg chg="add del mod">
          <ac:chgData name="Pirani,Antonio A." userId="b27b35d6-1459-4bed-af76-eef7aff762d7" providerId="ADAL" clId="{4DCE87A6-5692-DD46-89CD-9FD091247F19}" dt="2023-03-08T17:13:26.240" v="201" actId="21"/>
          <ac:spMkLst>
            <pc:docMk/>
            <pc:sldMk cId="764908316" sldId="257"/>
            <ac:spMk id="12" creationId="{402E001A-BBBA-C8E9-210D-4E8A1A3BC3BA}"/>
          </ac:spMkLst>
        </pc:spChg>
        <pc:spChg chg="add mod">
          <ac:chgData name="Pirani,Antonio A." userId="b27b35d6-1459-4bed-af76-eef7aff762d7" providerId="ADAL" clId="{4DCE87A6-5692-DD46-89CD-9FD091247F19}" dt="2023-03-08T17:36:06.677" v="425" actId="403"/>
          <ac:spMkLst>
            <pc:docMk/>
            <pc:sldMk cId="764908316" sldId="257"/>
            <ac:spMk id="13" creationId="{946C4C04-842F-D7AD-4989-AF24B371CC25}"/>
          </ac:spMkLst>
        </pc:spChg>
        <pc:spChg chg="add mod">
          <ac:chgData name="Pirani,Antonio A." userId="b27b35d6-1459-4bed-af76-eef7aff762d7" providerId="ADAL" clId="{4DCE87A6-5692-DD46-89CD-9FD091247F19}" dt="2023-03-08T17:36:30.451" v="434" actId="404"/>
          <ac:spMkLst>
            <pc:docMk/>
            <pc:sldMk cId="764908316" sldId="257"/>
            <ac:spMk id="14" creationId="{92E4E34C-9C31-FB83-401C-FE99E3F6FAFF}"/>
          </ac:spMkLst>
        </pc:spChg>
        <pc:spChg chg="add mod">
          <ac:chgData name="Pirani,Antonio A." userId="b27b35d6-1459-4bed-af76-eef7aff762d7" providerId="ADAL" clId="{4DCE87A6-5692-DD46-89CD-9FD091247F19}" dt="2023-03-08T17:34:51.872" v="415" actId="207"/>
          <ac:spMkLst>
            <pc:docMk/>
            <pc:sldMk cId="764908316" sldId="257"/>
            <ac:spMk id="15" creationId="{B9F85607-8DF8-A7D8-3B45-08C44EC4C273}"/>
          </ac:spMkLst>
        </pc:spChg>
        <pc:spChg chg="add mod">
          <ac:chgData name="Pirani,Antonio A." userId="b27b35d6-1459-4bed-af76-eef7aff762d7" providerId="ADAL" clId="{4DCE87A6-5692-DD46-89CD-9FD091247F19}" dt="2023-03-08T17:35:08.415" v="417" actId="207"/>
          <ac:spMkLst>
            <pc:docMk/>
            <pc:sldMk cId="764908316" sldId="257"/>
            <ac:spMk id="16" creationId="{A7B0CF5C-D14A-0669-48A5-427AD9063084}"/>
          </ac:spMkLst>
        </pc:spChg>
        <pc:spChg chg="add del mod">
          <ac:chgData name="Pirani,Antonio A." userId="b27b35d6-1459-4bed-af76-eef7aff762d7" providerId="ADAL" clId="{4DCE87A6-5692-DD46-89CD-9FD091247F19}" dt="2023-03-08T17:14:28.896" v="264" actId="21"/>
          <ac:spMkLst>
            <pc:docMk/>
            <pc:sldMk cId="764908316" sldId="257"/>
            <ac:spMk id="18" creationId="{51993870-1E28-D591-90BA-D878E78BD17B}"/>
          </ac:spMkLst>
        </pc:spChg>
        <pc:spChg chg="add del">
          <ac:chgData name="Pirani,Antonio A." userId="b27b35d6-1459-4bed-af76-eef7aff762d7" providerId="ADAL" clId="{4DCE87A6-5692-DD46-89CD-9FD091247F19}" dt="2023-03-08T17:16:54.973" v="284" actId="26606"/>
          <ac:spMkLst>
            <pc:docMk/>
            <pc:sldMk cId="764908316" sldId="257"/>
            <ac:spMk id="19" creationId="{56E9B3E6-E277-4D68-BA48-9CB43FFBD6E2}"/>
          </ac:spMkLst>
        </pc:spChg>
        <pc:spChg chg="add del">
          <ac:chgData name="Pirani,Antonio A." userId="b27b35d6-1459-4bed-af76-eef7aff762d7" providerId="ADAL" clId="{4DCE87A6-5692-DD46-89CD-9FD091247F19}" dt="2023-03-08T17:16:41.740" v="282" actId="26606"/>
          <ac:spMkLst>
            <pc:docMk/>
            <pc:sldMk cId="764908316" sldId="257"/>
            <ac:spMk id="21" creationId="{56E9B3E6-E277-4D68-BA48-9CB43FFBD6E2}"/>
          </ac:spMkLst>
        </pc:spChg>
        <pc:spChg chg="add del">
          <ac:chgData name="Pirani,Antonio A." userId="b27b35d6-1459-4bed-af76-eef7aff762d7" providerId="ADAL" clId="{4DCE87A6-5692-DD46-89CD-9FD091247F19}" dt="2023-03-08T17:17:29.201" v="292" actId="26606"/>
          <ac:spMkLst>
            <pc:docMk/>
            <pc:sldMk cId="764908316" sldId="257"/>
            <ac:spMk id="22" creationId="{7301F447-EEF7-48F5-AF73-7566EE7F64AD}"/>
          </ac:spMkLst>
        </pc:spChg>
        <pc:spChg chg="add del">
          <ac:chgData name="Pirani,Antonio A." userId="b27b35d6-1459-4bed-af76-eef7aff762d7" providerId="ADAL" clId="{4DCE87A6-5692-DD46-89CD-9FD091247F19}" dt="2023-03-08T17:17:29.201" v="292" actId="26606"/>
          <ac:spMkLst>
            <pc:docMk/>
            <pc:sldMk cId="764908316" sldId="257"/>
            <ac:spMk id="24" creationId="{F7117410-A2A4-4085-9ADC-46744551DBDE}"/>
          </ac:spMkLst>
        </pc:spChg>
        <pc:spChg chg="add del">
          <ac:chgData name="Pirani,Antonio A." userId="b27b35d6-1459-4bed-af76-eef7aff762d7" providerId="ADAL" clId="{4DCE87A6-5692-DD46-89CD-9FD091247F19}" dt="2023-03-08T17:17:29.201" v="292" actId="26606"/>
          <ac:spMkLst>
            <pc:docMk/>
            <pc:sldMk cId="764908316" sldId="257"/>
            <ac:spMk id="25" creationId="{99F74EB5-E547-4FB4-95F5-BCC788F3C4A0}"/>
          </ac:spMkLst>
        </pc:spChg>
        <pc:spChg chg="add del">
          <ac:chgData name="Pirani,Antonio A." userId="b27b35d6-1459-4bed-af76-eef7aff762d7" providerId="ADAL" clId="{4DCE87A6-5692-DD46-89CD-9FD091247F19}" dt="2023-03-08T17:17:49.394" v="294" actId="26606"/>
          <ac:spMkLst>
            <pc:docMk/>
            <pc:sldMk cId="764908316" sldId="257"/>
            <ac:spMk id="27" creationId="{53B021B3-DE93-4AB7-8A18-CF5F1CED88B8}"/>
          </ac:spMkLst>
        </pc:spChg>
        <pc:spChg chg="add del">
          <ac:chgData name="Pirani,Antonio A." userId="b27b35d6-1459-4bed-af76-eef7aff762d7" providerId="ADAL" clId="{4DCE87A6-5692-DD46-89CD-9FD091247F19}" dt="2023-03-08T17:16:41.740" v="282" actId="26606"/>
          <ac:spMkLst>
            <pc:docMk/>
            <pc:sldMk cId="764908316" sldId="257"/>
            <ac:spMk id="28" creationId="{D5B0017B-2ECA-49AF-B397-DC140825DF8D}"/>
          </ac:spMkLst>
        </pc:spChg>
        <pc:spChg chg="add del">
          <ac:chgData name="Pirani,Antonio A." userId="b27b35d6-1459-4bed-af76-eef7aff762d7" providerId="ADAL" clId="{4DCE87A6-5692-DD46-89CD-9FD091247F19}" dt="2023-03-08T17:17:49.394" v="294" actId="26606"/>
          <ac:spMkLst>
            <pc:docMk/>
            <pc:sldMk cId="764908316" sldId="257"/>
            <ac:spMk id="29" creationId="{52D502E5-F6B4-4D58-B4AE-FC466FF15EE8}"/>
          </ac:spMkLst>
        </pc:spChg>
        <pc:spChg chg="add del">
          <ac:chgData name="Pirani,Antonio A." userId="b27b35d6-1459-4bed-af76-eef7aff762d7" providerId="ADAL" clId="{4DCE87A6-5692-DD46-89CD-9FD091247F19}" dt="2023-03-08T17:16:54.973" v="284" actId="26606"/>
          <ac:spMkLst>
            <pc:docMk/>
            <pc:sldMk cId="764908316" sldId="257"/>
            <ac:spMk id="31" creationId="{D5B0017B-2ECA-49AF-B397-DC140825DF8D}"/>
          </ac:spMkLst>
        </pc:spChg>
        <pc:spChg chg="add del">
          <ac:chgData name="Pirani,Antonio A." userId="b27b35d6-1459-4bed-af76-eef7aff762d7" providerId="ADAL" clId="{4DCE87A6-5692-DD46-89CD-9FD091247F19}" dt="2023-03-08T17:17:49.394" v="294" actId="26606"/>
          <ac:spMkLst>
            <pc:docMk/>
            <pc:sldMk cId="764908316" sldId="257"/>
            <ac:spMk id="33" creationId="{9DECDBF4-02B6-4BB4-B65B-B8107AD6A9E8}"/>
          </ac:spMkLst>
        </pc:spChg>
        <pc:spChg chg="add del">
          <ac:chgData name="Pirani,Antonio A." userId="b27b35d6-1459-4bed-af76-eef7aff762d7" providerId="ADAL" clId="{4DCE87A6-5692-DD46-89CD-9FD091247F19}" dt="2023-03-08T17:17:06.394" v="286" actId="26606"/>
          <ac:spMkLst>
            <pc:docMk/>
            <pc:sldMk cId="764908316" sldId="257"/>
            <ac:spMk id="34" creationId="{9D8233B0-41B5-4D9A-AEEC-13DB66A8C9B5}"/>
          </ac:spMkLst>
        </pc:spChg>
        <pc:spChg chg="add del">
          <ac:chgData name="Pirani,Antonio A." userId="b27b35d6-1459-4bed-af76-eef7aff762d7" providerId="ADAL" clId="{4DCE87A6-5692-DD46-89CD-9FD091247F19}" dt="2023-03-08T17:17:06.394" v="286" actId="26606"/>
          <ac:spMkLst>
            <pc:docMk/>
            <pc:sldMk cId="764908316" sldId="257"/>
            <ac:spMk id="36" creationId="{E659831F-0D9A-4C63-9EBB-8435B85A440F}"/>
          </ac:spMkLst>
        </pc:spChg>
        <pc:spChg chg="add del">
          <ac:chgData name="Pirani,Antonio A." userId="b27b35d6-1459-4bed-af76-eef7aff762d7" providerId="ADAL" clId="{4DCE87A6-5692-DD46-89CD-9FD091247F19}" dt="2023-03-08T17:18:05.281" v="296" actId="26606"/>
          <ac:spMkLst>
            <pc:docMk/>
            <pc:sldMk cId="764908316" sldId="257"/>
            <ac:spMk id="37" creationId="{F812110C-454D-45D4-A43C-D268FC305665}"/>
          </ac:spMkLst>
        </pc:spChg>
        <pc:spChg chg="add del">
          <ac:chgData name="Pirani,Antonio A." userId="b27b35d6-1459-4bed-af76-eef7aff762d7" providerId="ADAL" clId="{4DCE87A6-5692-DD46-89CD-9FD091247F19}" dt="2023-03-08T17:17:19.124" v="290" actId="26606"/>
          <ac:spMkLst>
            <pc:docMk/>
            <pc:sldMk cId="764908316" sldId="257"/>
            <ac:spMk id="38" creationId="{839C83B4-CCB6-412E-B7FF-BA0CF31B3166}"/>
          </ac:spMkLst>
        </pc:spChg>
        <pc:spChg chg="add del">
          <ac:chgData name="Pirani,Antonio A." userId="b27b35d6-1459-4bed-af76-eef7aff762d7" providerId="ADAL" clId="{4DCE87A6-5692-DD46-89CD-9FD091247F19}" dt="2023-03-08T17:17:19.124" v="290" actId="26606"/>
          <ac:spMkLst>
            <pc:docMk/>
            <pc:sldMk cId="764908316" sldId="257"/>
            <ac:spMk id="39" creationId="{D1BA989C-D286-48D4-B3F1-84F3CBF095C8}"/>
          </ac:spMkLst>
        </pc:spChg>
        <pc:spChg chg="add del">
          <ac:chgData name="Pirani,Antonio A." userId="b27b35d6-1459-4bed-af76-eef7aff762d7" providerId="ADAL" clId="{4DCE87A6-5692-DD46-89CD-9FD091247F19}" dt="2023-03-08T17:18:05.281" v="296" actId="26606"/>
          <ac:spMkLst>
            <pc:docMk/>
            <pc:sldMk cId="764908316" sldId="257"/>
            <ac:spMk id="41" creationId="{A3663F10-4AEF-432D-B195-513FD3539145}"/>
          </ac:spMkLst>
        </pc:spChg>
        <pc:spChg chg="add del">
          <ac:chgData name="Pirani,Antonio A." userId="b27b35d6-1459-4bed-af76-eef7aff762d7" providerId="ADAL" clId="{4DCE87A6-5692-DD46-89CD-9FD091247F19}" dt="2023-03-08T17:18:05.281" v="296" actId="26606"/>
          <ac:spMkLst>
            <pc:docMk/>
            <pc:sldMk cId="764908316" sldId="257"/>
            <ac:spMk id="43" creationId="{E8AEFC5D-4625-4A90-904B-81C44B4AF2F8}"/>
          </ac:spMkLst>
        </pc:spChg>
        <pc:spChg chg="add">
          <ac:chgData name="Pirani,Antonio A." userId="b27b35d6-1459-4bed-af76-eef7aff762d7" providerId="ADAL" clId="{4DCE87A6-5692-DD46-89CD-9FD091247F19}" dt="2023-03-08T17:18:05.299" v="297" actId="26606"/>
          <ac:spMkLst>
            <pc:docMk/>
            <pc:sldMk cId="764908316" sldId="257"/>
            <ac:spMk id="45" creationId="{56E9B3E6-E277-4D68-BA48-9CB43FFBD6E2}"/>
          </ac:spMkLst>
        </pc:spChg>
        <pc:spChg chg="add">
          <ac:chgData name="Pirani,Antonio A." userId="b27b35d6-1459-4bed-af76-eef7aff762d7" providerId="ADAL" clId="{4DCE87A6-5692-DD46-89CD-9FD091247F19}" dt="2023-03-08T17:18:05.299" v="297" actId="26606"/>
          <ac:spMkLst>
            <pc:docMk/>
            <pc:sldMk cId="764908316" sldId="257"/>
            <ac:spMk id="49" creationId="{D5B0017B-2ECA-49AF-B397-DC140825DF8D}"/>
          </ac:spMkLst>
        </pc:spChg>
        <pc:spChg chg="add del mod">
          <ac:chgData name="Pirani,Antonio A." userId="b27b35d6-1459-4bed-af76-eef7aff762d7" providerId="ADAL" clId="{4DCE87A6-5692-DD46-89CD-9FD091247F19}" dt="2023-03-08T17:21:01.438" v="321" actId="21"/>
          <ac:spMkLst>
            <pc:docMk/>
            <pc:sldMk cId="764908316" sldId="257"/>
            <ac:spMk id="63" creationId="{9203332B-BD24-2CE2-F8F2-266E1EF28D60}"/>
          </ac:spMkLst>
        </pc:spChg>
        <pc:grpChg chg="add del">
          <ac:chgData name="Pirani,Antonio A." userId="b27b35d6-1459-4bed-af76-eef7aff762d7" providerId="ADAL" clId="{4DCE87A6-5692-DD46-89CD-9FD091247F19}" dt="2023-03-08T17:16:54.973" v="284" actId="26606"/>
          <ac:grpSpMkLst>
            <pc:docMk/>
            <pc:sldMk cId="764908316" sldId="257"/>
            <ac:grpSpMk id="20" creationId="{AE1C45F0-260A-458C-96ED-C1F6D2151219}"/>
          </ac:grpSpMkLst>
        </pc:grpChg>
        <pc:grpChg chg="add del">
          <ac:chgData name="Pirani,Antonio A." userId="b27b35d6-1459-4bed-af76-eef7aff762d7" providerId="ADAL" clId="{4DCE87A6-5692-DD46-89CD-9FD091247F19}" dt="2023-03-08T17:16:41.740" v="282" actId="26606"/>
          <ac:grpSpMkLst>
            <pc:docMk/>
            <pc:sldMk cId="764908316" sldId="257"/>
            <ac:grpSpMk id="23" creationId="{AE1C45F0-260A-458C-96ED-C1F6D2151219}"/>
          </ac:grpSpMkLst>
        </pc:grpChg>
        <pc:grpChg chg="add del">
          <ac:chgData name="Pirani,Antonio A." userId="b27b35d6-1459-4bed-af76-eef7aff762d7" providerId="ADAL" clId="{4DCE87A6-5692-DD46-89CD-9FD091247F19}" dt="2023-03-08T17:17:06.394" v="286" actId="26606"/>
          <ac:grpSpMkLst>
            <pc:docMk/>
            <pc:sldMk cId="764908316" sldId="257"/>
            <ac:grpSpMk id="35" creationId="{28FAF094-D087-493F-8DF9-A486C2D6BBAA}"/>
          </ac:grpSpMkLst>
        </pc:grpChg>
        <pc:grpChg chg="add del">
          <ac:chgData name="Pirani,Antonio A." userId="b27b35d6-1459-4bed-af76-eef7aff762d7" providerId="ADAL" clId="{4DCE87A6-5692-DD46-89CD-9FD091247F19}" dt="2023-03-08T17:17:19.124" v="290" actId="26606"/>
          <ac:grpSpMkLst>
            <pc:docMk/>
            <pc:sldMk cId="764908316" sldId="257"/>
            <ac:grpSpMk id="40" creationId="{98925B56-689F-4DFB-8FD0-9BB9D8DE848B}"/>
          </ac:grpSpMkLst>
        </pc:grpChg>
        <pc:grpChg chg="add del">
          <ac:chgData name="Pirani,Antonio A." userId="b27b35d6-1459-4bed-af76-eef7aff762d7" providerId="ADAL" clId="{4DCE87A6-5692-DD46-89CD-9FD091247F19}" dt="2023-03-08T17:17:19.124" v="290" actId="26606"/>
          <ac:grpSpMkLst>
            <pc:docMk/>
            <pc:sldMk cId="764908316" sldId="257"/>
            <ac:grpSpMk id="42" creationId="{A7EE5FDC-1EEC-4871-BD9E-EF321D5F89B0}"/>
          </ac:grpSpMkLst>
        </pc:grpChg>
        <pc:grpChg chg="add">
          <ac:chgData name="Pirani,Antonio A." userId="b27b35d6-1459-4bed-af76-eef7aff762d7" providerId="ADAL" clId="{4DCE87A6-5692-DD46-89CD-9FD091247F19}" dt="2023-03-08T17:18:05.299" v="297" actId="26606"/>
          <ac:grpSpMkLst>
            <pc:docMk/>
            <pc:sldMk cId="764908316" sldId="257"/>
            <ac:grpSpMk id="46" creationId="{AE1C45F0-260A-458C-96ED-C1F6D2151219}"/>
          </ac:grpSpMkLst>
        </pc:grpChg>
        <pc:cxnChg chg="add del">
          <ac:chgData name="Pirani,Antonio A." userId="b27b35d6-1459-4bed-af76-eef7aff762d7" providerId="ADAL" clId="{4DCE87A6-5692-DD46-89CD-9FD091247F19}" dt="2023-03-08T17:16:41.740" v="282" actId="26606"/>
          <ac:cxnSpMkLst>
            <pc:docMk/>
            <pc:sldMk cId="764908316" sldId="257"/>
            <ac:cxnSpMk id="30" creationId="{6CF1BAF6-AD41-4082-B212-8A1F9A2E8779}"/>
          </ac:cxnSpMkLst>
        </pc:cxnChg>
        <pc:cxnChg chg="add del">
          <ac:chgData name="Pirani,Antonio A." userId="b27b35d6-1459-4bed-af76-eef7aff762d7" providerId="ADAL" clId="{4DCE87A6-5692-DD46-89CD-9FD091247F19}" dt="2023-03-08T17:16:54.973" v="284" actId="26606"/>
          <ac:cxnSpMkLst>
            <pc:docMk/>
            <pc:sldMk cId="764908316" sldId="257"/>
            <ac:cxnSpMk id="32" creationId="{6CF1BAF6-AD41-4082-B212-8A1F9A2E8779}"/>
          </ac:cxnSpMkLst>
        </pc:cxnChg>
        <pc:cxnChg chg="add">
          <ac:chgData name="Pirani,Antonio A." userId="b27b35d6-1459-4bed-af76-eef7aff762d7" providerId="ADAL" clId="{4DCE87A6-5692-DD46-89CD-9FD091247F19}" dt="2023-03-08T17:18:05.299" v="297" actId="26606"/>
          <ac:cxnSpMkLst>
            <pc:docMk/>
            <pc:sldMk cId="764908316" sldId="257"/>
            <ac:cxnSpMk id="50" creationId="{6CF1BAF6-AD41-4082-B212-8A1F9A2E8779}"/>
          </ac:cxnSpMkLst>
        </pc:cxnChg>
        <pc:cxnChg chg="add del mod">
          <ac:chgData name="Pirani,Antonio A." userId="b27b35d6-1459-4bed-af76-eef7aff762d7" providerId="ADAL" clId="{4DCE87A6-5692-DD46-89CD-9FD091247F19}" dt="2023-03-08T17:18:59.368" v="301" actId="11529"/>
          <ac:cxnSpMkLst>
            <pc:docMk/>
            <pc:sldMk cId="764908316" sldId="257"/>
            <ac:cxnSpMk id="52" creationId="{7D1E868B-FFD1-C817-A008-B41CE383E4D0}"/>
          </ac:cxnSpMkLst>
        </pc:cxnChg>
        <pc:cxnChg chg="add del mod">
          <ac:chgData name="Pirani,Antonio A." userId="b27b35d6-1459-4bed-af76-eef7aff762d7" providerId="ADAL" clId="{4DCE87A6-5692-DD46-89CD-9FD091247F19}" dt="2023-03-08T17:19:36.082" v="309" actId="11529"/>
          <ac:cxnSpMkLst>
            <pc:docMk/>
            <pc:sldMk cId="764908316" sldId="257"/>
            <ac:cxnSpMk id="54" creationId="{07652ECD-5B35-31F2-8567-B51D8485421D}"/>
          </ac:cxnSpMkLst>
        </pc:cxnChg>
        <pc:cxnChg chg="add mod">
          <ac:chgData name="Pirani,Antonio A." userId="b27b35d6-1459-4bed-af76-eef7aff762d7" providerId="ADAL" clId="{4DCE87A6-5692-DD46-89CD-9FD091247F19}" dt="2023-03-08T17:24:58.295" v="359" actId="17032"/>
          <ac:cxnSpMkLst>
            <pc:docMk/>
            <pc:sldMk cId="764908316" sldId="257"/>
            <ac:cxnSpMk id="59" creationId="{D71F6EAA-ADE1-1B21-E689-68ED0A289653}"/>
          </ac:cxnSpMkLst>
        </pc:cxnChg>
        <pc:cxnChg chg="add del mod">
          <ac:chgData name="Pirani,Antonio A." userId="b27b35d6-1459-4bed-af76-eef7aff762d7" providerId="ADAL" clId="{4DCE87A6-5692-DD46-89CD-9FD091247F19}" dt="2023-03-08T17:20:17.144" v="313" actId="21"/>
          <ac:cxnSpMkLst>
            <pc:docMk/>
            <pc:sldMk cId="764908316" sldId="257"/>
            <ac:cxnSpMk id="61" creationId="{B20ED0C3-9B57-BF3C-C2DA-4B342E2C89BE}"/>
          </ac:cxnSpMkLst>
        </pc:cxnChg>
        <pc:cxnChg chg="add mod">
          <ac:chgData name="Pirani,Antonio A." userId="b27b35d6-1459-4bed-af76-eef7aff762d7" providerId="ADAL" clId="{4DCE87A6-5692-DD46-89CD-9FD091247F19}" dt="2023-03-10T18:06:33.978" v="1491" actId="14100"/>
          <ac:cxnSpMkLst>
            <pc:docMk/>
            <pc:sldMk cId="764908316" sldId="257"/>
            <ac:cxnSpMk id="65" creationId="{CA912B27-99F7-2110-8985-BD305FD8FB1B}"/>
          </ac:cxnSpMkLst>
        </pc:cxnChg>
        <pc:cxnChg chg="add del mod">
          <ac:chgData name="Pirani,Antonio A." userId="b27b35d6-1459-4bed-af76-eef7aff762d7" providerId="ADAL" clId="{4DCE87A6-5692-DD46-89CD-9FD091247F19}" dt="2023-03-08T17:22:32.941" v="331" actId="11529"/>
          <ac:cxnSpMkLst>
            <pc:docMk/>
            <pc:sldMk cId="764908316" sldId="257"/>
            <ac:cxnSpMk id="70" creationId="{E34CA073-D626-C99A-4BBE-9B38EFF49783}"/>
          </ac:cxnSpMkLst>
        </pc:cxnChg>
        <pc:cxnChg chg="add mod">
          <ac:chgData name="Pirani,Antonio A." userId="b27b35d6-1459-4bed-af76-eef7aff762d7" providerId="ADAL" clId="{4DCE87A6-5692-DD46-89CD-9FD091247F19}" dt="2023-03-08T17:36:38.227" v="436" actId="14100"/>
          <ac:cxnSpMkLst>
            <pc:docMk/>
            <pc:sldMk cId="764908316" sldId="257"/>
            <ac:cxnSpMk id="72" creationId="{499E62E4-9164-C908-6FAE-0304F1A1C954}"/>
          </ac:cxnSpMkLst>
        </pc:cxnChg>
        <pc:cxnChg chg="add mod">
          <ac:chgData name="Pirani,Antonio A." userId="b27b35d6-1459-4bed-af76-eef7aff762d7" providerId="ADAL" clId="{4DCE87A6-5692-DD46-89CD-9FD091247F19}" dt="2023-03-10T18:06:42.747" v="1492" actId="14100"/>
          <ac:cxnSpMkLst>
            <pc:docMk/>
            <pc:sldMk cId="764908316" sldId="257"/>
            <ac:cxnSpMk id="76" creationId="{1B3834A9-6AB3-E927-A61C-E520A7D80D60}"/>
          </ac:cxnSpMkLst>
        </pc:cxnChg>
      </pc:sldChg>
      <pc:sldChg chg="add del">
        <pc:chgData name="Pirani,Antonio A." userId="b27b35d6-1459-4bed-af76-eef7aff762d7" providerId="ADAL" clId="{4DCE87A6-5692-DD46-89CD-9FD091247F19}" dt="2023-03-08T17:37:16.368" v="440" actId="2696"/>
        <pc:sldMkLst>
          <pc:docMk/>
          <pc:sldMk cId="1051841186" sldId="259"/>
        </pc:sldMkLst>
      </pc:sldChg>
      <pc:sldChg chg="addSp delSp modSp add mod modAnim">
        <pc:chgData name="Pirani,Antonio A." userId="b27b35d6-1459-4bed-af76-eef7aff762d7" providerId="ADAL" clId="{4DCE87A6-5692-DD46-89CD-9FD091247F19}" dt="2023-03-10T18:45:13.785" v="1849" actId="1076"/>
        <pc:sldMkLst>
          <pc:docMk/>
          <pc:sldMk cId="0" sldId="260"/>
        </pc:sldMkLst>
        <pc:spChg chg="add mod">
          <ac:chgData name="Pirani,Antonio A." userId="b27b35d6-1459-4bed-af76-eef7aff762d7" providerId="ADAL" clId="{4DCE87A6-5692-DD46-89CD-9FD091247F19}" dt="2023-03-10T18:45:13.785" v="1849" actId="1076"/>
          <ac:spMkLst>
            <pc:docMk/>
            <pc:sldMk cId="0" sldId="260"/>
            <ac:spMk id="14" creationId="{C4F5AACD-0FBE-4578-E0C5-297664277814}"/>
          </ac:spMkLst>
        </pc:spChg>
        <pc:spChg chg="mod">
          <ac:chgData name="Pirani,Antonio A." userId="b27b35d6-1459-4bed-af76-eef7aff762d7" providerId="ADAL" clId="{4DCE87A6-5692-DD46-89CD-9FD091247F19}" dt="2023-03-10T18:39:58.667" v="1752" actId="1076"/>
          <ac:spMkLst>
            <pc:docMk/>
            <pc:sldMk cId="0" sldId="260"/>
            <ac:spMk id="254" creationId="{00000000-0000-0000-0000-000000000000}"/>
          </ac:spMkLst>
        </pc:spChg>
        <pc:spChg chg="mod">
          <ac:chgData name="Pirani,Antonio A." userId="b27b35d6-1459-4bed-af76-eef7aff762d7" providerId="ADAL" clId="{4DCE87A6-5692-DD46-89CD-9FD091247F19}" dt="2023-03-10T18:27:49.535" v="1574" actId="207"/>
          <ac:spMkLst>
            <pc:docMk/>
            <pc:sldMk cId="0" sldId="260"/>
            <ac:spMk id="256" creationId="{00000000-0000-0000-0000-000000000000}"/>
          </ac:spMkLst>
        </pc:spChg>
        <pc:spChg chg="mod">
          <ac:chgData name="Pirani,Antonio A." userId="b27b35d6-1459-4bed-af76-eef7aff762d7" providerId="ADAL" clId="{4DCE87A6-5692-DD46-89CD-9FD091247F19}" dt="2023-03-10T18:28:14.728" v="1578" actId="207"/>
          <ac:spMkLst>
            <pc:docMk/>
            <pc:sldMk cId="0" sldId="260"/>
            <ac:spMk id="257" creationId="{00000000-0000-0000-0000-000000000000}"/>
          </ac:spMkLst>
        </pc:spChg>
        <pc:spChg chg="mod">
          <ac:chgData name="Pirani,Antonio A." userId="b27b35d6-1459-4bed-af76-eef7aff762d7" providerId="ADAL" clId="{4DCE87A6-5692-DD46-89CD-9FD091247F19}" dt="2023-03-10T18:36:38.372" v="1692" actId="1076"/>
          <ac:spMkLst>
            <pc:docMk/>
            <pc:sldMk cId="0" sldId="260"/>
            <ac:spMk id="258" creationId="{00000000-0000-0000-0000-000000000000}"/>
          </ac:spMkLst>
        </pc:spChg>
        <pc:spChg chg="mod">
          <ac:chgData name="Pirani,Antonio A." userId="b27b35d6-1459-4bed-af76-eef7aff762d7" providerId="ADAL" clId="{4DCE87A6-5692-DD46-89CD-9FD091247F19}" dt="2023-03-10T18:24:23.486" v="1558" actId="20577"/>
          <ac:spMkLst>
            <pc:docMk/>
            <pc:sldMk cId="0" sldId="260"/>
            <ac:spMk id="261" creationId="{00000000-0000-0000-0000-000000000000}"/>
          </ac:spMkLst>
        </pc:spChg>
        <pc:spChg chg="mod">
          <ac:chgData name="Pirani,Antonio A." userId="b27b35d6-1459-4bed-af76-eef7aff762d7" providerId="ADAL" clId="{4DCE87A6-5692-DD46-89CD-9FD091247F19}" dt="2023-03-10T18:37:54.033" v="1732" actId="1076"/>
          <ac:spMkLst>
            <pc:docMk/>
            <pc:sldMk cId="0" sldId="260"/>
            <ac:spMk id="262" creationId="{00000000-0000-0000-0000-000000000000}"/>
          </ac:spMkLst>
        </pc:spChg>
        <pc:spChg chg="mod">
          <ac:chgData name="Pirani,Antonio A." userId="b27b35d6-1459-4bed-af76-eef7aff762d7" providerId="ADAL" clId="{4DCE87A6-5692-DD46-89CD-9FD091247F19}" dt="2023-03-10T18:25:52.995" v="1567" actId="20577"/>
          <ac:spMkLst>
            <pc:docMk/>
            <pc:sldMk cId="0" sldId="260"/>
            <ac:spMk id="265" creationId="{00000000-0000-0000-0000-000000000000}"/>
          </ac:spMkLst>
        </pc:spChg>
        <pc:spChg chg="mod">
          <ac:chgData name="Pirani,Antonio A." userId="b27b35d6-1459-4bed-af76-eef7aff762d7" providerId="ADAL" clId="{4DCE87A6-5692-DD46-89CD-9FD091247F19}" dt="2023-03-10T18:36:53.131" v="1693" actId="14100"/>
          <ac:spMkLst>
            <pc:docMk/>
            <pc:sldMk cId="0" sldId="260"/>
            <ac:spMk id="266" creationId="{00000000-0000-0000-0000-000000000000}"/>
          </ac:spMkLst>
        </pc:spChg>
        <pc:spChg chg="mod">
          <ac:chgData name="Pirani,Antonio A." userId="b27b35d6-1459-4bed-af76-eef7aff762d7" providerId="ADAL" clId="{4DCE87A6-5692-DD46-89CD-9FD091247F19}" dt="2023-03-10T18:39:31.578" v="1751" actId="113"/>
          <ac:spMkLst>
            <pc:docMk/>
            <pc:sldMk cId="0" sldId="260"/>
            <ac:spMk id="295" creationId="{00000000-0000-0000-0000-000000000000}"/>
          </ac:spMkLst>
        </pc:spChg>
        <pc:grpChg chg="del">
          <ac:chgData name="Pirani,Antonio A." userId="b27b35d6-1459-4bed-af76-eef7aff762d7" providerId="ADAL" clId="{4DCE87A6-5692-DD46-89CD-9FD091247F19}" dt="2023-03-10T18:32:57.595" v="1634" actId="21"/>
          <ac:grpSpMkLst>
            <pc:docMk/>
            <pc:sldMk cId="0" sldId="260"/>
            <ac:grpSpMk id="267" creationId="{00000000-0000-0000-0000-000000000000}"/>
          </ac:grpSpMkLst>
        </pc:grpChg>
        <pc:grpChg chg="del">
          <ac:chgData name="Pirani,Antonio A." userId="b27b35d6-1459-4bed-af76-eef7aff762d7" providerId="ADAL" clId="{4DCE87A6-5692-DD46-89CD-9FD091247F19}" dt="2023-03-10T18:32:04.823" v="1626" actId="21"/>
          <ac:grpSpMkLst>
            <pc:docMk/>
            <pc:sldMk cId="0" sldId="260"/>
            <ac:grpSpMk id="270" creationId="{00000000-0000-0000-0000-000000000000}"/>
          </ac:grpSpMkLst>
        </pc:grpChg>
        <pc:grpChg chg="del">
          <ac:chgData name="Pirani,Antonio A." userId="b27b35d6-1459-4bed-af76-eef7aff762d7" providerId="ADAL" clId="{4DCE87A6-5692-DD46-89CD-9FD091247F19}" dt="2023-03-10T18:29:45.696" v="1614" actId="21"/>
          <ac:grpSpMkLst>
            <pc:docMk/>
            <pc:sldMk cId="0" sldId="260"/>
            <ac:grpSpMk id="274" creationId="{00000000-0000-0000-0000-000000000000}"/>
          </ac:grpSpMkLst>
        </pc:grpChg>
        <pc:grpChg chg="mod">
          <ac:chgData name="Pirani,Antonio A." userId="b27b35d6-1459-4bed-af76-eef7aff762d7" providerId="ADAL" clId="{4DCE87A6-5692-DD46-89CD-9FD091247F19}" dt="2023-03-10T18:23:46.674" v="1529" actId="1076"/>
          <ac:grpSpMkLst>
            <pc:docMk/>
            <pc:sldMk cId="0" sldId="260"/>
            <ac:grpSpMk id="283" creationId="{00000000-0000-0000-0000-000000000000}"/>
          </ac:grpSpMkLst>
        </pc:grpChg>
        <pc:picChg chg="add del mod">
          <ac:chgData name="Pirani,Antonio A." userId="b27b35d6-1459-4bed-af76-eef7aff762d7" providerId="ADAL" clId="{4DCE87A6-5692-DD46-89CD-9FD091247F19}" dt="2023-03-10T18:29:04.264" v="1601" actId="931"/>
          <ac:picMkLst>
            <pc:docMk/>
            <pc:sldMk cId="0" sldId="260"/>
            <ac:picMk id="3" creationId="{C066583A-235A-20F5-5AF8-98043FAECD56}"/>
          </ac:picMkLst>
        </pc:picChg>
        <pc:picChg chg="add del mod">
          <ac:chgData name="Pirani,Antonio A." userId="b27b35d6-1459-4bed-af76-eef7aff762d7" providerId="ADAL" clId="{4DCE87A6-5692-DD46-89CD-9FD091247F19}" dt="2023-03-10T18:29:04.264" v="1601" actId="931"/>
          <ac:picMkLst>
            <pc:docMk/>
            <pc:sldMk cId="0" sldId="260"/>
            <ac:picMk id="5" creationId="{2F46EE75-3119-73E1-9058-62E2F9E71714}"/>
          </ac:picMkLst>
        </pc:picChg>
        <pc:picChg chg="add del mod">
          <ac:chgData name="Pirani,Antonio A." userId="b27b35d6-1459-4bed-af76-eef7aff762d7" providerId="ADAL" clId="{4DCE87A6-5692-DD46-89CD-9FD091247F19}" dt="2023-03-10T18:29:04.264" v="1601" actId="931"/>
          <ac:picMkLst>
            <pc:docMk/>
            <pc:sldMk cId="0" sldId="260"/>
            <ac:picMk id="7" creationId="{FDC229C8-260D-5F01-ED3F-2AB295034192}"/>
          </ac:picMkLst>
        </pc:picChg>
        <pc:picChg chg="add mod">
          <ac:chgData name="Pirani,Antonio A." userId="b27b35d6-1459-4bed-af76-eef7aff762d7" providerId="ADAL" clId="{4DCE87A6-5692-DD46-89CD-9FD091247F19}" dt="2023-03-10T18:34:20.658" v="1638" actId="1367"/>
          <ac:picMkLst>
            <pc:docMk/>
            <pc:sldMk cId="0" sldId="260"/>
            <ac:picMk id="9" creationId="{DC7D2A9E-04A3-35F0-A8AB-9841504371C2}"/>
          </ac:picMkLst>
        </pc:picChg>
        <pc:picChg chg="add mod">
          <ac:chgData name="Pirani,Antonio A." userId="b27b35d6-1459-4bed-af76-eef7aff762d7" providerId="ADAL" clId="{4DCE87A6-5692-DD46-89CD-9FD091247F19}" dt="2023-03-10T18:33:18.693" v="1637" actId="1076"/>
          <ac:picMkLst>
            <pc:docMk/>
            <pc:sldMk cId="0" sldId="260"/>
            <ac:picMk id="11" creationId="{B6E72FEF-5570-3AED-D753-82D95C90F163}"/>
          </ac:picMkLst>
        </pc:picChg>
        <pc:picChg chg="add mod">
          <ac:chgData name="Pirani,Antonio A." userId="b27b35d6-1459-4bed-af76-eef7aff762d7" providerId="ADAL" clId="{4DCE87A6-5692-DD46-89CD-9FD091247F19}" dt="2023-03-10T18:32:52.172" v="1633" actId="1076"/>
          <ac:picMkLst>
            <pc:docMk/>
            <pc:sldMk cId="0" sldId="260"/>
            <ac:picMk id="13" creationId="{D6A24831-F17B-64FE-5EDC-BD077C4AEC2F}"/>
          </ac:picMkLst>
        </pc:picChg>
      </pc:sldChg>
      <pc:sldChg chg="del">
        <pc:chgData name="Pirani,Antonio A." userId="b27b35d6-1459-4bed-af76-eef7aff762d7" providerId="ADAL" clId="{4DCE87A6-5692-DD46-89CD-9FD091247F19}" dt="2023-03-08T18:52:27.866" v="523" actId="2696"/>
        <pc:sldMkLst>
          <pc:docMk/>
          <pc:sldMk cId="798494627" sldId="260"/>
        </pc:sldMkLst>
      </pc:sldChg>
      <pc:sldChg chg="del">
        <pc:chgData name="Pirani,Antonio A." userId="b27b35d6-1459-4bed-af76-eef7aff762d7" providerId="ADAL" clId="{4DCE87A6-5692-DD46-89CD-9FD091247F19}" dt="2023-03-08T18:52:27.866" v="523" actId="2696"/>
        <pc:sldMkLst>
          <pc:docMk/>
          <pc:sldMk cId="3700990553" sldId="263"/>
        </pc:sldMkLst>
      </pc:sldChg>
      <pc:sldChg chg="modSp new mod ord">
        <pc:chgData name="Pirani,Antonio A." userId="b27b35d6-1459-4bed-af76-eef7aff762d7" providerId="ADAL" clId="{4DCE87A6-5692-DD46-89CD-9FD091247F19}" dt="2023-03-08T18:45:17.300" v="503" actId="20578"/>
        <pc:sldMkLst>
          <pc:docMk/>
          <pc:sldMk cId="3909921270" sldId="265"/>
        </pc:sldMkLst>
        <pc:spChg chg="mod">
          <ac:chgData name="Pirani,Antonio A." userId="b27b35d6-1459-4bed-af76-eef7aff762d7" providerId="ADAL" clId="{4DCE87A6-5692-DD46-89CD-9FD091247F19}" dt="2023-03-08T17:38:22.850" v="498" actId="113"/>
          <ac:spMkLst>
            <pc:docMk/>
            <pc:sldMk cId="3909921270" sldId="265"/>
            <ac:spMk id="2" creationId="{39F60CCD-48D8-9056-1720-2ADC8EE07B11}"/>
          </ac:spMkLst>
        </pc:spChg>
      </pc:sldChg>
      <pc:sldChg chg="addSp modSp new mod">
        <pc:chgData name="Pirani,Antonio A." userId="b27b35d6-1459-4bed-af76-eef7aff762d7" providerId="ADAL" clId="{4DCE87A6-5692-DD46-89CD-9FD091247F19}" dt="2023-03-09T11:06:22.224" v="1489" actId="20577"/>
        <pc:sldMkLst>
          <pc:docMk/>
          <pc:sldMk cId="3346795327" sldId="266"/>
        </pc:sldMkLst>
        <pc:spChg chg="mod">
          <ac:chgData name="Pirani,Antonio A." userId="b27b35d6-1459-4bed-af76-eef7aff762d7" providerId="ADAL" clId="{4DCE87A6-5692-DD46-89CD-9FD091247F19}" dt="2023-03-08T20:28:56.946" v="1178" actId="20577"/>
          <ac:spMkLst>
            <pc:docMk/>
            <pc:sldMk cId="3346795327" sldId="266"/>
            <ac:spMk id="2" creationId="{405A28B1-AA46-0319-1D2F-EBDAAA4038D5}"/>
          </ac:spMkLst>
        </pc:spChg>
        <pc:spChg chg="add mod">
          <ac:chgData name="Pirani,Antonio A." userId="b27b35d6-1459-4bed-af76-eef7aff762d7" providerId="ADAL" clId="{4DCE87A6-5692-DD46-89CD-9FD091247F19}" dt="2023-03-09T11:06:22.224" v="1489" actId="20577"/>
          <ac:spMkLst>
            <pc:docMk/>
            <pc:sldMk cId="3346795327" sldId="266"/>
            <ac:spMk id="3" creationId="{2039AD18-D7A3-1351-E27F-1F37517CBE2F}"/>
          </ac:spMkLst>
        </pc:spChg>
      </pc:sldChg>
      <pc:sldChg chg="modSp add del mod ord">
        <pc:chgData name="Pirani,Antonio A." userId="b27b35d6-1459-4bed-af76-eef7aff762d7" providerId="ADAL" clId="{4DCE87A6-5692-DD46-89CD-9FD091247F19}" dt="2023-03-09T10:43:00.845" v="1375" actId="2696"/>
        <pc:sldMkLst>
          <pc:docMk/>
          <pc:sldMk cId="1441458281" sldId="267"/>
        </pc:sldMkLst>
        <pc:spChg chg="mod">
          <ac:chgData name="Pirani,Antonio A." userId="b27b35d6-1459-4bed-af76-eef7aff762d7" providerId="ADAL" clId="{4DCE87A6-5692-DD46-89CD-9FD091247F19}" dt="2023-03-08T18:45:11" v="500" actId="27636"/>
          <ac:spMkLst>
            <pc:docMk/>
            <pc:sldMk cId="1441458281" sldId="267"/>
            <ac:spMk id="53" creationId="{00000000-0000-0000-0000-000000000000}"/>
          </ac:spMkLst>
        </pc:spChg>
      </pc:sldChg>
      <pc:sldChg chg="modSp add del mod">
        <pc:chgData name="Pirani,Antonio A." userId="b27b35d6-1459-4bed-af76-eef7aff762d7" providerId="ADAL" clId="{4DCE87A6-5692-DD46-89CD-9FD091247F19}" dt="2023-03-08T18:47:14.962" v="506" actId="2696"/>
        <pc:sldMkLst>
          <pc:docMk/>
          <pc:sldMk cId="1246393781" sldId="268"/>
        </pc:sldMkLst>
        <pc:spChg chg="mod">
          <ac:chgData name="Pirani,Antonio A." userId="b27b35d6-1459-4bed-af76-eef7aff762d7" providerId="ADAL" clId="{4DCE87A6-5692-DD46-89CD-9FD091247F19}" dt="2023-03-08T18:47:05.673" v="505" actId="27636"/>
          <ac:spMkLst>
            <pc:docMk/>
            <pc:sldMk cId="1246393781" sldId="268"/>
            <ac:spMk id="53" creationId="{00000000-0000-0000-0000-000000000000}"/>
          </ac:spMkLst>
        </pc:spChg>
      </pc:sldChg>
      <pc:sldChg chg="modSp add del mod">
        <pc:chgData name="Pirani,Antonio A." userId="b27b35d6-1459-4bed-af76-eef7aff762d7" providerId="ADAL" clId="{4DCE87A6-5692-DD46-89CD-9FD091247F19}" dt="2023-03-09T10:43:03.662" v="1376" actId="2696"/>
        <pc:sldMkLst>
          <pc:docMk/>
          <pc:sldMk cId="3399875311" sldId="268"/>
        </pc:sldMkLst>
        <pc:spChg chg="mod">
          <ac:chgData name="Pirani,Antonio A." userId="b27b35d6-1459-4bed-af76-eef7aff762d7" providerId="ADAL" clId="{4DCE87A6-5692-DD46-89CD-9FD091247F19}" dt="2023-03-08T18:50:52.408" v="515" actId="27636"/>
          <ac:spMkLst>
            <pc:docMk/>
            <pc:sldMk cId="3399875311" sldId="268"/>
            <ac:spMk id="53" creationId="{00000000-0000-0000-0000-000000000000}"/>
          </ac:spMkLst>
        </pc:spChg>
      </pc:sldChg>
      <pc:sldChg chg="modSp add del mod ord">
        <pc:chgData name="Pirani,Antonio A." userId="b27b35d6-1459-4bed-af76-eef7aff762d7" providerId="ADAL" clId="{4DCE87A6-5692-DD46-89CD-9FD091247F19}" dt="2023-03-08T18:50:07.142" v="513" actId="2696"/>
        <pc:sldMkLst>
          <pc:docMk/>
          <pc:sldMk cId="3568126611" sldId="268"/>
        </pc:sldMkLst>
        <pc:spChg chg="mod">
          <ac:chgData name="Pirani,Antonio A." userId="b27b35d6-1459-4bed-af76-eef7aff762d7" providerId="ADAL" clId="{4DCE87A6-5692-DD46-89CD-9FD091247F19}" dt="2023-03-08T18:47:47.866" v="508" actId="27636"/>
          <ac:spMkLst>
            <pc:docMk/>
            <pc:sldMk cId="3568126611" sldId="268"/>
            <ac:spMk id="53" creationId="{00000000-0000-0000-0000-000000000000}"/>
          </ac:spMkLst>
        </pc:spChg>
      </pc:sldChg>
      <pc:sldChg chg="modSp add del mod">
        <pc:chgData name="Pirani,Antonio A." userId="b27b35d6-1459-4bed-af76-eef7aff762d7" providerId="ADAL" clId="{4DCE87A6-5692-DD46-89CD-9FD091247F19}" dt="2023-03-08T18:51:48.064" v="518" actId="2696"/>
        <pc:sldMkLst>
          <pc:docMk/>
          <pc:sldMk cId="490948564" sldId="269"/>
        </pc:sldMkLst>
        <pc:spChg chg="mod">
          <ac:chgData name="Pirani,Antonio A." userId="b27b35d6-1459-4bed-af76-eef7aff762d7" providerId="ADAL" clId="{4DCE87A6-5692-DD46-89CD-9FD091247F19}" dt="2023-03-08T18:51:43.944" v="517" actId="27636"/>
          <ac:spMkLst>
            <pc:docMk/>
            <pc:sldMk cId="490948564" sldId="269"/>
            <ac:spMk id="53" creationId="{00000000-0000-0000-0000-000000000000}"/>
          </ac:spMkLst>
        </pc:spChg>
      </pc:sldChg>
      <pc:sldChg chg="modSp add del mod">
        <pc:chgData name="Pirani,Antonio A." userId="b27b35d6-1459-4bed-af76-eef7aff762d7" providerId="ADAL" clId="{4DCE87A6-5692-DD46-89CD-9FD091247F19}" dt="2023-03-08T18:52:27.866" v="523" actId="2696"/>
        <pc:sldMkLst>
          <pc:docMk/>
          <pc:sldMk cId="1044987522" sldId="269"/>
        </pc:sldMkLst>
        <pc:spChg chg="mod">
          <ac:chgData name="Pirani,Antonio A." userId="b27b35d6-1459-4bed-af76-eef7aff762d7" providerId="ADAL" clId="{4DCE87A6-5692-DD46-89CD-9FD091247F19}" dt="2023-03-08T18:52:01.541" v="520" actId="27636"/>
          <ac:spMkLst>
            <pc:docMk/>
            <pc:sldMk cId="1044987522" sldId="269"/>
            <ac:spMk id="53" creationId="{00000000-0000-0000-0000-000000000000}"/>
          </ac:spMkLst>
        </pc:spChg>
      </pc:sldChg>
      <pc:sldChg chg="modSp add del mod">
        <pc:chgData name="Pirani,Antonio A." userId="b27b35d6-1459-4bed-af76-eef7aff762d7" providerId="ADAL" clId="{4DCE87A6-5692-DD46-89CD-9FD091247F19}" dt="2023-03-08T18:50:04.233" v="512" actId="2696"/>
        <pc:sldMkLst>
          <pc:docMk/>
          <pc:sldMk cId="2267723012" sldId="269"/>
        </pc:sldMkLst>
        <pc:spChg chg="mod">
          <ac:chgData name="Pirani,Antonio A." userId="b27b35d6-1459-4bed-af76-eef7aff762d7" providerId="ADAL" clId="{4DCE87A6-5692-DD46-89CD-9FD091247F19}" dt="2023-03-08T18:48:01.818" v="511" actId="27636"/>
          <ac:spMkLst>
            <pc:docMk/>
            <pc:sldMk cId="2267723012" sldId="269"/>
            <ac:spMk id="53" creationId="{00000000-0000-0000-0000-000000000000}"/>
          </ac:spMkLst>
        </pc:spChg>
      </pc:sldChg>
      <pc:sldChg chg="addSp delSp modSp add mod ord">
        <pc:chgData name="Pirani,Antonio A." userId="b27b35d6-1459-4bed-af76-eef7aff762d7" providerId="ADAL" clId="{4DCE87A6-5692-DD46-89CD-9FD091247F19}" dt="2023-03-10T18:42:45.773" v="1777" actId="1076"/>
        <pc:sldMkLst>
          <pc:docMk/>
          <pc:sldMk cId="3053361262" sldId="269"/>
        </pc:sldMkLst>
        <pc:spChg chg="mod">
          <ac:chgData name="Pirani,Antonio A." userId="b27b35d6-1459-4bed-af76-eef7aff762d7" providerId="ADAL" clId="{4DCE87A6-5692-DD46-89CD-9FD091247F19}" dt="2023-03-10T18:42:45.773" v="1777" actId="1076"/>
          <ac:spMkLst>
            <pc:docMk/>
            <pc:sldMk cId="3053361262" sldId="269"/>
            <ac:spMk id="4" creationId="{00000000-0000-0000-0000-000000000000}"/>
          </ac:spMkLst>
        </pc:spChg>
        <pc:spChg chg="add del mod">
          <ac:chgData name="Pirani,Antonio A." userId="b27b35d6-1459-4bed-af76-eef7aff762d7" providerId="ADAL" clId="{4DCE87A6-5692-DD46-89CD-9FD091247F19}" dt="2023-03-09T10:49:00.955" v="1425" actId="21"/>
          <ac:spMkLst>
            <pc:docMk/>
            <pc:sldMk cId="3053361262" sldId="269"/>
            <ac:spMk id="8" creationId="{4B37B8DA-8340-4253-532E-6A5C9161B756}"/>
          </ac:spMkLst>
        </pc:spChg>
        <pc:spChg chg="del mod">
          <ac:chgData name="Pirani,Antonio A." userId="b27b35d6-1459-4bed-af76-eef7aff762d7" providerId="ADAL" clId="{4DCE87A6-5692-DD46-89CD-9FD091247F19}" dt="2023-03-09T10:48:58.665" v="1423" actId="21"/>
          <ac:spMkLst>
            <pc:docMk/>
            <pc:sldMk cId="3053361262" sldId="269"/>
            <ac:spMk id="53" creationId="{00000000-0000-0000-0000-000000000000}"/>
          </ac:spMkLst>
        </pc:spChg>
        <pc:spChg chg="del">
          <ac:chgData name="Pirani,Antonio A." userId="b27b35d6-1459-4bed-af76-eef7aff762d7" providerId="ADAL" clId="{4DCE87A6-5692-DD46-89CD-9FD091247F19}" dt="2023-03-09T10:49:21.989" v="1428" actId="21"/>
          <ac:spMkLst>
            <pc:docMk/>
            <pc:sldMk cId="3053361262" sldId="269"/>
            <ac:spMk id="1093" creationId="{D807C763-62BB-4827-A11E-84A32D23DE8E}"/>
          </ac:spMkLst>
        </pc:spChg>
        <pc:spChg chg="mod">
          <ac:chgData name="Pirani,Antonio A." userId="b27b35d6-1459-4bed-af76-eef7aff762d7" providerId="ADAL" clId="{4DCE87A6-5692-DD46-89CD-9FD091247F19}" dt="2023-03-08T19:00:05.336" v="566" actId="20577"/>
          <ac:spMkLst>
            <pc:docMk/>
            <pc:sldMk cId="3053361262" sldId="269"/>
            <ac:spMk id="2578" creationId="{3857490D-F83E-49AD-A9CF-E2765FA26459}"/>
          </ac:spMkLst>
        </pc:spChg>
        <pc:spChg chg="mod">
          <ac:chgData name="Pirani,Antonio A." userId="b27b35d6-1459-4bed-af76-eef7aff762d7" providerId="ADAL" clId="{4DCE87A6-5692-DD46-89CD-9FD091247F19}" dt="2023-03-08T20:24:52.805" v="1066" actId="20577"/>
          <ac:spMkLst>
            <pc:docMk/>
            <pc:sldMk cId="3053361262" sldId="269"/>
            <ac:spMk id="2579" creationId="{9A6BCE5D-CDB3-4BCB-88AB-571EFFD92288}"/>
          </ac:spMkLst>
        </pc:spChg>
        <pc:spChg chg="mod">
          <ac:chgData name="Pirani,Antonio A." userId="b27b35d6-1459-4bed-af76-eef7aff762d7" providerId="ADAL" clId="{4DCE87A6-5692-DD46-89CD-9FD091247F19}" dt="2023-03-08T19:10:39.559" v="855" actId="20577"/>
          <ac:spMkLst>
            <pc:docMk/>
            <pc:sldMk cId="3053361262" sldId="269"/>
            <ac:spMk id="2580" creationId="{DD484B91-3231-4B2C-BCE6-7E28844D5208}"/>
          </ac:spMkLst>
        </pc:spChg>
        <pc:spChg chg="mod">
          <ac:chgData name="Pirani,Antonio A." userId="b27b35d6-1459-4bed-af76-eef7aff762d7" providerId="ADAL" clId="{4DCE87A6-5692-DD46-89CD-9FD091247F19}" dt="2023-03-08T20:20:02.380" v="1046" actId="20577"/>
          <ac:spMkLst>
            <pc:docMk/>
            <pc:sldMk cId="3053361262" sldId="269"/>
            <ac:spMk id="2581" creationId="{43935AF8-79F2-4F5B-B872-78F66A779B9F}"/>
          </ac:spMkLst>
        </pc:spChg>
        <pc:spChg chg="mod">
          <ac:chgData name="Pirani,Antonio A." userId="b27b35d6-1459-4bed-af76-eef7aff762d7" providerId="ADAL" clId="{4DCE87A6-5692-DD46-89CD-9FD091247F19}" dt="2023-03-08T21:34:47.593" v="1220" actId="20577"/>
          <ac:spMkLst>
            <pc:docMk/>
            <pc:sldMk cId="3053361262" sldId="269"/>
            <ac:spMk id="2582" creationId="{EBD0F76F-4C02-47C9-975A-8B6DAA87514C}"/>
          </ac:spMkLst>
        </pc:spChg>
        <pc:spChg chg="mod">
          <ac:chgData name="Pirani,Antonio A." userId="b27b35d6-1459-4bed-af76-eef7aff762d7" providerId="ADAL" clId="{4DCE87A6-5692-DD46-89CD-9FD091247F19}" dt="2023-03-08T18:55:59.805" v="529" actId="20577"/>
          <ac:spMkLst>
            <pc:docMk/>
            <pc:sldMk cId="3053361262" sldId="269"/>
            <ac:spMk id="2583" creationId="{A5DEC4C3-4990-4522-BD54-03306F101CA2}"/>
          </ac:spMkLst>
        </pc:spChg>
        <pc:spChg chg="mod">
          <ac:chgData name="Pirani,Antonio A." userId="b27b35d6-1459-4bed-af76-eef7aff762d7" providerId="ADAL" clId="{4DCE87A6-5692-DD46-89CD-9FD091247F19}" dt="2023-03-09T10:52:54.566" v="1454" actId="20577"/>
          <ac:spMkLst>
            <pc:docMk/>
            <pc:sldMk cId="3053361262" sldId="269"/>
            <ac:spMk id="2588" creationId="{A59F0066-F79F-47C0-9C10-7607F172C683}"/>
          </ac:spMkLst>
        </pc:spChg>
        <pc:spChg chg="mod">
          <ac:chgData name="Pirani,Antonio A." userId="b27b35d6-1459-4bed-af76-eef7aff762d7" providerId="ADAL" clId="{4DCE87A6-5692-DD46-89CD-9FD091247F19}" dt="2023-03-08T21:35:50.797" v="1374" actId="20577"/>
          <ac:spMkLst>
            <pc:docMk/>
            <pc:sldMk cId="3053361262" sldId="269"/>
            <ac:spMk id="2589" creationId="{9172CC76-7F24-4D76-BAC0-8B20BFE3D0B3}"/>
          </ac:spMkLst>
        </pc:spChg>
        <pc:spChg chg="mod">
          <ac:chgData name="Pirani,Antonio A." userId="b27b35d6-1459-4bed-af76-eef7aff762d7" providerId="ADAL" clId="{4DCE87A6-5692-DD46-89CD-9FD091247F19}" dt="2023-03-08T20:25:01.975" v="1080" actId="20577"/>
          <ac:spMkLst>
            <pc:docMk/>
            <pc:sldMk cId="3053361262" sldId="269"/>
            <ac:spMk id="2594" creationId="{ED456C14-B25E-4C4F-9D9F-2B47C1B4F581}"/>
          </ac:spMkLst>
        </pc:spChg>
        <pc:spChg chg="mod">
          <ac:chgData name="Pirani,Antonio A." userId="b27b35d6-1459-4bed-af76-eef7aff762d7" providerId="ADAL" clId="{4DCE87A6-5692-DD46-89CD-9FD091247F19}" dt="2023-03-08T20:25:28.801" v="1166" actId="20577"/>
          <ac:spMkLst>
            <pc:docMk/>
            <pc:sldMk cId="3053361262" sldId="269"/>
            <ac:spMk id="2595" creationId="{3EF43B0C-8AF0-403B-A047-7FB7714F2385}"/>
          </ac:spMkLst>
        </pc:spChg>
        <pc:spChg chg="mod">
          <ac:chgData name="Pirani,Antonio A." userId="b27b35d6-1459-4bed-af76-eef7aff762d7" providerId="ADAL" clId="{4DCE87A6-5692-DD46-89CD-9FD091247F19}" dt="2023-03-08T19:02:00.933" v="628" actId="20577"/>
          <ac:spMkLst>
            <pc:docMk/>
            <pc:sldMk cId="3053361262" sldId="269"/>
            <ac:spMk id="2600" creationId="{DFA04C31-21F1-4223-A6F2-8C04A3A2F89F}"/>
          </ac:spMkLst>
        </pc:spChg>
        <pc:spChg chg="mod">
          <ac:chgData name="Pirani,Antonio A." userId="b27b35d6-1459-4bed-af76-eef7aff762d7" providerId="ADAL" clId="{4DCE87A6-5692-DD46-89CD-9FD091247F19}" dt="2023-03-08T19:09:39.742" v="851" actId="20577"/>
          <ac:spMkLst>
            <pc:docMk/>
            <pc:sldMk cId="3053361262" sldId="269"/>
            <ac:spMk id="2601" creationId="{7EE90F5F-9B8D-4D74-A0A0-6B0FB9313D7A}"/>
          </ac:spMkLst>
        </pc:spChg>
        <pc:spChg chg="del">
          <ac:chgData name="Pirani,Antonio A." userId="b27b35d6-1459-4bed-af76-eef7aff762d7" providerId="ADAL" clId="{4DCE87A6-5692-DD46-89CD-9FD091247F19}" dt="2023-03-09T10:50:50.968" v="1432" actId="21"/>
          <ac:spMkLst>
            <pc:docMk/>
            <pc:sldMk cId="3053361262" sldId="269"/>
            <ac:spMk id="2602" creationId="{48929E0D-62EA-4DC4-8835-EEEE56708EEE}"/>
          </ac:spMkLst>
        </pc:spChg>
        <pc:spChg chg="mod">
          <ac:chgData name="Pirani,Antonio A." userId="b27b35d6-1459-4bed-af76-eef7aff762d7" providerId="ADAL" clId="{4DCE87A6-5692-DD46-89CD-9FD091247F19}" dt="2023-03-08T21:33:39.710" v="1216" actId="20577"/>
          <ac:spMkLst>
            <pc:docMk/>
            <pc:sldMk cId="3053361262" sldId="269"/>
            <ac:spMk id="2607" creationId="{14DBD814-8C67-4627-874F-060A7E1D0B6C}"/>
          </ac:spMkLst>
        </pc:spChg>
        <pc:spChg chg="mod">
          <ac:chgData name="Pirani,Antonio A." userId="b27b35d6-1459-4bed-af76-eef7aff762d7" providerId="ADAL" clId="{4DCE87A6-5692-DD46-89CD-9FD091247F19}" dt="2023-03-09T10:52:39.160" v="1440" actId="27107"/>
          <ac:spMkLst>
            <pc:docMk/>
            <pc:sldMk cId="3053361262" sldId="269"/>
            <ac:spMk id="2608" creationId="{9BCED9B5-578C-4D0F-94B9-3B976D441A84}"/>
          </ac:spMkLst>
        </pc:spChg>
        <pc:spChg chg="del">
          <ac:chgData name="Pirani,Antonio A." userId="b27b35d6-1459-4bed-af76-eef7aff762d7" providerId="ADAL" clId="{4DCE87A6-5692-DD46-89CD-9FD091247F19}" dt="2023-03-09T10:52:11.791" v="1434" actId="21"/>
          <ac:spMkLst>
            <pc:docMk/>
            <pc:sldMk cId="3053361262" sldId="269"/>
            <ac:spMk id="2609" creationId="{B82AACF9-8101-4768-B814-7FA1E6A7C6EB}"/>
          </ac:spMkLst>
        </pc:spChg>
        <pc:spChg chg="add del">
          <ac:chgData name="Pirani,Antonio A." userId="b27b35d6-1459-4bed-af76-eef7aff762d7" providerId="ADAL" clId="{4DCE87A6-5692-DD46-89CD-9FD091247F19}" dt="2023-03-09T10:45:39.331" v="1390" actId="21"/>
          <ac:spMkLst>
            <pc:docMk/>
            <pc:sldMk cId="3053361262" sldId="269"/>
            <ac:spMk id="2613" creationId="{BEB4203F-3FDE-4DE5-B62C-3D7910F08614}"/>
          </ac:spMkLst>
        </pc:spChg>
        <pc:spChg chg="mod">
          <ac:chgData name="Pirani,Antonio A." userId="b27b35d6-1459-4bed-af76-eef7aff762d7" providerId="ADAL" clId="{4DCE87A6-5692-DD46-89CD-9FD091247F19}" dt="2023-03-08T20:20:46.913" v="1064" actId="20577"/>
          <ac:spMkLst>
            <pc:docMk/>
            <pc:sldMk cId="3053361262" sldId="269"/>
            <ac:spMk id="2615" creationId="{AEDEED0B-529D-4D9E-A547-0306CF4696EB}"/>
          </ac:spMkLst>
        </pc:spChg>
        <pc:spChg chg="mod">
          <ac:chgData name="Pirani,Antonio A." userId="b27b35d6-1459-4bed-af76-eef7aff762d7" providerId="ADAL" clId="{4DCE87A6-5692-DD46-89CD-9FD091247F19}" dt="2023-03-09T10:55:26.279" v="1465" actId="2711"/>
          <ac:spMkLst>
            <pc:docMk/>
            <pc:sldMk cId="3053361262" sldId="269"/>
            <ac:spMk id="2616" creationId="{3C9487F6-7250-4E5F-8634-9AAA034BD433}"/>
          </ac:spMkLst>
        </pc:spChg>
        <pc:spChg chg="mod">
          <ac:chgData name="Pirani,Antonio A." userId="b27b35d6-1459-4bed-af76-eef7aff762d7" providerId="ADAL" clId="{4DCE87A6-5692-DD46-89CD-9FD091247F19}" dt="2023-03-08T19:07:21.065" v="734" actId="20578"/>
          <ac:spMkLst>
            <pc:docMk/>
            <pc:sldMk cId="3053361262" sldId="269"/>
            <ac:spMk id="2621" creationId="{AD974D1E-2958-48C9-8301-34CDABA5F4AD}"/>
          </ac:spMkLst>
        </pc:spChg>
        <pc:spChg chg="mod">
          <ac:chgData name="Pirani,Antonio A." userId="b27b35d6-1459-4bed-af76-eef7aff762d7" providerId="ADAL" clId="{4DCE87A6-5692-DD46-89CD-9FD091247F19}" dt="2023-03-08T19:09:25.562" v="843" actId="20577"/>
          <ac:spMkLst>
            <pc:docMk/>
            <pc:sldMk cId="3053361262" sldId="269"/>
            <ac:spMk id="2622" creationId="{8AD26A69-C5E2-4330-A290-9305DDDDF5CA}"/>
          </ac:spMkLst>
        </pc:spChg>
        <pc:spChg chg="del">
          <ac:chgData name="Pirani,Antonio A." userId="b27b35d6-1459-4bed-af76-eef7aff762d7" providerId="ADAL" clId="{4DCE87A6-5692-DD46-89CD-9FD091247F19}" dt="2023-03-09T10:54:15.692" v="1455" actId="21"/>
          <ac:spMkLst>
            <pc:docMk/>
            <pc:sldMk cId="3053361262" sldId="269"/>
            <ac:spMk id="2624" creationId="{C872A359-B464-484D-9406-239EEBEDDC46}"/>
          </ac:spMkLst>
        </pc:spChg>
        <pc:grpChg chg="mod">
          <ac:chgData name="Pirani,Antonio A." userId="b27b35d6-1459-4bed-af76-eef7aff762d7" providerId="ADAL" clId="{4DCE87A6-5692-DD46-89CD-9FD091247F19}" dt="2023-03-08T19:07:21.065" v="734" actId="20578"/>
          <ac:grpSpMkLst>
            <pc:docMk/>
            <pc:sldMk cId="3053361262" sldId="269"/>
            <ac:grpSpMk id="2620" creationId="{4881781A-291B-476B-8919-4BA3CB8988A2}"/>
          </ac:grpSpMkLst>
        </pc:grpChg>
        <pc:picChg chg="add del mod">
          <ac:chgData name="Pirani,Antonio A." userId="b27b35d6-1459-4bed-af76-eef7aff762d7" providerId="ADAL" clId="{4DCE87A6-5692-DD46-89CD-9FD091247F19}" dt="2023-03-09T10:45:45.426" v="1392" actId="21"/>
          <ac:picMkLst>
            <pc:docMk/>
            <pc:sldMk cId="3053361262" sldId="269"/>
            <ac:picMk id="3" creationId="{5794CFFB-C003-697C-9BC8-A2FE49CDD716}"/>
          </ac:picMkLst>
        </pc:picChg>
        <pc:picChg chg="add mod">
          <ac:chgData name="Pirani,Antonio A." userId="b27b35d6-1459-4bed-af76-eef7aff762d7" providerId="ADAL" clId="{4DCE87A6-5692-DD46-89CD-9FD091247F19}" dt="2023-03-09T10:46:14.432" v="1401" actId="1076"/>
          <ac:picMkLst>
            <pc:docMk/>
            <pc:sldMk cId="3053361262" sldId="269"/>
            <ac:picMk id="6" creationId="{04D9CB22-AD09-FDE3-EE45-85F3C5F2CE8D}"/>
          </ac:picMkLst>
        </pc:picChg>
        <pc:picChg chg="add mod">
          <ac:chgData name="Pirani,Antonio A." userId="b27b35d6-1459-4bed-af76-eef7aff762d7" providerId="ADAL" clId="{4DCE87A6-5692-DD46-89CD-9FD091247F19}" dt="2023-03-09T10:50:58.431" v="1433" actId="1076"/>
          <ac:picMkLst>
            <pc:docMk/>
            <pc:sldMk cId="3053361262" sldId="269"/>
            <ac:picMk id="10" creationId="{98E999C1-45AA-FCCE-CE07-6EA06425A00F}"/>
          </ac:picMkLst>
        </pc:picChg>
        <pc:picChg chg="add mod">
          <ac:chgData name="Pirani,Antonio A." userId="b27b35d6-1459-4bed-af76-eef7aff762d7" providerId="ADAL" clId="{4DCE87A6-5692-DD46-89CD-9FD091247F19}" dt="2023-03-09T10:52:27.687" v="1439" actId="1076"/>
          <ac:picMkLst>
            <pc:docMk/>
            <pc:sldMk cId="3053361262" sldId="269"/>
            <ac:picMk id="12" creationId="{5D033A33-8693-AF3A-56C1-08DA436F2800}"/>
          </ac:picMkLst>
        </pc:picChg>
        <pc:picChg chg="add mod">
          <ac:chgData name="Pirani,Antonio A." userId="b27b35d6-1459-4bed-af76-eef7aff762d7" providerId="ADAL" clId="{4DCE87A6-5692-DD46-89CD-9FD091247F19}" dt="2023-03-09T10:54:58.396" v="1463" actId="1076"/>
          <ac:picMkLst>
            <pc:docMk/>
            <pc:sldMk cId="3053361262" sldId="269"/>
            <ac:picMk id="14" creationId="{7C4CA7C9-3685-55F1-98CF-844DCFB458CD}"/>
          </ac:picMkLst>
        </pc:picChg>
      </pc:sldChg>
      <pc:sldChg chg="addSp delSp modSp add del mod">
        <pc:chgData name="Pirani,Antonio A." userId="b27b35d6-1459-4bed-af76-eef7aff762d7" providerId="ADAL" clId="{4DCE87A6-5692-DD46-89CD-9FD091247F19}" dt="2023-03-10T19:00:25.864" v="1979" actId="2696"/>
        <pc:sldMkLst>
          <pc:docMk/>
          <pc:sldMk cId="1441458281" sldId="270"/>
        </pc:sldMkLst>
        <pc:spChg chg="add del mod">
          <ac:chgData name="Pirani,Antonio A." userId="b27b35d6-1459-4bed-af76-eef7aff762d7" providerId="ADAL" clId="{4DCE87A6-5692-DD46-89CD-9FD091247F19}" dt="2023-03-10T18:54:02.684" v="1854"/>
          <ac:spMkLst>
            <pc:docMk/>
            <pc:sldMk cId="1441458281" sldId="270"/>
            <ac:spMk id="2" creationId="{AE68FB48-794E-9308-0ABB-F63BD4AB9504}"/>
          </ac:spMkLst>
        </pc:spChg>
        <pc:spChg chg="mod">
          <ac:chgData name="Pirani,Antonio A." userId="b27b35d6-1459-4bed-af76-eef7aff762d7" providerId="ADAL" clId="{4DCE87A6-5692-DD46-89CD-9FD091247F19}" dt="2023-03-10T18:53:45.662" v="1851" actId="27636"/>
          <ac:spMkLst>
            <pc:docMk/>
            <pc:sldMk cId="1441458281" sldId="270"/>
            <ac:spMk id="53" creationId="{00000000-0000-0000-0000-000000000000}"/>
          </ac:spMkLst>
        </pc:spChg>
        <pc:spChg chg="del">
          <ac:chgData name="Pirani,Antonio A." userId="b27b35d6-1459-4bed-af76-eef7aff762d7" providerId="ADAL" clId="{4DCE87A6-5692-DD46-89CD-9FD091247F19}" dt="2023-03-10T18:54:17.139" v="1860" actId="21"/>
          <ac:spMkLst>
            <pc:docMk/>
            <pc:sldMk cId="1441458281" sldId="270"/>
            <ac:spMk id="369" creationId="{5879D2C6-676C-4E93-995B-06A30D1586C8}"/>
          </ac:spMkLst>
        </pc:spChg>
        <pc:spChg chg="mod">
          <ac:chgData name="Pirani,Antonio A." userId="b27b35d6-1459-4bed-af76-eef7aff762d7" providerId="ADAL" clId="{4DCE87A6-5692-DD46-89CD-9FD091247F19}" dt="2023-03-10T18:56:27.325" v="1956" actId="404"/>
          <ac:spMkLst>
            <pc:docMk/>
            <pc:sldMk cId="1441458281" sldId="270"/>
            <ac:spMk id="370" creationId="{58647FCE-4EC8-4BA1-BB5E-B6A00C1DBE4D}"/>
          </ac:spMkLst>
        </pc:spChg>
        <pc:spChg chg="mod">
          <ac:chgData name="Pirani,Antonio A." userId="b27b35d6-1459-4bed-af76-eef7aff762d7" providerId="ADAL" clId="{4DCE87A6-5692-DD46-89CD-9FD091247F19}" dt="2023-03-10T18:55:48.584" v="1933" actId="1076"/>
          <ac:spMkLst>
            <pc:docMk/>
            <pc:sldMk cId="1441458281" sldId="270"/>
            <ac:spMk id="372" creationId="{FEC61A7B-049B-49F2-852E-68ECE1ECA14B}"/>
          </ac:spMkLst>
        </pc:spChg>
        <pc:spChg chg="del">
          <ac:chgData name="Pirani,Antonio A." userId="b27b35d6-1459-4bed-af76-eef7aff762d7" providerId="ADAL" clId="{4DCE87A6-5692-DD46-89CD-9FD091247F19}" dt="2023-03-10T18:54:18.824" v="1861" actId="21"/>
          <ac:spMkLst>
            <pc:docMk/>
            <pc:sldMk cId="1441458281" sldId="270"/>
            <ac:spMk id="373" creationId="{4567A60C-A8EA-4B31-B9E0-553BBFB30D29}"/>
          </ac:spMkLst>
        </pc:spChg>
        <pc:spChg chg="mod">
          <ac:chgData name="Pirani,Antonio A." userId="b27b35d6-1459-4bed-af76-eef7aff762d7" providerId="ADAL" clId="{4DCE87A6-5692-DD46-89CD-9FD091247F19}" dt="2023-03-10T18:55:58.559" v="1938" actId="404"/>
          <ac:spMkLst>
            <pc:docMk/>
            <pc:sldMk cId="1441458281" sldId="270"/>
            <ac:spMk id="375" creationId="{FE722E90-0C94-4608-A4BB-B9989AA25064}"/>
          </ac:spMkLst>
        </pc:spChg>
        <pc:spChg chg="del">
          <ac:chgData name="Pirani,Antonio A." userId="b27b35d6-1459-4bed-af76-eef7aff762d7" providerId="ADAL" clId="{4DCE87A6-5692-DD46-89CD-9FD091247F19}" dt="2023-03-10T18:54:22.602" v="1863" actId="21"/>
          <ac:spMkLst>
            <pc:docMk/>
            <pc:sldMk cId="1441458281" sldId="270"/>
            <ac:spMk id="376" creationId="{15839F0E-2A9C-4C1E-A94C-27547AB86372}"/>
          </ac:spMkLst>
        </pc:spChg>
        <pc:spChg chg="mod">
          <ac:chgData name="Pirani,Antonio A." userId="b27b35d6-1459-4bed-af76-eef7aff762d7" providerId="ADAL" clId="{4DCE87A6-5692-DD46-89CD-9FD091247F19}" dt="2023-03-10T18:55:04.546" v="1898" actId="404"/>
          <ac:spMkLst>
            <pc:docMk/>
            <pc:sldMk cId="1441458281" sldId="270"/>
            <ac:spMk id="378" creationId="{0D15C4B6-5A16-4736-BBFD-A469374C2114}"/>
          </ac:spMkLst>
        </pc:spChg>
        <pc:spChg chg="del">
          <ac:chgData name="Pirani,Antonio A." userId="b27b35d6-1459-4bed-af76-eef7aff762d7" providerId="ADAL" clId="{4DCE87A6-5692-DD46-89CD-9FD091247F19}" dt="2023-03-10T18:54:20.459" v="1862" actId="21"/>
          <ac:spMkLst>
            <pc:docMk/>
            <pc:sldMk cId="1441458281" sldId="270"/>
            <ac:spMk id="379" creationId="{71DA7654-90F7-4470-89C1-F034331B5D8B}"/>
          </ac:spMkLst>
        </pc:spChg>
        <pc:spChg chg="mod">
          <ac:chgData name="Pirani,Antonio A." userId="b27b35d6-1459-4bed-af76-eef7aff762d7" providerId="ADAL" clId="{4DCE87A6-5692-DD46-89CD-9FD091247F19}" dt="2023-03-10T18:55:08.490" v="1899" actId="404"/>
          <ac:spMkLst>
            <pc:docMk/>
            <pc:sldMk cId="1441458281" sldId="270"/>
            <ac:spMk id="381" creationId="{33B3E92B-2985-4289-BBC7-10B3FBA93032}"/>
          </ac:spMkLst>
        </pc:spChg>
        <pc:spChg chg="del">
          <ac:chgData name="Pirani,Antonio A." userId="b27b35d6-1459-4bed-af76-eef7aff762d7" providerId="ADAL" clId="{4DCE87A6-5692-DD46-89CD-9FD091247F19}" dt="2023-03-10T18:54:24.568" v="1864" actId="21"/>
          <ac:spMkLst>
            <pc:docMk/>
            <pc:sldMk cId="1441458281" sldId="270"/>
            <ac:spMk id="382" creationId="{A7C097C9-24CD-45C7-AD55-0E682E434C98}"/>
          </ac:spMkLst>
        </pc:spChg>
        <pc:spChg chg="del">
          <ac:chgData name="Pirani,Antonio A." userId="b27b35d6-1459-4bed-af76-eef7aff762d7" providerId="ADAL" clId="{4DCE87A6-5692-DD46-89CD-9FD091247F19}" dt="2023-03-10T18:54:10.973" v="1855" actId="21"/>
          <ac:spMkLst>
            <pc:docMk/>
            <pc:sldMk cId="1441458281" sldId="270"/>
            <ac:spMk id="383" creationId="{932C13B7-7B47-441D-894F-1884CB221151}"/>
          </ac:spMkLst>
        </pc:spChg>
        <pc:spChg chg="del">
          <ac:chgData name="Pirani,Antonio A." userId="b27b35d6-1459-4bed-af76-eef7aff762d7" providerId="ADAL" clId="{4DCE87A6-5692-DD46-89CD-9FD091247F19}" dt="2023-03-10T18:54:15.187" v="1859" actId="21"/>
          <ac:spMkLst>
            <pc:docMk/>
            <pc:sldMk cId="1441458281" sldId="270"/>
            <ac:spMk id="384" creationId="{6AB58748-F558-4054-952C-6A54BF3A346B}"/>
          </ac:spMkLst>
        </pc:spChg>
        <pc:spChg chg="del">
          <ac:chgData name="Pirani,Antonio A." userId="b27b35d6-1459-4bed-af76-eef7aff762d7" providerId="ADAL" clId="{4DCE87A6-5692-DD46-89CD-9FD091247F19}" dt="2023-03-10T18:54:14.191" v="1858" actId="21"/>
          <ac:spMkLst>
            <pc:docMk/>
            <pc:sldMk cId="1441458281" sldId="270"/>
            <ac:spMk id="385" creationId="{5B8EC154-9C29-4662-8C2E-73B27195E3CA}"/>
          </ac:spMkLst>
        </pc:spChg>
        <pc:spChg chg="del">
          <ac:chgData name="Pirani,Antonio A." userId="b27b35d6-1459-4bed-af76-eef7aff762d7" providerId="ADAL" clId="{4DCE87A6-5692-DD46-89CD-9FD091247F19}" dt="2023-03-10T18:54:13.059" v="1857" actId="21"/>
          <ac:spMkLst>
            <pc:docMk/>
            <pc:sldMk cId="1441458281" sldId="270"/>
            <ac:spMk id="386" creationId="{866B0FC2-592F-415F-9D1D-A62B2608D704}"/>
          </ac:spMkLst>
        </pc:spChg>
        <pc:spChg chg="del">
          <ac:chgData name="Pirani,Antonio A." userId="b27b35d6-1459-4bed-af76-eef7aff762d7" providerId="ADAL" clId="{4DCE87A6-5692-DD46-89CD-9FD091247F19}" dt="2023-03-10T18:54:12.145" v="1856" actId="21"/>
          <ac:spMkLst>
            <pc:docMk/>
            <pc:sldMk cId="1441458281" sldId="270"/>
            <ac:spMk id="387" creationId="{D7AB415B-6458-440B-9160-7E69738C6512}"/>
          </ac:spMkLst>
        </pc:spChg>
      </pc:sldChg>
      <pc:sldChg chg="addSp delSp modSp add mod delAnim modAnim">
        <pc:chgData name="Pirani,Antonio A." userId="b27b35d6-1459-4bed-af76-eef7aff762d7" providerId="ADAL" clId="{4DCE87A6-5692-DD46-89CD-9FD091247F19}" dt="2023-03-10T19:00:07.621" v="1978"/>
        <pc:sldMkLst>
          <pc:docMk/>
          <pc:sldMk cId="336183426" sldId="271"/>
        </pc:sldMkLst>
        <pc:spChg chg="add mod">
          <ac:chgData name="Pirani,Antonio A." userId="b27b35d6-1459-4bed-af76-eef7aff762d7" providerId="ADAL" clId="{4DCE87A6-5692-DD46-89CD-9FD091247F19}" dt="2023-03-10T18:57:18.152" v="1960" actId="1076"/>
          <ac:spMkLst>
            <pc:docMk/>
            <pc:sldMk cId="336183426" sldId="271"/>
            <ac:spMk id="3" creationId="{FCAB8665-8AF1-DC6A-6ED8-B530E4B9BF14}"/>
          </ac:spMkLst>
        </pc:spChg>
        <pc:spChg chg="add mod">
          <ac:chgData name="Pirani,Antonio A." userId="b27b35d6-1459-4bed-af76-eef7aff762d7" providerId="ADAL" clId="{4DCE87A6-5692-DD46-89CD-9FD091247F19}" dt="2023-03-10T18:57:18.152" v="1960" actId="1076"/>
          <ac:spMkLst>
            <pc:docMk/>
            <pc:sldMk cId="336183426" sldId="271"/>
            <ac:spMk id="4" creationId="{BBC80B9D-4C0C-53EB-E745-2A7F03B5EED8}"/>
          </ac:spMkLst>
        </pc:spChg>
        <pc:spChg chg="add mod">
          <ac:chgData name="Pirani,Antonio A." userId="b27b35d6-1459-4bed-af76-eef7aff762d7" providerId="ADAL" clId="{4DCE87A6-5692-DD46-89CD-9FD091247F19}" dt="2023-03-10T18:57:18.152" v="1960" actId="1076"/>
          <ac:spMkLst>
            <pc:docMk/>
            <pc:sldMk cId="336183426" sldId="271"/>
            <ac:spMk id="5" creationId="{9E643970-E4E5-292D-8357-77EC05E533A5}"/>
          </ac:spMkLst>
        </pc:spChg>
        <pc:spChg chg="add mod">
          <ac:chgData name="Pirani,Antonio A." userId="b27b35d6-1459-4bed-af76-eef7aff762d7" providerId="ADAL" clId="{4DCE87A6-5692-DD46-89CD-9FD091247F19}" dt="2023-03-10T18:57:18.152" v="1960" actId="1076"/>
          <ac:spMkLst>
            <pc:docMk/>
            <pc:sldMk cId="336183426" sldId="271"/>
            <ac:spMk id="6" creationId="{77192079-8CE4-F5B1-84D5-849DB62AD8EC}"/>
          </ac:spMkLst>
        </pc:spChg>
        <pc:spChg chg="add mod">
          <ac:chgData name="Pirani,Antonio A." userId="b27b35d6-1459-4bed-af76-eef7aff762d7" providerId="ADAL" clId="{4DCE87A6-5692-DD46-89CD-9FD091247F19}" dt="2023-03-10T18:57:18.152" v="1960" actId="1076"/>
          <ac:spMkLst>
            <pc:docMk/>
            <pc:sldMk cId="336183426" sldId="271"/>
            <ac:spMk id="7" creationId="{8FFC2765-ACAE-477A-6BF3-EB3F6150A00B}"/>
          </ac:spMkLst>
        </pc:spChg>
        <pc:spChg chg="add mod">
          <ac:chgData name="Pirani,Antonio A." userId="b27b35d6-1459-4bed-af76-eef7aff762d7" providerId="ADAL" clId="{4DCE87A6-5692-DD46-89CD-9FD091247F19}" dt="2023-03-10T18:57:18.152" v="1960" actId="1076"/>
          <ac:spMkLst>
            <pc:docMk/>
            <pc:sldMk cId="336183426" sldId="271"/>
            <ac:spMk id="8" creationId="{1EA68F38-E0DA-34E3-C5E9-AE82DC1C5D22}"/>
          </ac:spMkLst>
        </pc:spChg>
        <pc:spChg chg="add mod">
          <ac:chgData name="Pirani,Antonio A." userId="b27b35d6-1459-4bed-af76-eef7aff762d7" providerId="ADAL" clId="{4DCE87A6-5692-DD46-89CD-9FD091247F19}" dt="2023-03-10T18:57:18.152" v="1960" actId="1076"/>
          <ac:spMkLst>
            <pc:docMk/>
            <pc:sldMk cId="336183426" sldId="271"/>
            <ac:spMk id="9" creationId="{A14B1879-6096-84E7-D51F-0701D19D89D4}"/>
          </ac:spMkLst>
        </pc:spChg>
        <pc:spChg chg="add mod">
          <ac:chgData name="Pirani,Antonio A." userId="b27b35d6-1459-4bed-af76-eef7aff762d7" providerId="ADAL" clId="{4DCE87A6-5692-DD46-89CD-9FD091247F19}" dt="2023-03-10T18:57:18.152" v="1960" actId="1076"/>
          <ac:spMkLst>
            <pc:docMk/>
            <pc:sldMk cId="336183426" sldId="271"/>
            <ac:spMk id="10" creationId="{8968903C-9B7A-5D45-19AF-9384BA54D5A7}"/>
          </ac:spMkLst>
        </pc:spChg>
        <pc:spChg chg="del">
          <ac:chgData name="Pirani,Antonio A." userId="b27b35d6-1459-4bed-af76-eef7aff762d7" providerId="ADAL" clId="{4DCE87A6-5692-DD46-89CD-9FD091247F19}" dt="2023-03-10T18:56:53.772" v="1958" actId="21"/>
          <ac:spMkLst>
            <pc:docMk/>
            <pc:sldMk cId="336183426" sldId="271"/>
            <ac:spMk id="11" creationId="{38236D8A-62D0-DF02-57F3-D4F39258FC8D}"/>
          </ac:spMkLst>
        </pc:spChg>
        <pc:spChg chg="add mod">
          <ac:chgData name="Pirani,Antonio A." userId="b27b35d6-1459-4bed-af76-eef7aff762d7" providerId="ADAL" clId="{4DCE87A6-5692-DD46-89CD-9FD091247F19}" dt="2023-03-10T18:57:18.152" v="1960" actId="1076"/>
          <ac:spMkLst>
            <pc:docMk/>
            <pc:sldMk cId="336183426" sldId="271"/>
            <ac:spMk id="12" creationId="{080F396A-301B-62B7-F64A-0F765655D82C}"/>
          </ac:spMkLst>
        </pc:spChg>
        <pc:spChg chg="del">
          <ac:chgData name="Pirani,Antonio A." userId="b27b35d6-1459-4bed-af76-eef7aff762d7" providerId="ADAL" clId="{4DCE87A6-5692-DD46-89CD-9FD091247F19}" dt="2023-03-10T18:56:53.772" v="1958" actId="21"/>
          <ac:spMkLst>
            <pc:docMk/>
            <pc:sldMk cId="336183426" sldId="271"/>
            <ac:spMk id="13" creationId="{946C4C04-842F-D7AD-4989-AF24B371CC25}"/>
          </ac:spMkLst>
        </pc:spChg>
        <pc:spChg chg="del">
          <ac:chgData name="Pirani,Antonio A." userId="b27b35d6-1459-4bed-af76-eef7aff762d7" providerId="ADAL" clId="{4DCE87A6-5692-DD46-89CD-9FD091247F19}" dt="2023-03-10T18:56:53.772" v="1958" actId="21"/>
          <ac:spMkLst>
            <pc:docMk/>
            <pc:sldMk cId="336183426" sldId="271"/>
            <ac:spMk id="14" creationId="{92E4E34C-9C31-FB83-401C-FE99E3F6FAFF}"/>
          </ac:spMkLst>
        </pc:spChg>
        <pc:spChg chg="del">
          <ac:chgData name="Pirani,Antonio A." userId="b27b35d6-1459-4bed-af76-eef7aff762d7" providerId="ADAL" clId="{4DCE87A6-5692-DD46-89CD-9FD091247F19}" dt="2023-03-10T18:56:53.772" v="1958" actId="21"/>
          <ac:spMkLst>
            <pc:docMk/>
            <pc:sldMk cId="336183426" sldId="271"/>
            <ac:spMk id="15" creationId="{B9F85607-8DF8-A7D8-3B45-08C44EC4C273}"/>
          </ac:spMkLst>
        </pc:spChg>
        <pc:spChg chg="del">
          <ac:chgData name="Pirani,Antonio A." userId="b27b35d6-1459-4bed-af76-eef7aff762d7" providerId="ADAL" clId="{4DCE87A6-5692-DD46-89CD-9FD091247F19}" dt="2023-03-10T18:56:53.772" v="1958" actId="21"/>
          <ac:spMkLst>
            <pc:docMk/>
            <pc:sldMk cId="336183426" sldId="271"/>
            <ac:spMk id="16" creationId="{A7B0CF5C-D14A-0669-48A5-427AD9063084}"/>
          </ac:spMkLst>
        </pc:spChg>
        <pc:spChg chg="add mod">
          <ac:chgData name="Pirani,Antonio A." userId="b27b35d6-1459-4bed-af76-eef7aff762d7" providerId="ADAL" clId="{4DCE87A6-5692-DD46-89CD-9FD091247F19}" dt="2023-03-10T18:57:18.152" v="1960" actId="1076"/>
          <ac:spMkLst>
            <pc:docMk/>
            <pc:sldMk cId="336183426" sldId="271"/>
            <ac:spMk id="17" creationId="{02BB3668-472C-AB79-4756-1832BA7E6AD7}"/>
          </ac:spMkLst>
        </pc:spChg>
        <pc:spChg chg="add mod">
          <ac:chgData name="Pirani,Antonio A." userId="b27b35d6-1459-4bed-af76-eef7aff762d7" providerId="ADAL" clId="{4DCE87A6-5692-DD46-89CD-9FD091247F19}" dt="2023-03-10T18:57:18.152" v="1960" actId="1076"/>
          <ac:spMkLst>
            <pc:docMk/>
            <pc:sldMk cId="336183426" sldId="271"/>
            <ac:spMk id="18" creationId="{3FFD354F-61B3-4E66-88F6-2F6798F0EE71}"/>
          </ac:spMkLst>
        </pc:spChg>
        <pc:cxnChg chg="del mod">
          <ac:chgData name="Pirani,Antonio A." userId="b27b35d6-1459-4bed-af76-eef7aff762d7" providerId="ADAL" clId="{4DCE87A6-5692-DD46-89CD-9FD091247F19}" dt="2023-03-10T18:56:53.772" v="1958" actId="21"/>
          <ac:cxnSpMkLst>
            <pc:docMk/>
            <pc:sldMk cId="336183426" sldId="271"/>
            <ac:cxnSpMk id="59" creationId="{D71F6EAA-ADE1-1B21-E689-68ED0A289653}"/>
          </ac:cxnSpMkLst>
        </pc:cxnChg>
        <pc:cxnChg chg="del mod">
          <ac:chgData name="Pirani,Antonio A." userId="b27b35d6-1459-4bed-af76-eef7aff762d7" providerId="ADAL" clId="{4DCE87A6-5692-DD46-89CD-9FD091247F19}" dt="2023-03-10T18:56:53.772" v="1958" actId="21"/>
          <ac:cxnSpMkLst>
            <pc:docMk/>
            <pc:sldMk cId="336183426" sldId="271"/>
            <ac:cxnSpMk id="65" creationId="{CA912B27-99F7-2110-8985-BD305FD8FB1B}"/>
          </ac:cxnSpMkLst>
        </pc:cxnChg>
        <pc:cxnChg chg="del mod">
          <ac:chgData name="Pirani,Antonio A." userId="b27b35d6-1459-4bed-af76-eef7aff762d7" providerId="ADAL" clId="{4DCE87A6-5692-DD46-89CD-9FD091247F19}" dt="2023-03-10T18:56:53.772" v="1958" actId="21"/>
          <ac:cxnSpMkLst>
            <pc:docMk/>
            <pc:sldMk cId="336183426" sldId="271"/>
            <ac:cxnSpMk id="72" creationId="{499E62E4-9164-C908-6FAE-0304F1A1C954}"/>
          </ac:cxnSpMkLst>
        </pc:cxnChg>
        <pc:cxnChg chg="del mod">
          <ac:chgData name="Pirani,Antonio A." userId="b27b35d6-1459-4bed-af76-eef7aff762d7" providerId="ADAL" clId="{4DCE87A6-5692-DD46-89CD-9FD091247F19}" dt="2023-03-10T18:56:53.772" v="1958" actId="21"/>
          <ac:cxnSpMkLst>
            <pc:docMk/>
            <pc:sldMk cId="336183426" sldId="271"/>
            <ac:cxnSpMk id="76" creationId="{1B3834A9-6AB3-E927-A61C-E520A7D80D60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3C2E73-F490-1C4D-8B91-A2AFB76D4979}" type="datetimeFigureOut">
              <a:rPr lang="en-NL" smtClean="0"/>
              <a:t>17/03/2023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AA7F33-C387-1D4E-B7EB-678414E95F4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723336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8a1b6e5601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8a1b6e5601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721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064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8127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0" y="200177"/>
            <a:ext cx="12192000" cy="7757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48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55674156-3125-48CE-B7AD-16F5FF6CA05A}"/>
              </a:ext>
            </a:extLst>
          </p:cNvPr>
          <p:cNvSpPr/>
          <p:nvPr userDrawn="1"/>
        </p:nvSpPr>
        <p:spPr>
          <a:xfrm>
            <a:off x="0" y="6597352"/>
            <a:ext cx="12192000" cy="26064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0" name="텍스트 개체 틀 2">
            <a:extLst>
              <a:ext uri="{FF2B5EF4-FFF2-40B4-BE49-F238E27FC236}">
                <a16:creationId xmlns:a16="http://schemas.microsoft.com/office/drawing/2014/main" id="{BEA53C6E-B822-48C1-AE43-123E9E431F64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0" y="1005381"/>
            <a:ext cx="12192000" cy="419379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Subtitle in this line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4056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334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339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3/17/23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171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3/17/23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34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3/17/23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3040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3/17/23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468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3/17/23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073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3/17/23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066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3/17/23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450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8" r:id="rId1"/>
    <p:sldLayoutId id="2147483829" r:id="rId2"/>
    <p:sldLayoutId id="2147483830" r:id="rId3"/>
    <p:sldLayoutId id="2147483831" r:id="rId4"/>
    <p:sldLayoutId id="2147483832" r:id="rId5"/>
    <p:sldLayoutId id="2147483833" r:id="rId6"/>
    <p:sldLayoutId id="2147483834" r:id="rId7"/>
    <p:sldLayoutId id="2147483835" r:id="rId8"/>
    <p:sldLayoutId id="2147483836" r:id="rId9"/>
    <p:sldLayoutId id="2147483837" r:id="rId10"/>
    <p:sldLayoutId id="2147483838" r:id="rId11"/>
    <p:sldLayoutId id="214748383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corecursive.com/066-sqlite-with-richard-hipp/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4" name="Rectangle 86">
            <a:extLst>
              <a:ext uri="{FF2B5EF4-FFF2-40B4-BE49-F238E27FC236}">
                <a16:creationId xmlns:a16="http://schemas.microsoft.com/office/drawing/2014/main" id="{1FEEE36C-F7BE-4DD0-B2D6-E5D5CE8F5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Arc 88">
            <a:extLst>
              <a:ext uri="{FF2B5EF4-FFF2-40B4-BE49-F238E27FC236}">
                <a16:creationId xmlns:a16="http://schemas.microsoft.com/office/drawing/2014/main" id="{A68CFF98-17D2-423B-B835-08CCF25C49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399763">
            <a:off x="8238324" y="1935051"/>
            <a:ext cx="2987899" cy="2987899"/>
          </a:xfrm>
          <a:prstGeom prst="arc">
            <a:avLst>
              <a:gd name="adj1" fmla="val 16200000"/>
              <a:gd name="adj2" fmla="val 2045469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21864" y="1370171"/>
            <a:ext cx="4920523" cy="2387600"/>
          </a:xfrm>
        </p:spPr>
        <p:txBody>
          <a:bodyPr>
            <a:normAutofit/>
          </a:bodyPr>
          <a:lstStyle/>
          <a:p>
            <a:pPr algn="l"/>
            <a:r>
              <a:rPr lang="en-GB" dirty="0"/>
              <a:t>SQLite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21864" y="3849845"/>
            <a:ext cx="4920523" cy="1881751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GB" dirty="0">
                <a:cs typeface="Calibri"/>
              </a:rPr>
              <a:t>Presentation and Discussion</a:t>
            </a:r>
            <a:endParaRPr lang="en-GB"/>
          </a:p>
        </p:txBody>
      </p: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3EB5844A-8F6C-3197-F8FB-2D4C825DC4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5" b="-5"/>
          <a:stretch/>
        </p:blipFill>
        <p:spPr>
          <a:xfrm>
            <a:off x="1400832" y="1323370"/>
            <a:ext cx="3815225" cy="3815225"/>
          </a:xfrm>
          <a:custGeom>
            <a:avLst/>
            <a:gdLst/>
            <a:ahLst/>
            <a:cxnLst/>
            <a:rect l="l" t="t" r="r" b="b"/>
            <a:pathLst>
              <a:path w="2476918" h="2476918">
                <a:moveTo>
                  <a:pt x="1238459" y="0"/>
                </a:moveTo>
                <a:cubicBezTo>
                  <a:pt x="1922441" y="0"/>
                  <a:pt x="2476918" y="554477"/>
                  <a:pt x="2476918" y="1238459"/>
                </a:cubicBezTo>
                <a:cubicBezTo>
                  <a:pt x="2476918" y="1922441"/>
                  <a:pt x="1922441" y="2476918"/>
                  <a:pt x="1238459" y="2476918"/>
                </a:cubicBezTo>
                <a:cubicBezTo>
                  <a:pt x="554477" y="2476918"/>
                  <a:pt x="0" y="1922441"/>
                  <a:pt x="0" y="1238459"/>
                </a:cubicBezTo>
                <a:cubicBezTo>
                  <a:pt x="0" y="554477"/>
                  <a:pt x="554477" y="0"/>
                  <a:pt x="1238459" y="0"/>
                </a:cubicBezTo>
                <a:close/>
              </a:path>
            </a:pathLst>
          </a:custGeom>
        </p:spPr>
      </p:pic>
      <p:sp>
        <p:nvSpPr>
          <p:cNvPr id="86" name="Oval 90">
            <a:extLst>
              <a:ext uri="{FF2B5EF4-FFF2-40B4-BE49-F238E27FC236}">
                <a16:creationId xmlns:a16="http://schemas.microsoft.com/office/drawing/2014/main" id="{CF8AD9F3-9AF6-494F-83A3-2F67756393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12683" y="1674152"/>
            <a:ext cx="1104943" cy="107496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0DA5DB8B-7E5C-4ABC-8069-A9A8806F3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97203" y="4072671"/>
            <a:ext cx="876704" cy="876704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9"/>
          <p:cNvSpPr txBox="1">
            <a:spLocks noGrp="1"/>
          </p:cNvSpPr>
          <p:nvPr>
            <p:ph type="title"/>
          </p:nvPr>
        </p:nvSpPr>
        <p:spPr>
          <a:xfrm>
            <a:off x="947034" y="506088"/>
            <a:ext cx="10298000" cy="641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" b="1" dirty="0"/>
              <a:t>Famous Examples</a:t>
            </a:r>
            <a:endParaRPr b="1" dirty="0"/>
          </a:p>
        </p:txBody>
      </p:sp>
      <p:grpSp>
        <p:nvGrpSpPr>
          <p:cNvPr id="255" name="Google Shape;255;p19"/>
          <p:cNvGrpSpPr/>
          <p:nvPr/>
        </p:nvGrpSpPr>
        <p:grpSpPr>
          <a:xfrm>
            <a:off x="4577701" y="3212368"/>
            <a:ext cx="6667265" cy="1129600"/>
            <a:chOff x="3433276" y="2409276"/>
            <a:chExt cx="5000449" cy="847200"/>
          </a:xfrm>
        </p:grpSpPr>
        <p:sp>
          <p:nvSpPr>
            <p:cNvPr id="256" name="Google Shape;256;p19"/>
            <p:cNvSpPr/>
            <p:nvPr/>
          </p:nvSpPr>
          <p:spPr>
            <a:xfrm rot="-5400000">
              <a:off x="4121626" y="1720926"/>
              <a:ext cx="847200" cy="22239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7" name="Google Shape;257;p19"/>
            <p:cNvSpPr/>
            <p:nvPr/>
          </p:nvSpPr>
          <p:spPr>
            <a:xfrm>
              <a:off x="4288175" y="2639976"/>
              <a:ext cx="1948800" cy="38580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9525" cap="flat" cmpd="sng">
              <a:solidFill>
                <a:schemeClr val="tx2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243833" tIns="121900" rIns="121900" bIns="121900" anchor="ctr" anchorCtr="0">
              <a:noAutofit/>
            </a:bodyPr>
            <a:lstStyle/>
            <a:p>
              <a:pPr>
                <a:buClr>
                  <a:schemeClr val="dk1"/>
                </a:buClr>
                <a:buSzPts val="1100"/>
              </a:pPr>
              <a:r>
                <a:rPr lang="en" sz="2267" dirty="0">
                  <a:solidFill>
                    <a:schemeClr val="tx2">
                      <a:lumMod val="75000"/>
                    </a:schemeClr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Google</a:t>
              </a:r>
              <a:endParaRPr sz="24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258" name="Google Shape;258;p19"/>
            <p:cNvSpPr txBox="1"/>
            <p:nvPr/>
          </p:nvSpPr>
          <p:spPr>
            <a:xfrm>
              <a:off x="6346925" y="2457995"/>
              <a:ext cx="20868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/>
              <a:r>
                <a:rPr lang="en-GB" sz="1400" dirty="0">
                  <a:latin typeface="Roboto"/>
                  <a:ea typeface="Roboto"/>
                  <a:cs typeface="Roboto"/>
                  <a:sym typeface="Roboto"/>
                </a:rPr>
                <a:t>Google uses SQLite in their Android cell-phone operating system, and in the Chrome Web Browser.</a:t>
              </a:r>
              <a:endParaRPr sz="14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59" name="Google Shape;259;p19"/>
          <p:cNvGrpSpPr/>
          <p:nvPr/>
        </p:nvGrpSpPr>
        <p:grpSpPr>
          <a:xfrm>
            <a:off x="4577701" y="4727517"/>
            <a:ext cx="6667265" cy="1129600"/>
            <a:chOff x="3433276" y="3545638"/>
            <a:chExt cx="5000449" cy="847200"/>
          </a:xfrm>
        </p:grpSpPr>
        <p:sp>
          <p:nvSpPr>
            <p:cNvPr id="260" name="Google Shape;260;p19"/>
            <p:cNvSpPr/>
            <p:nvPr/>
          </p:nvSpPr>
          <p:spPr>
            <a:xfrm rot="-5400000">
              <a:off x="4121626" y="2857288"/>
              <a:ext cx="847200" cy="22239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1" name="Google Shape;261;p19"/>
            <p:cNvSpPr/>
            <p:nvPr/>
          </p:nvSpPr>
          <p:spPr>
            <a:xfrm>
              <a:off x="4288175" y="3776338"/>
              <a:ext cx="1948800" cy="38580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243833" tIns="121900" rIns="121900" bIns="121900" anchor="ctr" anchorCtr="0">
              <a:noAutofit/>
            </a:bodyPr>
            <a:lstStyle/>
            <a:p>
              <a:pPr>
                <a:buClr>
                  <a:schemeClr val="dk1"/>
                </a:buClr>
                <a:buSzPts val="1100"/>
              </a:pPr>
              <a:r>
                <a:rPr lang="en" sz="2267" dirty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Apple</a:t>
              </a:r>
              <a:endParaRPr sz="2400" dirty="0">
                <a:solidFill>
                  <a:schemeClr val="accent3"/>
                </a:solidFill>
              </a:endParaRPr>
            </a:p>
          </p:txBody>
        </p:sp>
        <p:sp>
          <p:nvSpPr>
            <p:cNvPr id="262" name="Google Shape;262;p19"/>
            <p:cNvSpPr txBox="1"/>
            <p:nvPr/>
          </p:nvSpPr>
          <p:spPr>
            <a:xfrm>
              <a:off x="6346925" y="3627180"/>
              <a:ext cx="20868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/>
              <a:r>
                <a:rPr lang="en-GB" sz="1400" dirty="0">
                  <a:latin typeface="Roboto"/>
                  <a:ea typeface="Roboto"/>
                  <a:cs typeface="Roboto"/>
                  <a:sym typeface="Roboto"/>
                </a:rPr>
                <a:t>Apple uses SQLite in many of the native applications running on Mac OS-X desktops and servers and on iOS devices.</a:t>
              </a:r>
              <a:endParaRPr sz="14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63" name="Google Shape;263;p19"/>
          <p:cNvGrpSpPr/>
          <p:nvPr/>
        </p:nvGrpSpPr>
        <p:grpSpPr>
          <a:xfrm>
            <a:off x="4577701" y="1697220"/>
            <a:ext cx="6778556" cy="1129600"/>
            <a:chOff x="3433276" y="1272915"/>
            <a:chExt cx="5083917" cy="847200"/>
          </a:xfrm>
        </p:grpSpPr>
        <p:sp>
          <p:nvSpPr>
            <p:cNvPr id="264" name="Google Shape;264;p19"/>
            <p:cNvSpPr/>
            <p:nvPr/>
          </p:nvSpPr>
          <p:spPr>
            <a:xfrm rot="-5400000">
              <a:off x="4121626" y="584565"/>
              <a:ext cx="847200" cy="22239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5" name="Google Shape;265;p19"/>
            <p:cNvSpPr/>
            <p:nvPr/>
          </p:nvSpPr>
          <p:spPr>
            <a:xfrm>
              <a:off x="4288175" y="1503615"/>
              <a:ext cx="1948800" cy="38580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243833" tIns="121900" rIns="121900" bIns="121900" anchor="ctr" anchorCtr="0">
              <a:noAutofit/>
            </a:bodyPr>
            <a:lstStyle/>
            <a:p>
              <a:pPr>
                <a:buClr>
                  <a:schemeClr val="dk1"/>
                </a:buClr>
                <a:buSzPts val="1100"/>
              </a:pPr>
              <a:r>
                <a:rPr lang="en" sz="2267" dirty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Microsoft</a:t>
              </a:r>
              <a:endParaRPr sz="2267" dirty="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66" name="Google Shape;266;p19"/>
            <p:cNvSpPr txBox="1"/>
            <p:nvPr/>
          </p:nvSpPr>
          <p:spPr>
            <a:xfrm>
              <a:off x="6347049" y="1429065"/>
              <a:ext cx="2170144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/>
              <a:r>
                <a:rPr lang="en-GB" sz="1400" dirty="0">
                  <a:latin typeface="Roboto"/>
                  <a:ea typeface="Roboto"/>
                  <a:cs typeface="Roboto"/>
                  <a:sym typeface="Roboto"/>
                </a:rPr>
                <a:t>Microsoft uses SQLite as a core component of Windows 10 and 11</a:t>
              </a:r>
              <a:endParaRPr sz="14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83" name="Google Shape;283;p19"/>
          <p:cNvGrpSpPr/>
          <p:nvPr/>
        </p:nvGrpSpPr>
        <p:grpSpPr>
          <a:xfrm>
            <a:off x="947034" y="2261927"/>
            <a:ext cx="3280767" cy="3030589"/>
            <a:chOff x="710275" y="1696445"/>
            <a:chExt cx="2460575" cy="2272942"/>
          </a:xfrm>
        </p:grpSpPr>
        <p:grpSp>
          <p:nvGrpSpPr>
            <p:cNvPr id="284" name="Google Shape;284;p19"/>
            <p:cNvGrpSpPr/>
            <p:nvPr/>
          </p:nvGrpSpPr>
          <p:grpSpPr>
            <a:xfrm>
              <a:off x="2288356" y="1696445"/>
              <a:ext cx="882450" cy="1136250"/>
              <a:chOff x="2288356" y="1696445"/>
              <a:chExt cx="882450" cy="1136250"/>
            </a:xfrm>
          </p:grpSpPr>
          <p:sp>
            <p:nvSpPr>
              <p:cNvPr id="285" name="Google Shape;285;p19"/>
              <p:cNvSpPr/>
              <p:nvPr/>
            </p:nvSpPr>
            <p:spPr>
              <a:xfrm flipH="1">
                <a:off x="2288356" y="1696445"/>
                <a:ext cx="773700" cy="773700"/>
              </a:xfrm>
              <a:prstGeom prst="arc">
                <a:avLst>
                  <a:gd name="adj1" fmla="val 16200000"/>
                  <a:gd name="adj2" fmla="val 0"/>
                </a:avLst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cxnSp>
            <p:nvCxnSpPr>
              <p:cNvPr id="286" name="Google Shape;286;p19"/>
              <p:cNvCxnSpPr>
                <a:stCxn id="285" idx="0"/>
              </p:cNvCxnSpPr>
              <p:nvPr/>
            </p:nvCxnSpPr>
            <p:spPr>
              <a:xfrm>
                <a:off x="2675206" y="1696445"/>
                <a:ext cx="4956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287" name="Google Shape;287;p19"/>
              <p:cNvCxnSpPr>
                <a:stCxn id="285" idx="2"/>
              </p:cNvCxnSpPr>
              <p:nvPr/>
            </p:nvCxnSpPr>
            <p:spPr>
              <a:xfrm>
                <a:off x="2288356" y="2083295"/>
                <a:ext cx="0" cy="7494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88" name="Google Shape;288;p19"/>
            <p:cNvGrpSpPr/>
            <p:nvPr/>
          </p:nvGrpSpPr>
          <p:grpSpPr>
            <a:xfrm>
              <a:off x="2288412" y="2832906"/>
              <a:ext cx="882422" cy="1136481"/>
              <a:chOff x="7009125" y="3265500"/>
              <a:chExt cx="565800" cy="728700"/>
            </a:xfrm>
          </p:grpSpPr>
          <p:sp>
            <p:nvSpPr>
              <p:cNvPr id="289" name="Google Shape;289;p19"/>
              <p:cNvSpPr/>
              <p:nvPr/>
            </p:nvSpPr>
            <p:spPr>
              <a:xfrm rot="10800000">
                <a:off x="7009125" y="3498000"/>
                <a:ext cx="496200" cy="496200"/>
              </a:xfrm>
              <a:prstGeom prst="arc">
                <a:avLst>
                  <a:gd name="adj1" fmla="val 16200000"/>
                  <a:gd name="adj2" fmla="val 0"/>
                </a:avLst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cxnSp>
            <p:nvCxnSpPr>
              <p:cNvPr id="290" name="Google Shape;290;p19"/>
              <p:cNvCxnSpPr>
                <a:stCxn id="289" idx="0"/>
              </p:cNvCxnSpPr>
              <p:nvPr/>
            </p:nvCxnSpPr>
            <p:spPr>
              <a:xfrm>
                <a:off x="7257225" y="3994200"/>
                <a:ext cx="3177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291" name="Google Shape;291;p19"/>
              <p:cNvCxnSpPr>
                <a:stCxn id="289" idx="2"/>
              </p:cNvCxnSpPr>
              <p:nvPr/>
            </p:nvCxnSpPr>
            <p:spPr>
              <a:xfrm rot="10800000">
                <a:off x="7009125" y="3265500"/>
                <a:ext cx="0" cy="4806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292" name="Google Shape;292;p19"/>
            <p:cNvCxnSpPr/>
            <p:nvPr/>
          </p:nvCxnSpPr>
          <p:spPr>
            <a:xfrm>
              <a:off x="1602150" y="2832788"/>
              <a:ext cx="1568700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sp>
          <p:nvSpPr>
            <p:cNvPr id="293" name="Google Shape;293;p19"/>
            <p:cNvSpPr/>
            <p:nvPr/>
          </p:nvSpPr>
          <p:spPr>
            <a:xfrm>
              <a:off x="2215781" y="2760409"/>
              <a:ext cx="144900" cy="144900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4" name="Google Shape;294;p19"/>
            <p:cNvSpPr/>
            <p:nvPr/>
          </p:nvSpPr>
          <p:spPr>
            <a:xfrm>
              <a:off x="710275" y="2181958"/>
              <a:ext cx="1301700" cy="13017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5" name="Google Shape;295;p19"/>
            <p:cNvSpPr/>
            <p:nvPr/>
          </p:nvSpPr>
          <p:spPr>
            <a:xfrm>
              <a:off x="779275" y="2250845"/>
              <a:ext cx="1163700" cy="1163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>
                <a:buClr>
                  <a:schemeClr val="dk1"/>
                </a:buClr>
                <a:buSzPts val="1100"/>
              </a:pPr>
              <a:r>
                <a:rPr lang="en" sz="2267" b="1" dirty="0">
                  <a:solidFill>
                    <a:schemeClr val="accent6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SQLite</a:t>
              </a:r>
              <a:endParaRPr sz="2267" b="1" dirty="0">
                <a:solidFill>
                  <a:schemeClr val="accent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pic>
        <p:nvPicPr>
          <p:cNvPr id="9" name="Picture 8" descr="Shape&#10;&#10;Description automatically generated with low confidence">
            <a:extLst>
              <a:ext uri="{FF2B5EF4-FFF2-40B4-BE49-F238E27FC236}">
                <a16:creationId xmlns:a16="http://schemas.microsoft.com/office/drawing/2014/main" id="{DC7D2A9E-04A3-35F0-A8AB-9841504371C2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7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0221" y="5085153"/>
            <a:ext cx="410400" cy="410400"/>
          </a:xfrm>
          <a:prstGeom prst="rect">
            <a:avLst/>
          </a:prstGeom>
        </p:spPr>
      </p:pic>
      <p:pic>
        <p:nvPicPr>
          <p:cNvPr id="11" name="Picture 10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B6E72FEF-5570-3AED-D753-82D95C90F1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0221" y="2088540"/>
            <a:ext cx="346774" cy="346774"/>
          </a:xfrm>
          <a:prstGeom prst="rect">
            <a:avLst/>
          </a:prstGeom>
        </p:spPr>
      </p:pic>
      <p:pic>
        <p:nvPicPr>
          <p:cNvPr id="13" name="Picture 1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D6A24831-F17B-64FE-5EDC-BD077C4AEC2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7979" y="3575279"/>
            <a:ext cx="403296" cy="40329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4F5AACD-0FBE-4578-E0C5-297664277814}"/>
              </a:ext>
            </a:extLst>
          </p:cNvPr>
          <p:cNvSpPr txBox="1"/>
          <p:nvPr/>
        </p:nvSpPr>
        <p:spPr>
          <a:xfrm>
            <a:off x="3637573" y="6324349"/>
            <a:ext cx="4159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And more: Facebook, Mozilla, Php, Python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4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A28B1-AA46-0319-1D2F-EBDAAA403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Bibliography</a:t>
            </a:r>
            <a:endParaRPr lang="en-NL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39AD18-D7A3-1351-E27F-1F37517CBE2F}"/>
              </a:ext>
            </a:extLst>
          </p:cNvPr>
          <p:cNvSpPr txBox="1"/>
          <p:nvPr/>
        </p:nvSpPr>
        <p:spPr>
          <a:xfrm>
            <a:off x="1023257" y="1894114"/>
            <a:ext cx="8787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hlinkClick r:id="rId2"/>
              </a:rPr>
              <a:t>https://corecursive.com/066-sqlite-with-richard-hipp/</a:t>
            </a:r>
            <a:r>
              <a:rPr lang="en-GB" dirty="0"/>
              <a:t>		Richard Hipp Interview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346795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20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22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47" name="Rectangle 23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24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Rectangle 27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9C2C55-BD17-96C4-BF59-DDEDDC87A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en-GB" sz="4800" b="1" dirty="0"/>
              <a:t>Content Overview</a:t>
            </a:r>
            <a:endParaRPr lang="en-US" sz="4800" b="1" dirty="0"/>
          </a:p>
        </p:txBody>
      </p:sp>
      <p:cxnSp>
        <p:nvCxnSpPr>
          <p:cNvPr id="50" name="Straight Connector 29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reeform: Shape 387">
            <a:extLst>
              <a:ext uri="{FF2B5EF4-FFF2-40B4-BE49-F238E27FC236}">
                <a16:creationId xmlns:a16="http://schemas.microsoft.com/office/drawing/2014/main" id="{FCAB8665-8AF1-DC6A-6ED8-B530E4B9BF14}"/>
              </a:ext>
            </a:extLst>
          </p:cNvPr>
          <p:cNvSpPr/>
          <p:nvPr/>
        </p:nvSpPr>
        <p:spPr>
          <a:xfrm>
            <a:off x="655283" y="3106654"/>
            <a:ext cx="11068670" cy="3694017"/>
          </a:xfrm>
          <a:custGeom>
            <a:avLst/>
            <a:gdLst>
              <a:gd name="connsiteX0" fmla="*/ 0 w 11068670"/>
              <a:gd name="connsiteY0" fmla="*/ 0 h 3694017"/>
              <a:gd name="connsiteX1" fmla="*/ 5579724 w 11068670"/>
              <a:gd name="connsiteY1" fmla="*/ 1051291 h 3694017"/>
              <a:gd name="connsiteX2" fmla="*/ 4000171 w 11068670"/>
              <a:gd name="connsiteY2" fmla="*/ 1993485 h 3694017"/>
              <a:gd name="connsiteX3" fmla="*/ 10347309 w 11068670"/>
              <a:gd name="connsiteY3" fmla="*/ 3089790 h 3694017"/>
              <a:gd name="connsiteX4" fmla="*/ 10461160 w 11068670"/>
              <a:gd name="connsiteY4" fmla="*/ 2846776 h 3694017"/>
              <a:gd name="connsiteX5" fmla="*/ 11068670 w 11068670"/>
              <a:gd name="connsiteY5" fmla="*/ 3451222 h 3694017"/>
              <a:gd name="connsiteX6" fmla="*/ 10064229 w 11068670"/>
              <a:gd name="connsiteY6" fmla="*/ 3694017 h 3694017"/>
              <a:gd name="connsiteX7" fmla="*/ 10182751 w 11068670"/>
              <a:gd name="connsiteY7" fmla="*/ 3441035 h 3694017"/>
              <a:gd name="connsiteX8" fmla="*/ 3559126 w 11068670"/>
              <a:gd name="connsiteY8" fmla="*/ 2132335 h 3694017"/>
              <a:gd name="connsiteX9" fmla="*/ 5333561 w 11068670"/>
              <a:gd name="connsiteY9" fmla="*/ 1031453 h 3694017"/>
              <a:gd name="connsiteX10" fmla="*/ 20516 w 11068670"/>
              <a:gd name="connsiteY10" fmla="*/ 39672 h 36940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068670" h="3694017">
                <a:moveTo>
                  <a:pt x="0" y="0"/>
                </a:moveTo>
                <a:cubicBezTo>
                  <a:pt x="2639428" y="82650"/>
                  <a:pt x="6622502" y="502505"/>
                  <a:pt x="5579724" y="1051291"/>
                </a:cubicBezTo>
                <a:cubicBezTo>
                  <a:pt x="5029274" y="1345521"/>
                  <a:pt x="2837729" y="1848022"/>
                  <a:pt x="4000171" y="1993485"/>
                </a:cubicBezTo>
                <a:lnTo>
                  <a:pt x="10347309" y="3089790"/>
                </a:lnTo>
                <a:lnTo>
                  <a:pt x="10461160" y="2846776"/>
                </a:lnTo>
                <a:lnTo>
                  <a:pt x="11068670" y="3451222"/>
                </a:lnTo>
                <a:lnTo>
                  <a:pt x="10064229" y="3694017"/>
                </a:lnTo>
                <a:lnTo>
                  <a:pt x="10182751" y="3441035"/>
                </a:lnTo>
                <a:lnTo>
                  <a:pt x="3559126" y="2132335"/>
                </a:lnTo>
                <a:cubicBezTo>
                  <a:pt x="2328305" y="1818270"/>
                  <a:pt x="4666866" y="1295929"/>
                  <a:pt x="5333561" y="1031453"/>
                </a:cubicBezTo>
                <a:cubicBezTo>
                  <a:pt x="6393436" y="575232"/>
                  <a:pt x="2212062" y="128931"/>
                  <a:pt x="20516" y="39672"/>
                </a:cubicBezTo>
                <a:close/>
              </a:path>
            </a:pathLst>
          </a:custGeom>
          <a:solidFill>
            <a:schemeClr val="accent6"/>
          </a:soli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C80B9D-4C0C-53EB-E745-2A7F03B5EED8}"/>
              </a:ext>
            </a:extLst>
          </p:cNvPr>
          <p:cNvSpPr txBox="1"/>
          <p:nvPr/>
        </p:nvSpPr>
        <p:spPr>
          <a:xfrm>
            <a:off x="9426622" y="5384222"/>
            <a:ext cx="2471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5"/>
                </a:solidFill>
                <a:cs typeface="Arial" pitchFamily="34" charset="0"/>
              </a:rPr>
              <a:t>Pros &amp; Cons</a:t>
            </a:r>
            <a:endParaRPr lang="ko-KR" altLang="en-US" sz="2400" b="1" dirty="0">
              <a:solidFill>
                <a:schemeClr val="accent5"/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643970-E4E5-292D-8357-77EC05E533A5}"/>
              </a:ext>
            </a:extLst>
          </p:cNvPr>
          <p:cNvSpPr txBox="1"/>
          <p:nvPr/>
        </p:nvSpPr>
        <p:spPr>
          <a:xfrm>
            <a:off x="6082949" y="4483853"/>
            <a:ext cx="1728884" cy="855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3"/>
                </a:solidFill>
                <a:cs typeface="Arial" pitchFamily="34" charset="0"/>
              </a:rPr>
              <a:t>History and Examples</a:t>
            </a:r>
            <a:endParaRPr lang="ko-KR" altLang="en-US" sz="2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192079-8CE4-F5B1-84D5-849DB62AD8EC}"/>
              </a:ext>
            </a:extLst>
          </p:cNvPr>
          <p:cNvSpPr txBox="1"/>
          <p:nvPr/>
        </p:nvSpPr>
        <p:spPr>
          <a:xfrm>
            <a:off x="2840208" y="5494436"/>
            <a:ext cx="1047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4"/>
                </a:solidFill>
                <a:cs typeface="Arial" pitchFamily="34" charset="0"/>
              </a:rPr>
              <a:t>Demo</a:t>
            </a:r>
            <a:endParaRPr lang="ko-KR" altLang="en-US" sz="24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FC2765-ACAE-477A-6BF3-EB3F6150A00B}"/>
              </a:ext>
            </a:extLst>
          </p:cNvPr>
          <p:cNvSpPr txBox="1"/>
          <p:nvPr/>
        </p:nvSpPr>
        <p:spPr>
          <a:xfrm>
            <a:off x="3662137" y="3695088"/>
            <a:ext cx="17288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2"/>
                </a:solidFill>
                <a:cs typeface="Arial" pitchFamily="34" charset="0"/>
              </a:rPr>
              <a:t>Principles</a:t>
            </a:r>
            <a:endParaRPr lang="ko-KR" altLang="en-US" sz="28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A68F38-E0DA-34E3-C5E9-AE82DC1C5D22}"/>
              </a:ext>
            </a:extLst>
          </p:cNvPr>
          <p:cNvSpPr txBox="1"/>
          <p:nvPr/>
        </p:nvSpPr>
        <p:spPr>
          <a:xfrm>
            <a:off x="1346369" y="3414145"/>
            <a:ext cx="14431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Why SQLite?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9" name="Oval 4">
            <a:extLst>
              <a:ext uri="{FF2B5EF4-FFF2-40B4-BE49-F238E27FC236}">
                <a16:creationId xmlns:a16="http://schemas.microsoft.com/office/drawing/2014/main" id="{A14B1879-6096-84E7-D51F-0701D19D89D4}"/>
              </a:ext>
            </a:extLst>
          </p:cNvPr>
          <p:cNvSpPr/>
          <p:nvPr/>
        </p:nvSpPr>
        <p:spPr>
          <a:xfrm>
            <a:off x="10025229" y="3414145"/>
            <a:ext cx="1250406" cy="1988784"/>
          </a:xfrm>
          <a:custGeom>
            <a:avLst/>
            <a:gdLst/>
            <a:ahLst/>
            <a:cxnLst/>
            <a:rect l="l" t="t" r="r" b="b"/>
            <a:pathLst>
              <a:path w="898090" h="1428422">
                <a:moveTo>
                  <a:pt x="449216" y="94631"/>
                </a:moveTo>
                <a:cubicBezTo>
                  <a:pt x="253684" y="94631"/>
                  <a:pt x="95174" y="253159"/>
                  <a:pt x="95174" y="448713"/>
                </a:cubicBezTo>
                <a:cubicBezTo>
                  <a:pt x="95174" y="644267"/>
                  <a:pt x="253684" y="802795"/>
                  <a:pt x="449216" y="802795"/>
                </a:cubicBezTo>
                <a:cubicBezTo>
                  <a:pt x="644748" y="802795"/>
                  <a:pt x="803258" y="644267"/>
                  <a:pt x="803258" y="448713"/>
                </a:cubicBezTo>
                <a:cubicBezTo>
                  <a:pt x="803258" y="253159"/>
                  <a:pt x="644748" y="94631"/>
                  <a:pt x="449216" y="94631"/>
                </a:cubicBezTo>
                <a:close/>
                <a:moveTo>
                  <a:pt x="450538" y="0"/>
                </a:moveTo>
                <a:cubicBezTo>
                  <a:pt x="568723" y="1"/>
                  <a:pt x="686907" y="45086"/>
                  <a:pt x="777080" y="135258"/>
                </a:cubicBezTo>
                <a:cubicBezTo>
                  <a:pt x="957424" y="315603"/>
                  <a:pt x="918245" y="575926"/>
                  <a:pt x="777080" y="788342"/>
                </a:cubicBezTo>
                <a:cubicBezTo>
                  <a:pt x="629152" y="1010934"/>
                  <a:pt x="568618" y="1140847"/>
                  <a:pt x="450539" y="1428422"/>
                </a:cubicBezTo>
                <a:cubicBezTo>
                  <a:pt x="310500" y="1123277"/>
                  <a:pt x="280710" y="1028502"/>
                  <a:pt x="123997" y="788342"/>
                </a:cubicBezTo>
                <a:cubicBezTo>
                  <a:pt x="-25604" y="572861"/>
                  <a:pt x="-56348" y="315602"/>
                  <a:pt x="123996" y="135258"/>
                </a:cubicBezTo>
                <a:cubicBezTo>
                  <a:pt x="214168" y="45086"/>
                  <a:pt x="332353" y="1"/>
                  <a:pt x="450538" y="0"/>
                </a:cubicBezTo>
                <a:close/>
              </a:path>
            </a:pathLst>
          </a:custGeom>
          <a:solidFill>
            <a:schemeClr val="accent5"/>
          </a:soli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Oval 4">
            <a:extLst>
              <a:ext uri="{FF2B5EF4-FFF2-40B4-BE49-F238E27FC236}">
                <a16:creationId xmlns:a16="http://schemas.microsoft.com/office/drawing/2014/main" id="{8968903C-9B7A-5D45-19AF-9384BA54D5A7}"/>
              </a:ext>
            </a:extLst>
          </p:cNvPr>
          <p:cNvSpPr/>
          <p:nvPr/>
        </p:nvSpPr>
        <p:spPr>
          <a:xfrm>
            <a:off x="6471007" y="2820408"/>
            <a:ext cx="1017348" cy="1618104"/>
          </a:xfrm>
          <a:custGeom>
            <a:avLst/>
            <a:gdLst/>
            <a:ahLst/>
            <a:cxnLst/>
            <a:rect l="l" t="t" r="r" b="b"/>
            <a:pathLst>
              <a:path w="730699" h="1162185">
                <a:moveTo>
                  <a:pt x="365489" y="76993"/>
                </a:moveTo>
                <a:cubicBezTo>
                  <a:pt x="206401" y="76993"/>
                  <a:pt x="77435" y="205973"/>
                  <a:pt x="77435" y="365079"/>
                </a:cubicBezTo>
                <a:cubicBezTo>
                  <a:pt x="77435" y="524185"/>
                  <a:pt x="206401" y="653165"/>
                  <a:pt x="365489" y="653165"/>
                </a:cubicBezTo>
                <a:cubicBezTo>
                  <a:pt x="524577" y="653165"/>
                  <a:pt x="653543" y="524185"/>
                  <a:pt x="653543" y="365079"/>
                </a:cubicBezTo>
                <a:cubicBezTo>
                  <a:pt x="653543" y="205973"/>
                  <a:pt x="524577" y="76993"/>
                  <a:pt x="365489" y="76993"/>
                </a:cubicBezTo>
                <a:close/>
                <a:moveTo>
                  <a:pt x="366564" y="0"/>
                </a:moveTo>
                <a:cubicBezTo>
                  <a:pt x="462721" y="0"/>
                  <a:pt x="558878" y="36683"/>
                  <a:pt x="632244" y="110048"/>
                </a:cubicBezTo>
                <a:cubicBezTo>
                  <a:pt x="778974" y="256779"/>
                  <a:pt x="747097" y="468582"/>
                  <a:pt x="632244" y="641407"/>
                </a:cubicBezTo>
                <a:cubicBezTo>
                  <a:pt x="511887" y="822511"/>
                  <a:pt x="462636" y="928209"/>
                  <a:pt x="366565" y="1162185"/>
                </a:cubicBezTo>
                <a:cubicBezTo>
                  <a:pt x="252627" y="913915"/>
                  <a:pt x="228389" y="836805"/>
                  <a:pt x="100885" y="641406"/>
                </a:cubicBezTo>
                <a:cubicBezTo>
                  <a:pt x="-20832" y="466088"/>
                  <a:pt x="-45846" y="256778"/>
                  <a:pt x="100885" y="110048"/>
                </a:cubicBezTo>
                <a:cubicBezTo>
                  <a:pt x="174250" y="36683"/>
                  <a:pt x="270407" y="0"/>
                  <a:pt x="366564" y="0"/>
                </a:cubicBezTo>
                <a:close/>
              </a:path>
            </a:pathLst>
          </a:custGeom>
          <a:solidFill>
            <a:schemeClr val="accent3"/>
          </a:soli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Oval 4">
            <a:extLst>
              <a:ext uri="{FF2B5EF4-FFF2-40B4-BE49-F238E27FC236}">
                <a16:creationId xmlns:a16="http://schemas.microsoft.com/office/drawing/2014/main" id="{080F396A-301B-62B7-F64A-0F765655D82C}"/>
              </a:ext>
            </a:extLst>
          </p:cNvPr>
          <p:cNvSpPr/>
          <p:nvPr/>
        </p:nvSpPr>
        <p:spPr>
          <a:xfrm>
            <a:off x="2879738" y="3818939"/>
            <a:ext cx="989815" cy="1574312"/>
          </a:xfrm>
          <a:custGeom>
            <a:avLst/>
            <a:gdLst/>
            <a:ahLst/>
            <a:cxnLst/>
            <a:rect l="l" t="t" r="r" b="b"/>
            <a:pathLst>
              <a:path w="710924" h="1130732">
                <a:moveTo>
                  <a:pt x="355597" y="74909"/>
                </a:moveTo>
                <a:cubicBezTo>
                  <a:pt x="200815" y="74909"/>
                  <a:pt x="75339" y="200399"/>
                  <a:pt x="75339" y="355199"/>
                </a:cubicBezTo>
                <a:cubicBezTo>
                  <a:pt x="75339" y="509999"/>
                  <a:pt x="200815" y="635489"/>
                  <a:pt x="355597" y="635489"/>
                </a:cubicBezTo>
                <a:cubicBezTo>
                  <a:pt x="510379" y="635489"/>
                  <a:pt x="635855" y="509999"/>
                  <a:pt x="635855" y="355199"/>
                </a:cubicBezTo>
                <a:cubicBezTo>
                  <a:pt x="635855" y="200399"/>
                  <a:pt x="510379" y="74909"/>
                  <a:pt x="355597" y="74909"/>
                </a:cubicBezTo>
                <a:close/>
                <a:moveTo>
                  <a:pt x="356644" y="0"/>
                </a:moveTo>
                <a:cubicBezTo>
                  <a:pt x="450198" y="0"/>
                  <a:pt x="543753" y="35690"/>
                  <a:pt x="615133" y="107070"/>
                </a:cubicBezTo>
                <a:cubicBezTo>
                  <a:pt x="757893" y="249830"/>
                  <a:pt x="726879" y="455901"/>
                  <a:pt x="615133" y="624048"/>
                </a:cubicBezTo>
                <a:cubicBezTo>
                  <a:pt x="498034" y="800250"/>
                  <a:pt x="450115" y="903089"/>
                  <a:pt x="356644" y="1130732"/>
                </a:cubicBezTo>
                <a:cubicBezTo>
                  <a:pt x="245790" y="889181"/>
                  <a:pt x="222208" y="814158"/>
                  <a:pt x="98155" y="624047"/>
                </a:cubicBezTo>
                <a:cubicBezTo>
                  <a:pt x="-20268" y="453474"/>
                  <a:pt x="-44605" y="249829"/>
                  <a:pt x="98155" y="107070"/>
                </a:cubicBezTo>
                <a:cubicBezTo>
                  <a:pt x="169534" y="35690"/>
                  <a:pt x="263089" y="0"/>
                  <a:pt x="356644" y="0"/>
                </a:cubicBezTo>
                <a:close/>
              </a:path>
            </a:pathLst>
          </a:custGeom>
          <a:solidFill>
            <a:schemeClr val="accent4"/>
          </a:soli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Oval 4">
            <a:extLst>
              <a:ext uri="{FF2B5EF4-FFF2-40B4-BE49-F238E27FC236}">
                <a16:creationId xmlns:a16="http://schemas.microsoft.com/office/drawing/2014/main" id="{02BB3668-472C-AB79-4756-1832BA7E6AD7}"/>
              </a:ext>
            </a:extLst>
          </p:cNvPr>
          <p:cNvSpPr/>
          <p:nvPr/>
        </p:nvSpPr>
        <p:spPr>
          <a:xfrm>
            <a:off x="4010066" y="2250979"/>
            <a:ext cx="892462" cy="1419473"/>
          </a:xfrm>
          <a:custGeom>
            <a:avLst/>
            <a:gdLst/>
            <a:ahLst/>
            <a:cxnLst/>
            <a:rect l="l" t="t" r="r" b="b"/>
            <a:pathLst>
              <a:path w="641001" h="1019521">
                <a:moveTo>
                  <a:pt x="320623" y="67542"/>
                </a:moveTo>
                <a:cubicBezTo>
                  <a:pt x="181064" y="67542"/>
                  <a:pt x="67929" y="180689"/>
                  <a:pt x="67929" y="320264"/>
                </a:cubicBezTo>
                <a:cubicBezTo>
                  <a:pt x="67929" y="459839"/>
                  <a:pt x="181064" y="572986"/>
                  <a:pt x="320623" y="572986"/>
                </a:cubicBezTo>
                <a:cubicBezTo>
                  <a:pt x="460182" y="572986"/>
                  <a:pt x="573317" y="459839"/>
                  <a:pt x="573317" y="320264"/>
                </a:cubicBezTo>
                <a:cubicBezTo>
                  <a:pt x="573317" y="180689"/>
                  <a:pt x="460182" y="67542"/>
                  <a:pt x="320623" y="67542"/>
                </a:cubicBezTo>
                <a:close/>
                <a:moveTo>
                  <a:pt x="321566" y="0"/>
                </a:moveTo>
                <a:cubicBezTo>
                  <a:pt x="405920" y="0"/>
                  <a:pt x="490273" y="32180"/>
                  <a:pt x="554632" y="96539"/>
                </a:cubicBezTo>
                <a:cubicBezTo>
                  <a:pt x="683351" y="225258"/>
                  <a:pt x="655387" y="411061"/>
                  <a:pt x="554632" y="562671"/>
                </a:cubicBezTo>
                <a:cubicBezTo>
                  <a:pt x="449051" y="721543"/>
                  <a:pt x="405845" y="814267"/>
                  <a:pt x="321567" y="1019521"/>
                </a:cubicBezTo>
                <a:cubicBezTo>
                  <a:pt x="221616" y="801727"/>
                  <a:pt x="200353" y="734083"/>
                  <a:pt x="88501" y="562670"/>
                </a:cubicBezTo>
                <a:cubicBezTo>
                  <a:pt x="-18275" y="408873"/>
                  <a:pt x="-40218" y="225258"/>
                  <a:pt x="88501" y="96539"/>
                </a:cubicBezTo>
                <a:cubicBezTo>
                  <a:pt x="152860" y="32180"/>
                  <a:pt x="237213" y="0"/>
                  <a:pt x="321566" y="0"/>
                </a:cubicBezTo>
                <a:close/>
              </a:path>
            </a:pathLst>
          </a:custGeom>
          <a:solidFill>
            <a:schemeClr val="accent2"/>
          </a:soli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Oval 4">
            <a:extLst>
              <a:ext uri="{FF2B5EF4-FFF2-40B4-BE49-F238E27FC236}">
                <a16:creationId xmlns:a16="http://schemas.microsoft.com/office/drawing/2014/main" id="{3FFD354F-61B3-4E66-88F6-2F6798F0EE71}"/>
              </a:ext>
            </a:extLst>
          </p:cNvPr>
          <p:cNvSpPr/>
          <p:nvPr/>
        </p:nvSpPr>
        <p:spPr>
          <a:xfrm>
            <a:off x="1729183" y="2125114"/>
            <a:ext cx="713937" cy="1135525"/>
          </a:xfrm>
          <a:custGeom>
            <a:avLst/>
            <a:gdLst/>
            <a:ahLst/>
            <a:cxnLst/>
            <a:rect l="l" t="t" r="r" b="b"/>
            <a:pathLst>
              <a:path w="512777" h="815578">
                <a:moveTo>
                  <a:pt x="256487" y="54031"/>
                </a:moveTo>
                <a:cubicBezTo>
                  <a:pt x="144845" y="54031"/>
                  <a:pt x="54341" y="144545"/>
                  <a:pt x="54341" y="256199"/>
                </a:cubicBezTo>
                <a:cubicBezTo>
                  <a:pt x="54341" y="367853"/>
                  <a:pt x="144845" y="458367"/>
                  <a:pt x="256487" y="458367"/>
                </a:cubicBezTo>
                <a:cubicBezTo>
                  <a:pt x="368129" y="458367"/>
                  <a:pt x="458633" y="367853"/>
                  <a:pt x="458633" y="256199"/>
                </a:cubicBezTo>
                <a:cubicBezTo>
                  <a:pt x="458633" y="144545"/>
                  <a:pt x="368129" y="54031"/>
                  <a:pt x="256487" y="54031"/>
                </a:cubicBezTo>
                <a:close/>
                <a:moveTo>
                  <a:pt x="257241" y="0"/>
                </a:moveTo>
                <a:cubicBezTo>
                  <a:pt x="324720" y="0"/>
                  <a:pt x="392199" y="25743"/>
                  <a:pt x="443685" y="77228"/>
                </a:cubicBezTo>
                <a:cubicBezTo>
                  <a:pt x="546655" y="180198"/>
                  <a:pt x="524285" y="328833"/>
                  <a:pt x="443685" y="450115"/>
                </a:cubicBezTo>
                <a:cubicBezTo>
                  <a:pt x="359223" y="577207"/>
                  <a:pt x="324660" y="651383"/>
                  <a:pt x="257241" y="815578"/>
                </a:cubicBezTo>
                <a:cubicBezTo>
                  <a:pt x="177284" y="641351"/>
                  <a:pt x="160275" y="587238"/>
                  <a:pt x="70797" y="450115"/>
                </a:cubicBezTo>
                <a:cubicBezTo>
                  <a:pt x="-14619" y="327083"/>
                  <a:pt x="-32173" y="180198"/>
                  <a:pt x="70797" y="77228"/>
                </a:cubicBezTo>
                <a:cubicBezTo>
                  <a:pt x="122282" y="25743"/>
                  <a:pt x="189762" y="0"/>
                  <a:pt x="257241" y="0"/>
                </a:cubicBezTo>
                <a:close/>
              </a:path>
            </a:pathLst>
          </a:custGeom>
          <a:solidFill>
            <a:schemeClr val="accent1"/>
          </a:soli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183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/>
      <p:bldP spid="5" grpId="1"/>
      <p:bldP spid="6" grpId="0"/>
      <p:bldP spid="6" grpId="1"/>
      <p:bldP spid="7" grpId="0"/>
      <p:bldP spid="7" grpId="1"/>
      <p:bldP spid="8" grpId="0"/>
      <p:bldP spid="8" grpId="1"/>
      <p:bldP spid="9" grpId="0" animBg="1"/>
      <p:bldP spid="9" grpId="1" animBg="1"/>
      <p:bldP spid="10" grpId="0" animBg="1"/>
      <p:bldP spid="10" grpId="1" animBg="1"/>
      <p:bldP spid="12" grpId="0" animBg="1"/>
      <p:bldP spid="12" grpId="1" animBg="1"/>
      <p:bldP spid="17" grpId="0" animBg="1"/>
      <p:bldP spid="17" grpId="1" animBg="1"/>
      <p:bldP spid="18" grpId="0" animBg="1"/>
      <p:bldP spid="18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4F7B3-94E7-F391-A8A9-5378DFF46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SQLite? (Problem before it )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C76816-802D-6F65-A85F-5C9C008E38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599815"/>
          </a:xfrm>
        </p:spPr>
        <p:txBody>
          <a:bodyPr vert="horz" lIns="0" tIns="0" rIns="0" bIns="0" rtlCol="0" anchor="t">
            <a:normAutofit fontScale="25000" lnSpcReduction="20000"/>
          </a:bodyPr>
          <a:lstStyle/>
          <a:p>
            <a:endParaRPr lang="en-GB" dirty="0">
              <a:effectLst/>
              <a:latin typeface="Helvetica Neue" panose="02000503000000020004" pitchFamily="2" charset="0"/>
            </a:endParaRPr>
          </a:p>
          <a:p>
            <a:endParaRPr lang="en-GB" dirty="0">
              <a:effectLst/>
              <a:latin typeface="Helvetica Neue" panose="02000503000000020004" pitchFamily="2" charset="0"/>
            </a:endParaRPr>
          </a:p>
          <a:p>
            <a:endParaRPr lang="en-GB" dirty="0">
              <a:effectLst/>
              <a:latin typeface="Helvetica Neue" panose="02000503000000020004" pitchFamily="2" charset="0"/>
            </a:endParaRPr>
          </a:p>
          <a:p>
            <a:r>
              <a:rPr lang="en-GB" sz="6400" dirty="0">
                <a:effectLst/>
                <a:latin typeface="Helvetica Neue" panose="02000503000000020004" pitchFamily="2" charset="0"/>
              </a:rPr>
              <a:t>lightweight, open-source, relational database management system (RDBMS) -&gt; small to medium databases</a:t>
            </a:r>
          </a:p>
          <a:p>
            <a:endParaRPr lang="en-GB" sz="6400" dirty="0">
              <a:effectLst/>
              <a:latin typeface="Helvetica Neue" panose="02000503000000020004" pitchFamily="2" charset="0"/>
            </a:endParaRPr>
          </a:p>
          <a:p>
            <a:r>
              <a:rPr lang="en-GB" sz="6400" dirty="0">
                <a:effectLst/>
                <a:latin typeface="Helvetica Neue" panose="02000503000000020004" pitchFamily="2" charset="0"/>
              </a:rPr>
              <a:t>embedded in applications -&gt; included as library</a:t>
            </a:r>
          </a:p>
          <a:p>
            <a:endParaRPr lang="en-GB" sz="6400" dirty="0">
              <a:latin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en-GB" sz="6400" dirty="0">
                <a:effectLst/>
                <a:latin typeface="Helvetica Neue" panose="02000503000000020004" pitchFamily="2" charset="0"/>
              </a:rPr>
              <a:t>	Often used in:</a:t>
            </a:r>
          </a:p>
          <a:p>
            <a:pPr>
              <a:buFontTx/>
              <a:buChar char="-"/>
            </a:pPr>
            <a:r>
              <a:rPr lang="en-GB" sz="6400" dirty="0">
                <a:latin typeface="Helvetica Neue" panose="02000503000000020004" pitchFamily="2" charset="0"/>
              </a:rPr>
              <a:t>M</a:t>
            </a:r>
            <a:r>
              <a:rPr lang="en-GB" sz="6400" dirty="0">
                <a:effectLst/>
                <a:latin typeface="Helvetica Neue" panose="02000503000000020004" pitchFamily="2" charset="0"/>
              </a:rPr>
              <a:t>obile applications </a:t>
            </a:r>
          </a:p>
          <a:p>
            <a:pPr>
              <a:buFontTx/>
              <a:buChar char="-"/>
            </a:pPr>
            <a:r>
              <a:rPr lang="en-GB" sz="6400" dirty="0">
                <a:latin typeface="Helvetica Neue" panose="02000503000000020004" pitchFamily="2" charset="0"/>
              </a:rPr>
              <a:t>Web development</a:t>
            </a:r>
          </a:p>
          <a:p>
            <a:pPr>
              <a:buFontTx/>
              <a:buChar char="-"/>
            </a:pPr>
            <a:r>
              <a:rPr lang="en-GB" sz="6400" dirty="0">
                <a:effectLst/>
                <a:latin typeface="Helvetica Neue" panose="02000503000000020004" pitchFamily="2" charset="0"/>
              </a:rPr>
              <a:t>Embedded systems</a:t>
            </a:r>
          </a:p>
          <a:p>
            <a:pPr>
              <a:buFontTx/>
              <a:buChar char="-"/>
            </a:pPr>
            <a:r>
              <a:rPr lang="en-GB" sz="6400" dirty="0">
                <a:effectLst/>
                <a:latin typeface="Helvetica Neue" panose="02000503000000020004" pitchFamily="2" charset="0"/>
              </a:rPr>
              <a:t>Desktop applications</a:t>
            </a:r>
          </a:p>
          <a:p>
            <a:endParaRPr lang="en-GB" dirty="0">
              <a:solidFill>
                <a:schemeClr val="tx1">
                  <a:alpha val="58000"/>
                </a:schemeClr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rgbClr val="FFFFFF">
                    <a:alpha val="58000"/>
                  </a:srgbClr>
                </a:solidFill>
              </a:rPr>
              <a:t>me example of earlier DBs and why they were problematic and how SQLite was the solution to that. </a:t>
            </a:r>
          </a:p>
          <a:p>
            <a:endParaRPr lang="en-GB" dirty="0">
              <a:solidFill>
                <a:srgbClr val="FFFFFF">
                  <a:alpha val="58000"/>
                </a:srgbClr>
              </a:solidFill>
            </a:endParaRPr>
          </a:p>
          <a:p>
            <a:r>
              <a:rPr lang="en-GB" dirty="0">
                <a:solidFill>
                  <a:srgbClr val="FFFFFF">
                    <a:alpha val="58000"/>
                  </a:srgbClr>
                </a:solidFill>
              </a:rPr>
              <a:t>SQLite explanation and background</a:t>
            </a:r>
          </a:p>
        </p:txBody>
      </p:sp>
    </p:spTree>
    <p:extLst>
      <p:ext uri="{BB962C8B-B14F-4D97-AF65-F5344CB8AC3E}">
        <p14:creationId xmlns:p14="http://schemas.microsoft.com/office/powerpoint/2010/main" val="3823489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FF12F-249E-A5F2-924E-3F981ADD7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Principles of SQLite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F0EAF9-66AE-0DD5-0C9D-341E4053F2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0" rIns="0" bIns="0" rtlCol="0" anchor="t">
            <a:normAutofit/>
          </a:bodyPr>
          <a:lstStyle/>
          <a:p>
            <a:r>
              <a:rPr lang="en-GB" dirty="0">
                <a:solidFill>
                  <a:srgbClr val="FFFFFF">
                    <a:alpha val="58000"/>
                  </a:srgbClr>
                </a:solidFill>
              </a:rPr>
              <a:t>With</a:t>
            </a:r>
            <a:r>
              <a:rPr lang="en-GB" dirty="0">
                <a:solidFill>
                  <a:schemeClr val="tx1">
                    <a:alpha val="58000"/>
                  </a:schemeClr>
                </a:solidFill>
              </a:rPr>
              <a:t> Serverless, Transactional (ACID ) and </a:t>
            </a:r>
            <a:r>
              <a:rPr lang="en-GB" dirty="0" err="1">
                <a:solidFill>
                  <a:schemeClr val="tx1">
                    <a:alpha val="58000"/>
                  </a:schemeClr>
                </a:solidFill>
              </a:rPr>
              <a:t>Fortless</a:t>
            </a:r>
            <a:r>
              <a:rPr lang="en-GB" dirty="0">
                <a:solidFill>
                  <a:schemeClr val="tx1">
                    <a:alpha val="58000"/>
                  </a:schemeClr>
                </a:solidFill>
              </a:rPr>
              <a:t>, Cross </a:t>
            </a:r>
            <a:r>
              <a:rPr lang="en-GB" dirty="0" err="1">
                <a:solidFill>
                  <a:schemeClr val="tx1">
                    <a:alpha val="58000"/>
                  </a:schemeClr>
                </a:solidFill>
              </a:rPr>
              <a:t>platfrom</a:t>
            </a:r>
            <a:r>
              <a:rPr lang="en-GB" dirty="0">
                <a:solidFill>
                  <a:schemeClr val="tx1">
                    <a:alpha val="58000"/>
                  </a:schemeClr>
                </a:solidFill>
              </a:rPr>
              <a:t>, No configuration required </a:t>
            </a:r>
            <a:r>
              <a:rPr lang="en-GB" dirty="0">
                <a:solidFill>
                  <a:srgbClr val="FFFFFF">
                    <a:alpha val="58000"/>
                  </a:srgbClr>
                </a:solidFill>
              </a:rPr>
              <a:t>to history slide later 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20567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FF12F-249E-A5F2-924E-3F981ADD7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Principles of SQLite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F0EAF9-66AE-0DD5-0C9D-341E4053F2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0" rIns="0" bIns="0" rtlCol="0" anchor="t">
            <a:norm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5835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A70B9-D451-D270-0CD6-D2FC63C4E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SQL vs SQLite the differences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289D01-2AD9-215F-8C89-06248745E6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8610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88A79-76F3-5D58-BD01-022AD7EE4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Talk </a:t>
            </a:r>
            <a:r>
              <a:rPr lang="en-GB" dirty="0" err="1"/>
              <a:t>aboud</a:t>
            </a:r>
            <a:r>
              <a:rPr lang="en-GB" dirty="0"/>
              <a:t> DB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1AF08-306D-8B20-7C3C-E56F7D9A04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0" rIns="0" bIns="0" rtlCol="0" anchor="t">
            <a:normAutofit/>
          </a:bodyPr>
          <a:lstStyle/>
          <a:p>
            <a:r>
              <a:rPr lang="en-GB" dirty="0">
                <a:solidFill>
                  <a:srgbClr val="FFFFFF">
                    <a:alpha val="58000"/>
                  </a:srgbClr>
                </a:solidFill>
              </a:rPr>
              <a:t>Short explanation</a:t>
            </a:r>
          </a:p>
        </p:txBody>
      </p:sp>
    </p:spTree>
    <p:extLst>
      <p:ext uri="{BB962C8B-B14F-4D97-AF65-F5344CB8AC3E}">
        <p14:creationId xmlns:p14="http://schemas.microsoft.com/office/powerpoint/2010/main" val="29289941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60CCD-48D8-9056-1720-2ADC8EE07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b="1" dirty="0"/>
              <a:t>History, Famous Example and Market Value</a:t>
            </a:r>
          </a:p>
        </p:txBody>
      </p:sp>
    </p:spTree>
    <p:extLst>
      <p:ext uri="{BB962C8B-B14F-4D97-AF65-F5344CB8AC3E}">
        <p14:creationId xmlns:p14="http://schemas.microsoft.com/office/powerpoint/2010/main" val="39099212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-6956" y="318033"/>
            <a:ext cx="12192000" cy="775778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History of SQLite</a:t>
            </a:r>
          </a:p>
        </p:txBody>
      </p:sp>
      <p:sp>
        <p:nvSpPr>
          <p:cNvPr id="2571" name="Freeform: Shape 2570">
            <a:extLst>
              <a:ext uri="{FF2B5EF4-FFF2-40B4-BE49-F238E27FC236}">
                <a16:creationId xmlns:a16="http://schemas.microsoft.com/office/drawing/2014/main" id="{8E9CC0D2-9D97-4EB4-88D3-0943B0C35EBD}"/>
              </a:ext>
            </a:extLst>
          </p:cNvPr>
          <p:cNvSpPr/>
          <p:nvPr/>
        </p:nvSpPr>
        <p:spPr>
          <a:xfrm>
            <a:off x="10350778" y="3407267"/>
            <a:ext cx="1147259" cy="1047174"/>
          </a:xfrm>
          <a:custGeom>
            <a:avLst/>
            <a:gdLst>
              <a:gd name="connsiteX0" fmla="*/ 529143 w 1005581"/>
              <a:gd name="connsiteY0" fmla="*/ 0 h 952876"/>
              <a:gd name="connsiteX1" fmla="*/ 1005581 w 1005581"/>
              <a:gd name="connsiteY1" fmla="*/ 476438 h 952876"/>
              <a:gd name="connsiteX2" fmla="*/ 529143 w 1005581"/>
              <a:gd name="connsiteY2" fmla="*/ 952876 h 952876"/>
              <a:gd name="connsiteX3" fmla="*/ 529143 w 1005581"/>
              <a:gd name="connsiteY3" fmla="*/ 711389 h 952876"/>
              <a:gd name="connsiteX4" fmla="*/ 0 w 1005581"/>
              <a:gd name="connsiteY4" fmla="*/ 711389 h 952876"/>
              <a:gd name="connsiteX5" fmla="*/ 0 w 1005581"/>
              <a:gd name="connsiteY5" fmla="*/ 711140 h 952876"/>
              <a:gd name="connsiteX6" fmla="*/ 289516 w 1005581"/>
              <a:gd name="connsiteY6" fmla="*/ 709416 h 952876"/>
              <a:gd name="connsiteX7" fmla="*/ 117604 w 1005581"/>
              <a:gd name="connsiteY7" fmla="*/ 243081 h 952876"/>
              <a:gd name="connsiteX8" fmla="*/ 0 w 1005581"/>
              <a:gd name="connsiteY8" fmla="*/ 243782 h 952876"/>
              <a:gd name="connsiteX9" fmla="*/ 0 w 1005581"/>
              <a:gd name="connsiteY9" fmla="*/ 241487 h 952876"/>
              <a:gd name="connsiteX10" fmla="*/ 529143 w 1005581"/>
              <a:gd name="connsiteY10" fmla="*/ 241487 h 952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05581" h="952876">
                <a:moveTo>
                  <a:pt x="529143" y="0"/>
                </a:moveTo>
                <a:lnTo>
                  <a:pt x="1005581" y="476438"/>
                </a:lnTo>
                <a:lnTo>
                  <a:pt x="529143" y="952876"/>
                </a:lnTo>
                <a:lnTo>
                  <a:pt x="529143" y="711389"/>
                </a:lnTo>
                <a:lnTo>
                  <a:pt x="0" y="711389"/>
                </a:lnTo>
                <a:lnTo>
                  <a:pt x="0" y="711140"/>
                </a:lnTo>
                <a:lnTo>
                  <a:pt x="289516" y="709416"/>
                </a:lnTo>
                <a:lnTo>
                  <a:pt x="117604" y="243081"/>
                </a:lnTo>
                <a:lnTo>
                  <a:pt x="0" y="243782"/>
                </a:lnTo>
                <a:lnTo>
                  <a:pt x="0" y="241487"/>
                </a:lnTo>
                <a:lnTo>
                  <a:pt x="529143" y="241487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72" name="Parallelogram 2571">
            <a:extLst>
              <a:ext uri="{FF2B5EF4-FFF2-40B4-BE49-F238E27FC236}">
                <a16:creationId xmlns:a16="http://schemas.microsoft.com/office/drawing/2014/main" id="{4C5567E8-EE71-4407-AF85-6FA1CF194596}"/>
              </a:ext>
            </a:extLst>
          </p:cNvPr>
          <p:cNvSpPr/>
          <p:nvPr/>
        </p:nvSpPr>
        <p:spPr>
          <a:xfrm rot="4231473">
            <a:off x="2784995" y="3202005"/>
            <a:ext cx="1057314" cy="1466225"/>
          </a:xfrm>
          <a:prstGeom prst="parallelogram">
            <a:avLst>
              <a:gd name="adj" fmla="val 48341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573" name="Parallelogram 2572">
            <a:extLst>
              <a:ext uri="{FF2B5EF4-FFF2-40B4-BE49-F238E27FC236}">
                <a16:creationId xmlns:a16="http://schemas.microsoft.com/office/drawing/2014/main" id="{041F102F-D5AA-41B4-B5A4-3C3E3BD63BDE}"/>
              </a:ext>
            </a:extLst>
          </p:cNvPr>
          <p:cNvSpPr/>
          <p:nvPr/>
        </p:nvSpPr>
        <p:spPr>
          <a:xfrm rot="4231473">
            <a:off x="4392186" y="3202006"/>
            <a:ext cx="1057314" cy="1466225"/>
          </a:xfrm>
          <a:prstGeom prst="parallelogram">
            <a:avLst>
              <a:gd name="adj" fmla="val 48341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574" name="Parallelogram 2573">
            <a:extLst>
              <a:ext uri="{FF2B5EF4-FFF2-40B4-BE49-F238E27FC236}">
                <a16:creationId xmlns:a16="http://schemas.microsoft.com/office/drawing/2014/main" id="{72FD3AE6-84D8-451A-9FF7-C06452DD7182}"/>
              </a:ext>
            </a:extLst>
          </p:cNvPr>
          <p:cNvSpPr/>
          <p:nvPr/>
        </p:nvSpPr>
        <p:spPr>
          <a:xfrm rot="4231473">
            <a:off x="6003069" y="3202006"/>
            <a:ext cx="1057314" cy="1466225"/>
          </a:xfrm>
          <a:prstGeom prst="parallelogram">
            <a:avLst>
              <a:gd name="adj" fmla="val 48341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575" name="Parallelogram 2574">
            <a:extLst>
              <a:ext uri="{FF2B5EF4-FFF2-40B4-BE49-F238E27FC236}">
                <a16:creationId xmlns:a16="http://schemas.microsoft.com/office/drawing/2014/main" id="{D4EE64A6-C8D3-484E-836D-7CA17A17E488}"/>
              </a:ext>
            </a:extLst>
          </p:cNvPr>
          <p:cNvSpPr/>
          <p:nvPr/>
        </p:nvSpPr>
        <p:spPr>
          <a:xfrm rot="4231473">
            <a:off x="7613950" y="3202006"/>
            <a:ext cx="1057314" cy="1466225"/>
          </a:xfrm>
          <a:prstGeom prst="parallelogram">
            <a:avLst>
              <a:gd name="adj" fmla="val 48341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576" name="Parallelogram 2575">
            <a:extLst>
              <a:ext uri="{FF2B5EF4-FFF2-40B4-BE49-F238E27FC236}">
                <a16:creationId xmlns:a16="http://schemas.microsoft.com/office/drawing/2014/main" id="{E873A721-1D8C-41DB-A38A-EB8F7526207B}"/>
              </a:ext>
            </a:extLst>
          </p:cNvPr>
          <p:cNvSpPr/>
          <p:nvPr/>
        </p:nvSpPr>
        <p:spPr>
          <a:xfrm rot="4231473">
            <a:off x="9224832" y="3202006"/>
            <a:ext cx="1057314" cy="1466225"/>
          </a:xfrm>
          <a:prstGeom prst="parallelogram">
            <a:avLst>
              <a:gd name="adj" fmla="val 48341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577" name="Parallelogram 36">
            <a:extLst>
              <a:ext uri="{FF2B5EF4-FFF2-40B4-BE49-F238E27FC236}">
                <a16:creationId xmlns:a16="http://schemas.microsoft.com/office/drawing/2014/main" id="{362F2795-89BD-435E-B67B-7D322E8C366A}"/>
              </a:ext>
            </a:extLst>
          </p:cNvPr>
          <p:cNvSpPr/>
          <p:nvPr/>
        </p:nvSpPr>
        <p:spPr>
          <a:xfrm rot="4231473">
            <a:off x="1173179" y="3208604"/>
            <a:ext cx="1057314" cy="1466225"/>
          </a:xfrm>
          <a:prstGeom prst="parallelogram">
            <a:avLst>
              <a:gd name="adj" fmla="val 48341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578" name="직사각형 113">
            <a:extLst>
              <a:ext uri="{FF2B5EF4-FFF2-40B4-BE49-F238E27FC236}">
                <a16:creationId xmlns:a16="http://schemas.microsoft.com/office/drawing/2014/main" id="{3857490D-F83E-49AD-A9CF-E2765FA264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6983" y="3757050"/>
            <a:ext cx="8404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b="1" dirty="0">
                <a:solidFill>
                  <a:schemeClr val="bg1"/>
                </a:solidFill>
                <a:cs typeface="Arial" charset="0"/>
              </a:rPr>
              <a:t>2001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579" name="TextBox 2578">
            <a:extLst>
              <a:ext uri="{FF2B5EF4-FFF2-40B4-BE49-F238E27FC236}">
                <a16:creationId xmlns:a16="http://schemas.microsoft.com/office/drawing/2014/main" id="{9A6BCE5D-CDB3-4BCB-88AB-571EFFD92288}"/>
              </a:ext>
            </a:extLst>
          </p:cNvPr>
          <p:cNvSpPr txBox="1"/>
          <p:nvPr/>
        </p:nvSpPr>
        <p:spPr>
          <a:xfrm>
            <a:off x="4502548" y="3757050"/>
            <a:ext cx="85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2002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580" name="TextBox 2579">
            <a:extLst>
              <a:ext uri="{FF2B5EF4-FFF2-40B4-BE49-F238E27FC236}">
                <a16:creationId xmlns:a16="http://schemas.microsoft.com/office/drawing/2014/main" id="{DD484B91-3231-4B2C-BCE6-7E28844D5208}"/>
              </a:ext>
            </a:extLst>
          </p:cNvPr>
          <p:cNvSpPr txBox="1"/>
          <p:nvPr/>
        </p:nvSpPr>
        <p:spPr>
          <a:xfrm>
            <a:off x="6110689" y="3757050"/>
            <a:ext cx="85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2005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581" name="TextBox 2580">
            <a:extLst>
              <a:ext uri="{FF2B5EF4-FFF2-40B4-BE49-F238E27FC236}">
                <a16:creationId xmlns:a16="http://schemas.microsoft.com/office/drawing/2014/main" id="{43935AF8-79F2-4F5B-B872-78F66A779B9F}"/>
              </a:ext>
            </a:extLst>
          </p:cNvPr>
          <p:cNvSpPr txBox="1"/>
          <p:nvPr/>
        </p:nvSpPr>
        <p:spPr>
          <a:xfrm>
            <a:off x="7718830" y="3757050"/>
            <a:ext cx="85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2009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582" name="TextBox 2581">
            <a:extLst>
              <a:ext uri="{FF2B5EF4-FFF2-40B4-BE49-F238E27FC236}">
                <a16:creationId xmlns:a16="http://schemas.microsoft.com/office/drawing/2014/main" id="{EBD0F76F-4C02-47C9-975A-8B6DAA87514C}"/>
              </a:ext>
            </a:extLst>
          </p:cNvPr>
          <p:cNvSpPr txBox="1"/>
          <p:nvPr/>
        </p:nvSpPr>
        <p:spPr>
          <a:xfrm>
            <a:off x="9326969" y="3757050"/>
            <a:ext cx="85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2010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583" name="TextBox 2582">
            <a:extLst>
              <a:ext uri="{FF2B5EF4-FFF2-40B4-BE49-F238E27FC236}">
                <a16:creationId xmlns:a16="http://schemas.microsoft.com/office/drawing/2014/main" id="{A5DEC4C3-4990-4522-BD54-03306F101CA2}"/>
              </a:ext>
            </a:extLst>
          </p:cNvPr>
          <p:cNvSpPr txBox="1"/>
          <p:nvPr/>
        </p:nvSpPr>
        <p:spPr>
          <a:xfrm>
            <a:off x="1298842" y="3757050"/>
            <a:ext cx="85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2000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584" name="Group 2583">
            <a:extLst>
              <a:ext uri="{FF2B5EF4-FFF2-40B4-BE49-F238E27FC236}">
                <a16:creationId xmlns:a16="http://schemas.microsoft.com/office/drawing/2014/main" id="{3F609862-3F23-4FC8-8919-C04366AECC11}"/>
              </a:ext>
            </a:extLst>
          </p:cNvPr>
          <p:cNvGrpSpPr/>
          <p:nvPr/>
        </p:nvGrpSpPr>
        <p:grpSpPr>
          <a:xfrm>
            <a:off x="8720922" y="4203147"/>
            <a:ext cx="2108583" cy="1890714"/>
            <a:chOff x="3517708" y="4050746"/>
            <a:chExt cx="2108583" cy="1890714"/>
          </a:xfrm>
        </p:grpSpPr>
        <p:sp>
          <p:nvSpPr>
            <p:cNvPr id="2585" name="Right Arrow 64">
              <a:extLst>
                <a:ext uri="{FF2B5EF4-FFF2-40B4-BE49-F238E27FC236}">
                  <a16:creationId xmlns:a16="http://schemas.microsoft.com/office/drawing/2014/main" id="{9B1A86A8-B2E3-4A45-A43D-19424AB13E8B}"/>
                </a:ext>
              </a:extLst>
            </p:cNvPr>
            <p:cNvSpPr/>
            <p:nvPr/>
          </p:nvSpPr>
          <p:spPr>
            <a:xfrm rot="16200000">
              <a:off x="4283968" y="4096462"/>
              <a:ext cx="576064" cy="484632"/>
            </a:xfrm>
            <a:prstGeom prst="rightArrow">
              <a:avLst>
                <a:gd name="adj1" fmla="val 50000"/>
                <a:gd name="adj2" fmla="val 54388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2586" name="Rounded Rectangle 65">
              <a:extLst>
                <a:ext uri="{FF2B5EF4-FFF2-40B4-BE49-F238E27FC236}">
                  <a16:creationId xmlns:a16="http://schemas.microsoft.com/office/drawing/2014/main" id="{2827F646-AAC2-4F50-9793-066C3B552EF7}"/>
                </a:ext>
              </a:extLst>
            </p:cNvPr>
            <p:cNvSpPr/>
            <p:nvPr/>
          </p:nvSpPr>
          <p:spPr>
            <a:xfrm>
              <a:off x="3517708" y="4422260"/>
              <a:ext cx="2108583" cy="1519200"/>
            </a:xfrm>
            <a:prstGeom prst="roundRect">
              <a:avLst/>
            </a:prstGeom>
            <a:solidFill>
              <a:schemeClr val="bg1"/>
            </a:solidFill>
            <a:ln w="635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2587" name="Group 2586">
            <a:extLst>
              <a:ext uri="{FF2B5EF4-FFF2-40B4-BE49-F238E27FC236}">
                <a16:creationId xmlns:a16="http://schemas.microsoft.com/office/drawing/2014/main" id="{905931F2-8C93-494A-B97F-777A902AF804}"/>
              </a:ext>
            </a:extLst>
          </p:cNvPr>
          <p:cNvGrpSpPr/>
          <p:nvPr/>
        </p:nvGrpSpPr>
        <p:grpSpPr>
          <a:xfrm>
            <a:off x="8755322" y="5074518"/>
            <a:ext cx="2039783" cy="923330"/>
            <a:chOff x="3305542" y="1715063"/>
            <a:chExt cx="1467971" cy="923330"/>
          </a:xfrm>
        </p:grpSpPr>
        <p:sp>
          <p:nvSpPr>
            <p:cNvPr id="2588" name="TextBox 2587">
              <a:extLst>
                <a:ext uri="{FF2B5EF4-FFF2-40B4-BE49-F238E27FC236}">
                  <a16:creationId xmlns:a16="http://schemas.microsoft.com/office/drawing/2014/main" id="{A59F0066-F79F-47C0-9C10-7607F172C683}"/>
                </a:ext>
              </a:extLst>
            </p:cNvPr>
            <p:cNvSpPr txBox="1"/>
            <p:nvPr/>
          </p:nvSpPr>
          <p:spPr>
            <a:xfrm>
              <a:off x="3305542" y="1715063"/>
              <a:ext cx="14679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More companies</a:t>
              </a:r>
              <a:endParaRPr lang="ko-KR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589" name="TextBox 2588">
              <a:extLst>
                <a:ext uri="{FF2B5EF4-FFF2-40B4-BE49-F238E27FC236}">
                  <a16:creationId xmlns:a16="http://schemas.microsoft.com/office/drawing/2014/main" id="{9172CC76-7F24-4D76-BAC0-8B20BFE3D0B3}"/>
                </a:ext>
              </a:extLst>
            </p:cNvPr>
            <p:cNvSpPr txBox="1"/>
            <p:nvPr/>
          </p:nvSpPr>
          <p:spPr>
            <a:xfrm>
              <a:off x="3305542" y="1992062"/>
              <a:ext cx="146797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Facebook, Apple, Google and many more of todays big companies are </a:t>
              </a:r>
              <a:r>
                <a:rPr lang="en-US" altLang="ko-KR" sz="120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using SQLite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590" name="Group 2589">
            <a:extLst>
              <a:ext uri="{FF2B5EF4-FFF2-40B4-BE49-F238E27FC236}">
                <a16:creationId xmlns:a16="http://schemas.microsoft.com/office/drawing/2014/main" id="{126B24A8-ECEF-4338-B01E-CA5AAFE54366}"/>
              </a:ext>
            </a:extLst>
          </p:cNvPr>
          <p:cNvGrpSpPr/>
          <p:nvPr/>
        </p:nvGrpSpPr>
        <p:grpSpPr>
          <a:xfrm rot="10800000">
            <a:off x="3873446" y="1848585"/>
            <a:ext cx="2108583" cy="1890287"/>
            <a:chOff x="735226" y="4050746"/>
            <a:chExt cx="2108583" cy="1890287"/>
          </a:xfrm>
        </p:grpSpPr>
        <p:sp>
          <p:nvSpPr>
            <p:cNvPr id="2591" name="Right Arrow 70">
              <a:extLst>
                <a:ext uri="{FF2B5EF4-FFF2-40B4-BE49-F238E27FC236}">
                  <a16:creationId xmlns:a16="http://schemas.microsoft.com/office/drawing/2014/main" id="{CA95F54E-0AAE-4B6F-8371-D04273E13FC4}"/>
                </a:ext>
              </a:extLst>
            </p:cNvPr>
            <p:cNvSpPr/>
            <p:nvPr/>
          </p:nvSpPr>
          <p:spPr>
            <a:xfrm rot="16200000">
              <a:off x="1501484" y="4096462"/>
              <a:ext cx="576064" cy="484632"/>
            </a:xfrm>
            <a:prstGeom prst="rightArrow">
              <a:avLst>
                <a:gd name="adj1" fmla="val 50000"/>
                <a:gd name="adj2" fmla="val 54388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2592" name="Rounded Rectangle 71">
              <a:extLst>
                <a:ext uri="{FF2B5EF4-FFF2-40B4-BE49-F238E27FC236}">
                  <a16:creationId xmlns:a16="http://schemas.microsoft.com/office/drawing/2014/main" id="{7905345B-EFD6-46F4-AA32-D2CFC1B307F5}"/>
                </a:ext>
              </a:extLst>
            </p:cNvPr>
            <p:cNvSpPr/>
            <p:nvPr/>
          </p:nvSpPr>
          <p:spPr>
            <a:xfrm>
              <a:off x="735226" y="4422262"/>
              <a:ext cx="2108583" cy="1518771"/>
            </a:xfrm>
            <a:prstGeom prst="roundRect">
              <a:avLst/>
            </a:prstGeom>
            <a:solidFill>
              <a:schemeClr val="bg1"/>
            </a:solidFill>
            <a:ln w="635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2593" name="Group 2592">
            <a:extLst>
              <a:ext uri="{FF2B5EF4-FFF2-40B4-BE49-F238E27FC236}">
                <a16:creationId xmlns:a16="http://schemas.microsoft.com/office/drawing/2014/main" id="{2A176A51-9B5B-4F4F-98DB-A07DEA3F159C}"/>
              </a:ext>
            </a:extLst>
          </p:cNvPr>
          <p:cNvGrpSpPr/>
          <p:nvPr/>
        </p:nvGrpSpPr>
        <p:grpSpPr>
          <a:xfrm>
            <a:off x="3873447" y="1964159"/>
            <a:ext cx="2108582" cy="923330"/>
            <a:chOff x="3305542" y="1715063"/>
            <a:chExt cx="1467971" cy="923330"/>
          </a:xfrm>
        </p:grpSpPr>
        <p:sp>
          <p:nvSpPr>
            <p:cNvPr id="2594" name="TextBox 2593">
              <a:extLst>
                <a:ext uri="{FF2B5EF4-FFF2-40B4-BE49-F238E27FC236}">
                  <a16:creationId xmlns:a16="http://schemas.microsoft.com/office/drawing/2014/main" id="{ED456C14-B25E-4C4F-9D9F-2B47C1B4F581}"/>
                </a:ext>
              </a:extLst>
            </p:cNvPr>
            <p:cNvSpPr txBox="1"/>
            <p:nvPr/>
          </p:nvSpPr>
          <p:spPr>
            <a:xfrm>
              <a:off x="3305542" y="1715063"/>
              <a:ext cx="14679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First Big Tech</a:t>
              </a:r>
              <a:endParaRPr lang="ko-KR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595" name="TextBox 2594">
              <a:extLst>
                <a:ext uri="{FF2B5EF4-FFF2-40B4-BE49-F238E27FC236}">
                  <a16:creationId xmlns:a16="http://schemas.microsoft.com/office/drawing/2014/main" id="{3EF43B0C-8AF0-403B-A047-7FB7714F2385}"/>
                </a:ext>
              </a:extLst>
            </p:cNvPr>
            <p:cNvSpPr txBox="1"/>
            <p:nvPr/>
          </p:nvSpPr>
          <p:spPr>
            <a:xfrm>
              <a:off x="3305542" y="1992062"/>
              <a:ext cx="146797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Motorola decides to start implementing SQLite in its new phone models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596" name="Group 2595">
            <a:extLst>
              <a:ext uri="{FF2B5EF4-FFF2-40B4-BE49-F238E27FC236}">
                <a16:creationId xmlns:a16="http://schemas.microsoft.com/office/drawing/2014/main" id="{DC927A7D-B04F-4014-9D8C-B16FEF616421}"/>
              </a:ext>
            </a:extLst>
          </p:cNvPr>
          <p:cNvGrpSpPr/>
          <p:nvPr/>
        </p:nvGrpSpPr>
        <p:grpSpPr>
          <a:xfrm>
            <a:off x="2257621" y="4203147"/>
            <a:ext cx="2108583" cy="1890714"/>
            <a:chOff x="735224" y="4050746"/>
            <a:chExt cx="2108583" cy="1890714"/>
          </a:xfrm>
        </p:grpSpPr>
        <p:sp>
          <p:nvSpPr>
            <p:cNvPr id="2597" name="Right Arrow 79">
              <a:extLst>
                <a:ext uri="{FF2B5EF4-FFF2-40B4-BE49-F238E27FC236}">
                  <a16:creationId xmlns:a16="http://schemas.microsoft.com/office/drawing/2014/main" id="{D110E7E1-3FB4-40CB-BAAF-01B7D81A558A}"/>
                </a:ext>
              </a:extLst>
            </p:cNvPr>
            <p:cNvSpPr/>
            <p:nvPr/>
          </p:nvSpPr>
          <p:spPr>
            <a:xfrm rot="16200000">
              <a:off x="1501484" y="4096462"/>
              <a:ext cx="576064" cy="484632"/>
            </a:xfrm>
            <a:prstGeom prst="rightArrow">
              <a:avLst>
                <a:gd name="adj1" fmla="val 50000"/>
                <a:gd name="adj2" fmla="val 5438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2598" name="Rounded Rectangle 80">
              <a:extLst>
                <a:ext uri="{FF2B5EF4-FFF2-40B4-BE49-F238E27FC236}">
                  <a16:creationId xmlns:a16="http://schemas.microsoft.com/office/drawing/2014/main" id="{E0EB7616-0FD5-46F2-9172-D260EB1C7051}"/>
                </a:ext>
              </a:extLst>
            </p:cNvPr>
            <p:cNvSpPr/>
            <p:nvPr/>
          </p:nvSpPr>
          <p:spPr>
            <a:xfrm>
              <a:off x="735224" y="4422260"/>
              <a:ext cx="2108583" cy="1519200"/>
            </a:xfrm>
            <a:prstGeom prst="roundRect">
              <a:avLst/>
            </a:prstGeom>
            <a:solidFill>
              <a:schemeClr val="bg1"/>
            </a:solidFill>
            <a:ln w="635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2599" name="Group 2598">
            <a:extLst>
              <a:ext uri="{FF2B5EF4-FFF2-40B4-BE49-F238E27FC236}">
                <a16:creationId xmlns:a16="http://schemas.microsoft.com/office/drawing/2014/main" id="{1C5B56B1-03C9-4ACF-B09E-F5CA36FD86BF}"/>
              </a:ext>
            </a:extLst>
          </p:cNvPr>
          <p:cNvGrpSpPr/>
          <p:nvPr/>
        </p:nvGrpSpPr>
        <p:grpSpPr>
          <a:xfrm>
            <a:off x="2292021" y="5074518"/>
            <a:ext cx="2039783" cy="923330"/>
            <a:chOff x="3305542" y="1715063"/>
            <a:chExt cx="1467971" cy="923330"/>
          </a:xfrm>
        </p:grpSpPr>
        <p:sp>
          <p:nvSpPr>
            <p:cNvPr id="2600" name="TextBox 2599">
              <a:extLst>
                <a:ext uri="{FF2B5EF4-FFF2-40B4-BE49-F238E27FC236}">
                  <a16:creationId xmlns:a16="http://schemas.microsoft.com/office/drawing/2014/main" id="{DFA04C31-21F1-4223-A6F2-8C04A3A2F89F}"/>
                </a:ext>
              </a:extLst>
            </p:cNvPr>
            <p:cNvSpPr txBox="1"/>
            <p:nvPr/>
          </p:nvSpPr>
          <p:spPr>
            <a:xfrm>
              <a:off x="3305542" y="1715063"/>
              <a:ext cx="14679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SQLite gets updated to V.2</a:t>
              </a:r>
              <a:endParaRPr lang="ko-KR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601" name="TextBox 2600">
              <a:extLst>
                <a:ext uri="{FF2B5EF4-FFF2-40B4-BE49-F238E27FC236}">
                  <a16:creationId xmlns:a16="http://schemas.microsoft.com/office/drawing/2014/main" id="{7EE90F5F-9B8D-4D74-A0A0-6B0FB9313D7A}"/>
                </a:ext>
              </a:extLst>
            </p:cNvPr>
            <p:cNvSpPr txBox="1"/>
            <p:nvPr/>
          </p:nvSpPr>
          <p:spPr>
            <a:xfrm>
              <a:off x="3305542" y="1992062"/>
              <a:ext cx="146797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B-Tree implementation replaces the previous GNU storage manager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603" name="Group 2602">
            <a:extLst>
              <a:ext uri="{FF2B5EF4-FFF2-40B4-BE49-F238E27FC236}">
                <a16:creationId xmlns:a16="http://schemas.microsoft.com/office/drawing/2014/main" id="{7CC854F2-E98B-444D-97A4-18677E268580}"/>
              </a:ext>
            </a:extLst>
          </p:cNvPr>
          <p:cNvGrpSpPr/>
          <p:nvPr/>
        </p:nvGrpSpPr>
        <p:grpSpPr>
          <a:xfrm>
            <a:off x="5489271" y="4203147"/>
            <a:ext cx="2108583" cy="1890714"/>
            <a:chOff x="3517708" y="4050746"/>
            <a:chExt cx="2108583" cy="1890714"/>
          </a:xfrm>
        </p:grpSpPr>
        <p:sp>
          <p:nvSpPr>
            <p:cNvPr id="2604" name="Right Arrow 91">
              <a:extLst>
                <a:ext uri="{FF2B5EF4-FFF2-40B4-BE49-F238E27FC236}">
                  <a16:creationId xmlns:a16="http://schemas.microsoft.com/office/drawing/2014/main" id="{B515B9F4-2E95-4123-AAB7-D0DF4B1DF934}"/>
                </a:ext>
              </a:extLst>
            </p:cNvPr>
            <p:cNvSpPr/>
            <p:nvPr/>
          </p:nvSpPr>
          <p:spPr>
            <a:xfrm rot="16200000">
              <a:off x="4283968" y="4096462"/>
              <a:ext cx="576064" cy="484632"/>
            </a:xfrm>
            <a:prstGeom prst="rightArrow">
              <a:avLst>
                <a:gd name="adj1" fmla="val 50000"/>
                <a:gd name="adj2" fmla="val 54388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2605" name="Rounded Rectangle 92">
              <a:extLst>
                <a:ext uri="{FF2B5EF4-FFF2-40B4-BE49-F238E27FC236}">
                  <a16:creationId xmlns:a16="http://schemas.microsoft.com/office/drawing/2014/main" id="{D65A5303-4890-498A-8AD8-4B8055DA3976}"/>
                </a:ext>
              </a:extLst>
            </p:cNvPr>
            <p:cNvSpPr/>
            <p:nvPr/>
          </p:nvSpPr>
          <p:spPr>
            <a:xfrm>
              <a:off x="3517708" y="4422260"/>
              <a:ext cx="2108583" cy="1519200"/>
            </a:xfrm>
            <a:prstGeom prst="roundRect">
              <a:avLst/>
            </a:prstGeom>
            <a:solidFill>
              <a:schemeClr val="bg1"/>
            </a:solidFill>
            <a:ln w="635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2606" name="Group 2605">
            <a:extLst>
              <a:ext uri="{FF2B5EF4-FFF2-40B4-BE49-F238E27FC236}">
                <a16:creationId xmlns:a16="http://schemas.microsoft.com/office/drawing/2014/main" id="{A434F9A2-708C-4A28-AD62-98D0906C2BBE}"/>
              </a:ext>
            </a:extLst>
          </p:cNvPr>
          <p:cNvGrpSpPr/>
          <p:nvPr/>
        </p:nvGrpSpPr>
        <p:grpSpPr>
          <a:xfrm>
            <a:off x="5523672" y="5074518"/>
            <a:ext cx="2039783" cy="923330"/>
            <a:chOff x="3305542" y="1715063"/>
            <a:chExt cx="1467971" cy="923330"/>
          </a:xfrm>
        </p:grpSpPr>
        <p:sp>
          <p:nvSpPr>
            <p:cNvPr id="2607" name="TextBox 2606">
              <a:extLst>
                <a:ext uri="{FF2B5EF4-FFF2-40B4-BE49-F238E27FC236}">
                  <a16:creationId xmlns:a16="http://schemas.microsoft.com/office/drawing/2014/main" id="{14DBD814-8C67-4627-874F-060A7E1D0B6C}"/>
                </a:ext>
              </a:extLst>
            </p:cNvPr>
            <p:cNvSpPr txBox="1"/>
            <p:nvPr/>
          </p:nvSpPr>
          <p:spPr>
            <a:xfrm>
              <a:off x="3305542" y="1715063"/>
              <a:ext cx="14679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O'Reilly Award</a:t>
              </a:r>
            </a:p>
            <a:p>
              <a:pPr algn="ctr"/>
              <a:endPara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608" name="TextBox 2607">
              <a:extLst>
                <a:ext uri="{FF2B5EF4-FFF2-40B4-BE49-F238E27FC236}">
                  <a16:creationId xmlns:a16="http://schemas.microsoft.com/office/drawing/2014/main" id="{9BCED9B5-578C-4D0F-94B9-3B976D441A84}"/>
                </a:ext>
              </a:extLst>
            </p:cNvPr>
            <p:cNvSpPr txBox="1"/>
            <p:nvPr/>
          </p:nvSpPr>
          <p:spPr>
            <a:xfrm>
              <a:off x="3305542" y="1992062"/>
              <a:ext cx="146797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Hipp wins Google’s Open Source Award for best integrator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610" name="Group 2609">
            <a:extLst>
              <a:ext uri="{FF2B5EF4-FFF2-40B4-BE49-F238E27FC236}">
                <a16:creationId xmlns:a16="http://schemas.microsoft.com/office/drawing/2014/main" id="{2C9701D3-718E-410B-9F7B-BE309350CCA1}"/>
              </a:ext>
            </a:extLst>
          </p:cNvPr>
          <p:cNvGrpSpPr/>
          <p:nvPr/>
        </p:nvGrpSpPr>
        <p:grpSpPr>
          <a:xfrm rot="10800000">
            <a:off x="7105096" y="1829746"/>
            <a:ext cx="2108583" cy="1890287"/>
            <a:chOff x="735226" y="4050746"/>
            <a:chExt cx="2108583" cy="1890287"/>
          </a:xfrm>
        </p:grpSpPr>
        <p:sp>
          <p:nvSpPr>
            <p:cNvPr id="2611" name="Right Arrow 99">
              <a:extLst>
                <a:ext uri="{FF2B5EF4-FFF2-40B4-BE49-F238E27FC236}">
                  <a16:creationId xmlns:a16="http://schemas.microsoft.com/office/drawing/2014/main" id="{4132D83B-7277-4332-8045-383A14A43190}"/>
                </a:ext>
              </a:extLst>
            </p:cNvPr>
            <p:cNvSpPr/>
            <p:nvPr/>
          </p:nvSpPr>
          <p:spPr>
            <a:xfrm rot="16200000">
              <a:off x="1501484" y="4096462"/>
              <a:ext cx="576064" cy="484632"/>
            </a:xfrm>
            <a:prstGeom prst="rightArrow">
              <a:avLst>
                <a:gd name="adj1" fmla="val 50000"/>
                <a:gd name="adj2" fmla="val 54388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2612" name="Rounded Rectangle 100">
              <a:extLst>
                <a:ext uri="{FF2B5EF4-FFF2-40B4-BE49-F238E27FC236}">
                  <a16:creationId xmlns:a16="http://schemas.microsoft.com/office/drawing/2014/main" id="{FF3EEE3D-191F-42A7-8587-C7FF13D07BC4}"/>
                </a:ext>
              </a:extLst>
            </p:cNvPr>
            <p:cNvSpPr/>
            <p:nvPr/>
          </p:nvSpPr>
          <p:spPr>
            <a:xfrm>
              <a:off x="735226" y="4422262"/>
              <a:ext cx="2108583" cy="1518771"/>
            </a:xfrm>
            <a:prstGeom prst="roundRect">
              <a:avLst/>
            </a:prstGeom>
            <a:solidFill>
              <a:schemeClr val="bg1"/>
            </a:solidFill>
            <a:ln w="635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2614" name="Group 2613">
            <a:extLst>
              <a:ext uri="{FF2B5EF4-FFF2-40B4-BE49-F238E27FC236}">
                <a16:creationId xmlns:a16="http://schemas.microsoft.com/office/drawing/2014/main" id="{B526B00B-6A91-4A32-9C23-94E32D912E10}"/>
              </a:ext>
            </a:extLst>
          </p:cNvPr>
          <p:cNvGrpSpPr/>
          <p:nvPr/>
        </p:nvGrpSpPr>
        <p:grpSpPr>
          <a:xfrm>
            <a:off x="7105096" y="1935795"/>
            <a:ext cx="2108583" cy="815518"/>
            <a:chOff x="3305541" y="1715063"/>
            <a:chExt cx="1467972" cy="815518"/>
          </a:xfrm>
        </p:grpSpPr>
        <p:sp>
          <p:nvSpPr>
            <p:cNvPr id="2615" name="TextBox 2614">
              <a:extLst>
                <a:ext uri="{FF2B5EF4-FFF2-40B4-BE49-F238E27FC236}">
                  <a16:creationId xmlns:a16="http://schemas.microsoft.com/office/drawing/2014/main" id="{AEDEED0B-529D-4D9E-A547-0306CF4696EB}"/>
                </a:ext>
              </a:extLst>
            </p:cNvPr>
            <p:cNvSpPr txBox="1"/>
            <p:nvPr/>
          </p:nvSpPr>
          <p:spPr>
            <a:xfrm>
              <a:off x="3305542" y="1715063"/>
              <a:ext cx="14679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Test and Coverage</a:t>
              </a:r>
              <a:endParaRPr lang="ko-KR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616" name="TextBox 2615">
              <a:extLst>
                <a:ext uri="{FF2B5EF4-FFF2-40B4-BE49-F238E27FC236}">
                  <a16:creationId xmlns:a16="http://schemas.microsoft.com/office/drawing/2014/main" id="{3C9487F6-7250-4E5F-8634-9AAA034BD433}"/>
                </a:ext>
              </a:extLst>
            </p:cNvPr>
            <p:cNvSpPr txBox="1"/>
            <p:nvPr/>
          </p:nvSpPr>
          <p:spPr>
            <a:xfrm>
              <a:off x="3305541" y="2068916"/>
              <a:ext cx="14679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b="0" i="0" dirty="0">
                  <a:solidFill>
                    <a:srgbClr val="202122"/>
                  </a:solidFill>
                  <a:effectLst/>
                </a:rPr>
                <a:t>SQLite releases have 100% branch test coverage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617" name="Group 2616">
            <a:extLst>
              <a:ext uri="{FF2B5EF4-FFF2-40B4-BE49-F238E27FC236}">
                <a16:creationId xmlns:a16="http://schemas.microsoft.com/office/drawing/2014/main" id="{414E5CF7-FE0C-4B86-9ACC-4F4B7590CB88}"/>
              </a:ext>
            </a:extLst>
          </p:cNvPr>
          <p:cNvGrpSpPr/>
          <p:nvPr/>
        </p:nvGrpSpPr>
        <p:grpSpPr>
          <a:xfrm rot="10800000">
            <a:off x="675191" y="1834795"/>
            <a:ext cx="2108583" cy="1890287"/>
            <a:chOff x="735226" y="4050746"/>
            <a:chExt cx="2108583" cy="1890287"/>
          </a:xfrm>
        </p:grpSpPr>
        <p:sp>
          <p:nvSpPr>
            <p:cNvPr id="2618" name="Right Arrow 70">
              <a:extLst>
                <a:ext uri="{FF2B5EF4-FFF2-40B4-BE49-F238E27FC236}">
                  <a16:creationId xmlns:a16="http://schemas.microsoft.com/office/drawing/2014/main" id="{2E3758C6-8D75-4733-AB72-F9AE5FF79FA7}"/>
                </a:ext>
              </a:extLst>
            </p:cNvPr>
            <p:cNvSpPr/>
            <p:nvPr/>
          </p:nvSpPr>
          <p:spPr>
            <a:xfrm rot="16200000">
              <a:off x="1501484" y="4096462"/>
              <a:ext cx="576064" cy="484632"/>
            </a:xfrm>
            <a:prstGeom prst="rightArrow">
              <a:avLst>
                <a:gd name="adj1" fmla="val 50000"/>
                <a:gd name="adj2" fmla="val 54388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2619" name="Rounded Rectangle 71">
              <a:extLst>
                <a:ext uri="{FF2B5EF4-FFF2-40B4-BE49-F238E27FC236}">
                  <a16:creationId xmlns:a16="http://schemas.microsoft.com/office/drawing/2014/main" id="{85078332-9798-4DF9-BBA5-C40E52C663B8}"/>
                </a:ext>
              </a:extLst>
            </p:cNvPr>
            <p:cNvSpPr/>
            <p:nvPr/>
          </p:nvSpPr>
          <p:spPr>
            <a:xfrm>
              <a:off x="735226" y="4422262"/>
              <a:ext cx="2108583" cy="1518771"/>
            </a:xfrm>
            <a:prstGeom prst="roundRect">
              <a:avLst/>
            </a:prstGeom>
            <a:solidFill>
              <a:schemeClr val="bg1"/>
            </a:solidFill>
            <a:ln w="635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2620" name="Group 2619">
            <a:extLst>
              <a:ext uri="{FF2B5EF4-FFF2-40B4-BE49-F238E27FC236}">
                <a16:creationId xmlns:a16="http://schemas.microsoft.com/office/drawing/2014/main" id="{4881781A-291B-476B-8919-4BA3CB8988A2}"/>
              </a:ext>
            </a:extLst>
          </p:cNvPr>
          <p:cNvGrpSpPr/>
          <p:nvPr/>
        </p:nvGrpSpPr>
        <p:grpSpPr>
          <a:xfrm>
            <a:off x="675192" y="1950369"/>
            <a:ext cx="2075187" cy="923330"/>
            <a:chOff x="3305542" y="1715063"/>
            <a:chExt cx="1467971" cy="923330"/>
          </a:xfrm>
        </p:grpSpPr>
        <p:sp>
          <p:nvSpPr>
            <p:cNvPr id="2621" name="TextBox 2620">
              <a:extLst>
                <a:ext uri="{FF2B5EF4-FFF2-40B4-BE49-F238E27FC236}">
                  <a16:creationId xmlns:a16="http://schemas.microsoft.com/office/drawing/2014/main" id="{AD974D1E-2958-48C9-8301-34CDABA5F4AD}"/>
                </a:ext>
              </a:extLst>
            </p:cNvPr>
            <p:cNvSpPr txBox="1"/>
            <p:nvPr/>
          </p:nvSpPr>
          <p:spPr>
            <a:xfrm>
              <a:off x="3305542" y="1715063"/>
              <a:ext cx="14679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SQLite 1.0 is released</a:t>
              </a:r>
              <a:endParaRPr lang="ko-KR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622" name="TextBox 2621">
              <a:extLst>
                <a:ext uri="{FF2B5EF4-FFF2-40B4-BE49-F238E27FC236}">
                  <a16:creationId xmlns:a16="http://schemas.microsoft.com/office/drawing/2014/main" id="{8AD26A69-C5E2-4330-A290-9305DDDDF5CA}"/>
                </a:ext>
              </a:extLst>
            </p:cNvPr>
            <p:cNvSpPr txBox="1"/>
            <p:nvPr/>
          </p:nvSpPr>
          <p:spPr>
            <a:xfrm>
              <a:off x="3305542" y="1992062"/>
              <a:ext cx="146797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b="0" i="0" dirty="0">
                  <a:solidFill>
                    <a:srgbClr val="333333"/>
                  </a:solidFill>
                  <a:effectLst/>
                  <a:latin typeface="inter-regular"/>
                </a:rPr>
                <a:t>In August D. Richard Hipp announces a new DB engine to manage military missiles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623" name="Rectangle 7">
            <a:extLst>
              <a:ext uri="{FF2B5EF4-FFF2-40B4-BE49-F238E27FC236}">
                <a16:creationId xmlns:a16="http://schemas.microsoft.com/office/drawing/2014/main" id="{B64C979D-CDC2-4176-B7A6-DB733AC578A1}"/>
              </a:ext>
            </a:extLst>
          </p:cNvPr>
          <p:cNvSpPr/>
          <p:nvPr/>
        </p:nvSpPr>
        <p:spPr>
          <a:xfrm>
            <a:off x="1582506" y="2920314"/>
            <a:ext cx="310253" cy="31025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625" name="Block Arc 10">
            <a:extLst>
              <a:ext uri="{FF2B5EF4-FFF2-40B4-BE49-F238E27FC236}">
                <a16:creationId xmlns:a16="http://schemas.microsoft.com/office/drawing/2014/main" id="{B736EAFD-F4EF-4B6C-9C8C-13E1FA3F1B72}"/>
              </a:ext>
            </a:extLst>
          </p:cNvPr>
          <p:cNvSpPr/>
          <p:nvPr/>
        </p:nvSpPr>
        <p:spPr>
          <a:xfrm>
            <a:off x="9601816" y="4737732"/>
            <a:ext cx="415714" cy="281582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6" name="Picture 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04D9CB22-AD09-FDE3-EE45-85F3C5F2CE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2418" y="2869581"/>
            <a:ext cx="373937" cy="373937"/>
          </a:xfrm>
          <a:prstGeom prst="rect">
            <a:avLst/>
          </a:prstGeom>
        </p:spPr>
      </p:pic>
      <p:pic>
        <p:nvPicPr>
          <p:cNvPr id="10" name="Picture 9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8E999C1-45AA-FCCE-CE07-6EA06425A0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8139" y="4675323"/>
            <a:ext cx="406400" cy="406400"/>
          </a:xfrm>
          <a:prstGeom prst="rect">
            <a:avLst/>
          </a:prstGeom>
        </p:spPr>
      </p:pic>
      <p:pic>
        <p:nvPicPr>
          <p:cNvPr id="12" name="Picture 11" descr="Icon&#10;&#10;Description automatically generated">
            <a:extLst>
              <a:ext uri="{FF2B5EF4-FFF2-40B4-BE49-F238E27FC236}">
                <a16:creationId xmlns:a16="http://schemas.microsoft.com/office/drawing/2014/main" id="{5D033A33-8693-AF3A-56C1-08DA436F28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5652" y="4675323"/>
            <a:ext cx="395820" cy="395820"/>
          </a:xfrm>
          <a:prstGeom prst="rect">
            <a:avLst/>
          </a:prstGeom>
        </p:spPr>
      </p:pic>
      <p:pic>
        <p:nvPicPr>
          <p:cNvPr id="14" name="Picture 13" descr="Graphical user interface&#10;&#10;Description automatically generated">
            <a:extLst>
              <a:ext uri="{FF2B5EF4-FFF2-40B4-BE49-F238E27FC236}">
                <a16:creationId xmlns:a16="http://schemas.microsoft.com/office/drawing/2014/main" id="{7C4CA7C9-3685-55F1-98CF-844DCFB458C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5502" y="2905667"/>
            <a:ext cx="395820" cy="395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3612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369</TotalTime>
  <Words>303</Words>
  <Application>Microsoft Macintosh PowerPoint</Application>
  <PresentationFormat>Widescreen</PresentationFormat>
  <Paragraphs>62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Calibri Light</vt:lpstr>
      <vt:lpstr>Fira Sans Extra Condensed Medium</vt:lpstr>
      <vt:lpstr>Helvetica Neue</vt:lpstr>
      <vt:lpstr>inter-regular</vt:lpstr>
      <vt:lpstr>Roboto</vt:lpstr>
      <vt:lpstr>Office Theme</vt:lpstr>
      <vt:lpstr>SQLite</vt:lpstr>
      <vt:lpstr>Content Overview</vt:lpstr>
      <vt:lpstr>Why SQLite? (Problem before it ) </vt:lpstr>
      <vt:lpstr>Principles of SQLite</vt:lpstr>
      <vt:lpstr>Principles of SQLite</vt:lpstr>
      <vt:lpstr>SQL vs SQLite the differences</vt:lpstr>
      <vt:lpstr>Talk aboud DB</vt:lpstr>
      <vt:lpstr>History, Famous Example and Market Value</vt:lpstr>
      <vt:lpstr>History of SQLite</vt:lpstr>
      <vt:lpstr>Famous Examples</vt:lpstr>
      <vt:lpstr>Bibliography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Gruschka,Jannick J.</cp:lastModifiedBy>
  <cp:revision>161</cp:revision>
  <dcterms:created xsi:type="dcterms:W3CDTF">2023-03-07T14:58:17Z</dcterms:created>
  <dcterms:modified xsi:type="dcterms:W3CDTF">2023-03-17T12:29:43Z</dcterms:modified>
</cp:coreProperties>
</file>