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2"/>
  </p:notesMasterIdLst>
  <p:sldIdLst>
    <p:sldId id="256" r:id="rId2"/>
    <p:sldId id="271" r:id="rId3"/>
    <p:sldId id="273" r:id="rId4"/>
    <p:sldId id="257" r:id="rId5"/>
    <p:sldId id="285" r:id="rId6"/>
    <p:sldId id="286" r:id="rId7"/>
    <p:sldId id="276" r:id="rId8"/>
    <p:sldId id="279" r:id="rId9"/>
    <p:sldId id="280" r:id="rId10"/>
    <p:sldId id="274" r:id="rId11"/>
    <p:sldId id="259" r:id="rId12"/>
    <p:sldId id="283" r:id="rId13"/>
    <p:sldId id="268" r:id="rId14"/>
    <p:sldId id="281" r:id="rId15"/>
    <p:sldId id="282" r:id="rId16"/>
    <p:sldId id="275" r:id="rId17"/>
    <p:sldId id="284" r:id="rId18"/>
    <p:sldId id="269" r:id="rId19"/>
    <p:sldId id="260" r:id="rId20"/>
    <p:sldId id="266"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57"/>
            <p14:sldId id="285"/>
            <p14:sldId id="286"/>
            <p14:sldId id="276"/>
            <p14:sldId id="279"/>
            <p14:sldId id="280"/>
            <p14:sldId id="274"/>
            <p14:sldId id="259"/>
            <p14:sldId id="283"/>
            <p14:sldId id="268"/>
            <p14:sldId id="281"/>
            <p14:sldId id="282"/>
            <p14:sldId id="275"/>
            <p14:sldId id="284"/>
            <p14:sldId id="269"/>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4859"/>
    <a:srgbClr val="8DEC8C"/>
    <a:srgbClr val="FFC0CB"/>
    <a:srgbClr val="FEFEFE"/>
    <a:srgbClr val="AE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62" autoAdjust="0"/>
    <p:restoredTop sz="94322"/>
  </p:normalViewPr>
  <p:slideViewPr>
    <p:cSldViewPr snapToGrid="0">
      <p:cViewPr varScale="1">
        <p:scale>
          <a:sx n="92" d="100"/>
          <a:sy n="92" d="100"/>
        </p:scale>
        <p:origin x="184"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27/04/2023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54405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image" Target="../media/image16.gif"/><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and Lightweight</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7896598" y="1110441"/>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8823219" y="1486059"/>
            <a:ext cx="1239442" cy="338554"/>
          </a:xfrm>
          <a:prstGeom prst="rect">
            <a:avLst/>
          </a:prstGeom>
          <a:noFill/>
        </p:spPr>
        <p:txBody>
          <a:bodyPr wrap="none" rtlCol="0">
            <a:spAutoFit/>
          </a:bodyPr>
          <a:lstStyle/>
          <a:p>
            <a:r>
              <a:rPr lang="en-NL" sz="1600" dirty="0"/>
              <a:t>Only 750 KiB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33998" cy="533998"/>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endParaRPr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258049" y="1860615"/>
            <a:ext cx="326101" cy="438779"/>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411775" y="1937446"/>
            <a:ext cx="420811" cy="41965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470401" y="3443910"/>
            <a:ext cx="356205" cy="31424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254254" y="3444623"/>
            <a:ext cx="359972" cy="365467"/>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496281" y="4991568"/>
            <a:ext cx="348188" cy="349133"/>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Tree>
    <p:extLst>
      <p:ext uri="{BB962C8B-B14F-4D97-AF65-F5344CB8AC3E}">
        <p14:creationId xmlns:p14="http://schemas.microsoft.com/office/powerpoint/2010/main" val="397973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305336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21236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9426622" y="5384222"/>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082949" y="448385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2840208" y="5494436"/>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3662137" y="3695088"/>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1346369" y="3414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10025229" y="3414145"/>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chemeClr val="accent5"/>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6471007" y="2820408"/>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2879738" y="3818939"/>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4010066" y="2250979"/>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1729183" y="2125114"/>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dirty="0"/>
              <a:t>Bibliography</a:t>
            </a:r>
            <a:endParaRPr lang="en-NL"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923330"/>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1385234273"/>
              </p:ext>
            </p:extLst>
          </p:nvPr>
        </p:nvGraphicFramePr>
        <p:xfrm>
          <a:off x="2032000" y="2834640"/>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Tree>
    <p:extLst>
      <p:ext uri="{BB962C8B-B14F-4D97-AF65-F5344CB8AC3E}">
        <p14:creationId xmlns:p14="http://schemas.microsoft.com/office/powerpoint/2010/main" val="242993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4967</TotalTime>
  <Words>1384</Words>
  <Application>Microsoft Macintosh PowerPoint</Application>
  <PresentationFormat>Widescreen</PresentationFormat>
  <Paragraphs>179</Paragraphs>
  <Slides>20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Arial</vt:lpstr>
      <vt:lpstr>Bebas Neue</vt:lpstr>
      <vt:lpstr>Calibri</vt:lpstr>
      <vt:lpstr>Calibri Light</vt:lpstr>
      <vt:lpstr>Courier New</vt:lpstr>
      <vt:lpstr>Fira Sans</vt:lpstr>
      <vt:lpstr>Fira Sans Condensed ExtraBold</vt:lpstr>
      <vt:lpstr>Fira Sans Condensed SemiBold</vt:lpstr>
      <vt:lpstr>Fira Sans Extra Condensed Medium</vt:lpstr>
      <vt:lpstr>Helvetica Neue</vt:lpstr>
      <vt:lpstr>inter-regular</vt:lpstr>
      <vt:lpstr>Lato Light</vt:lpstr>
      <vt:lpstr>Roboto</vt:lpstr>
      <vt:lpstr>Roboto Medium</vt:lpstr>
      <vt:lpstr>Segoe UI</vt:lpstr>
      <vt:lpstr>Verdana</vt:lpstr>
      <vt:lpstr>Office Theme</vt:lpstr>
      <vt:lpstr>SQLite</vt:lpstr>
      <vt:lpstr>Content Overview</vt:lpstr>
      <vt:lpstr>PowerPoint Presentation</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and Lightweight</vt:lpstr>
      <vt:lpstr>PowerPoint Presentation</vt:lpstr>
      <vt:lpstr>PowerPoint Presentation</vt:lpstr>
      <vt:lpstr>SQLite Database Key Features</vt:lpstr>
      <vt:lpstr>Serverless</vt:lpstr>
      <vt:lpstr>History of SQLite</vt:lpstr>
      <vt:lpstr>Famous Examples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Gruschka,Jannick J.</cp:lastModifiedBy>
  <cp:revision>178</cp:revision>
  <dcterms:created xsi:type="dcterms:W3CDTF">2023-03-07T14:58:17Z</dcterms:created>
  <dcterms:modified xsi:type="dcterms:W3CDTF">2023-04-30T08:36:19Z</dcterms:modified>
</cp:coreProperties>
</file>