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dirty="0"/>
              <a:t>Principles of SQLite – Serverless</a:t>
            </a:r>
            <a:br>
              <a:rPr lang="en-GB" dirty="0"/>
            </a:br>
            <a:endParaRPr lang="en-GB" dirty="0"/>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4919</TotalTime>
  <Words>1360</Words>
  <Application>Microsoft Macintosh PowerPoint</Application>
  <PresentationFormat>Widescreen</PresentationFormat>
  <Paragraphs>178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Serverless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175</cp:revision>
  <dcterms:created xsi:type="dcterms:W3CDTF">2023-03-07T14:58:17Z</dcterms:created>
  <dcterms:modified xsi:type="dcterms:W3CDTF">2023-04-30T07:47:52Z</dcterms:modified>
</cp:coreProperties>
</file>