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3FF"/>
    <a:srgbClr val="76D6FF"/>
    <a:srgbClr val="73FB79"/>
    <a:srgbClr val="FF8AD8"/>
    <a:srgbClr val="FFFD78"/>
    <a:srgbClr val="929000"/>
    <a:srgbClr val="FF4859"/>
    <a:srgbClr val="FF7E79"/>
    <a:srgbClr val="8DEC8C"/>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r>
              <a:rPr lang="en" sz="1100" dirty="0"/>
              <a:t>(Local?)</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
        <p:nvSpPr>
          <p:cNvPr id="69" name="TextBox 68">
            <a:extLst>
              <a:ext uri="{FF2B5EF4-FFF2-40B4-BE49-F238E27FC236}">
                <a16:creationId xmlns:a16="http://schemas.microsoft.com/office/drawing/2014/main" id="{D47EF3C0-2C79-7C81-BCCB-6129C043FDAB}"/>
              </a:ext>
            </a:extLst>
          </p:cNvPr>
          <p:cNvSpPr txBox="1"/>
          <p:nvPr/>
        </p:nvSpPr>
        <p:spPr>
          <a:xfrm>
            <a:off x="5403273" y="554182"/>
            <a:ext cx="5789405" cy="369332"/>
          </a:xfrm>
          <a:prstGeom prst="rect">
            <a:avLst/>
          </a:prstGeom>
          <a:noFill/>
        </p:spPr>
        <p:txBody>
          <a:bodyPr wrap="none" rtlCol="0">
            <a:spAutoFit/>
          </a:bodyPr>
          <a:lstStyle/>
          <a:p>
            <a:r>
              <a:rPr lang="en-NL" dirty="0"/>
              <a:t>(maybe instead of the name sql and lite the images/logos? )</a:t>
            </a:r>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6831719" y="6013213"/>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3266540270"/>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Isolated</a:t>
            </a:r>
            <a:endParaRPr b="1" dirty="0">
              <a:solidFill>
                <a:schemeClr val="lt1"/>
              </a:solidFill>
              <a:latin typeface="Fira Sans"/>
              <a:ea typeface="Fira Sans"/>
              <a:cs typeface="Fira Sans"/>
              <a:sym typeface="Fira Sans"/>
            </a:endParaRP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Atomic</a:t>
            </a:r>
            <a:endParaRPr b="1" dirty="0">
              <a:solidFill>
                <a:schemeClr val="lt1"/>
              </a:solidFill>
              <a:latin typeface="Fira Sans"/>
              <a:ea typeface="Fira Sans"/>
              <a:cs typeface="Fira Sans"/>
              <a:sym typeface="Fira Sans"/>
            </a:endParaRP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Durable</a:t>
            </a:r>
            <a:endParaRPr b="1" dirty="0">
              <a:solidFill>
                <a:schemeClr val="lt1"/>
              </a:solidFill>
              <a:latin typeface="Fira Sans"/>
              <a:ea typeface="Fira Sans"/>
              <a:cs typeface="Fira Sans"/>
              <a:sym typeface="Fira Sans"/>
            </a:endParaRP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Consistent</a:t>
            </a:r>
            <a:endParaRPr b="1" dirty="0">
              <a:solidFill>
                <a:schemeClr val="lt1"/>
              </a:solidFill>
              <a:latin typeface="Fira Sans"/>
              <a:ea typeface="Fira Sans"/>
              <a:cs typeface="Fira Sans"/>
              <a:sym typeface="Fira Sans"/>
            </a:endParaRPr>
          </a:p>
        </p:txBody>
      </p:sp>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9472</TotalTime>
  <Words>1466</Words>
  <Application>Microsoft Macintosh PowerPoint</Application>
  <PresentationFormat>Widescreen</PresentationFormat>
  <Paragraphs>188</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Serverless(Local?)</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184</cp:revision>
  <dcterms:created xsi:type="dcterms:W3CDTF">2023-03-07T14:58:17Z</dcterms:created>
  <dcterms:modified xsi:type="dcterms:W3CDTF">2023-05-03T11:40:53Z</dcterms:modified>
</cp:coreProperties>
</file>