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5"/>
  </p:notesMasterIdLst>
  <p:sldIdLst>
    <p:sldId id="256" r:id="rId2"/>
    <p:sldId id="271" r:id="rId3"/>
    <p:sldId id="273" r:id="rId4"/>
    <p:sldId id="257" r:id="rId5"/>
    <p:sldId id="261" r:id="rId6"/>
    <p:sldId id="274" r:id="rId7"/>
    <p:sldId id="259" r:id="rId8"/>
    <p:sldId id="268" r:id="rId9"/>
    <p:sldId id="275" r:id="rId10"/>
    <p:sldId id="264" r:id="rId11"/>
    <p:sldId id="269" r:id="rId12"/>
    <p:sldId id="260" r:id="rId13"/>
    <p:sldId id="266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D6250A-F69E-E049-8704-36B265A1615F}">
          <p14:sldIdLst>
            <p14:sldId id="256"/>
            <p14:sldId id="271"/>
            <p14:sldId id="273"/>
            <p14:sldId id="257"/>
            <p14:sldId id="261"/>
            <p14:sldId id="274"/>
            <p14:sldId id="259"/>
            <p14:sldId id="268"/>
            <p14:sldId id="275"/>
            <p14:sldId id="264"/>
            <p14:sldId id="269"/>
            <p14:sldId id="26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7AFF2F-A0AF-1541-9E92-48C0E89E80AE}" v="122" dt="2023-03-26T17:55:49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 autoAdjust="0"/>
    <p:restoredTop sz="94239"/>
  </p:normalViewPr>
  <p:slideViewPr>
    <p:cSldViewPr snapToGrid="0">
      <p:cViewPr varScale="1">
        <p:scale>
          <a:sx n="105" d="100"/>
          <a:sy n="105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ani,Antonio A." userId="b27b35d6-1459-4bed-af76-eef7aff762d7" providerId="ADAL" clId="{D07AFF2F-A0AF-1541-9E92-48C0E89E80AE}"/>
    <pc:docChg chg="undo redo custSel addSld delSld modSld sldOrd modSection">
      <pc:chgData name="Pirani,Antonio A." userId="b27b35d6-1459-4bed-af76-eef7aff762d7" providerId="ADAL" clId="{D07AFF2F-A0AF-1541-9E92-48C0E89E80AE}" dt="2023-03-26T17:55:49.782" v="1635" actId="20577"/>
      <pc:docMkLst>
        <pc:docMk/>
      </pc:docMkLst>
      <pc:sldChg chg="addSp modSp mod">
        <pc:chgData name="Pirani,Antonio A." userId="b27b35d6-1459-4bed-af76-eef7aff762d7" providerId="ADAL" clId="{D07AFF2F-A0AF-1541-9E92-48C0E89E80AE}" dt="2023-03-19T18:09:38.552" v="587" actId="1076"/>
        <pc:sldMkLst>
          <pc:docMk/>
          <pc:sldMk cId="109857222" sldId="256"/>
        </pc:sldMkLst>
        <pc:picChg chg="add mod">
          <ac:chgData name="Pirani,Antonio A." userId="b27b35d6-1459-4bed-af76-eef7aff762d7" providerId="ADAL" clId="{D07AFF2F-A0AF-1541-9E92-48C0E89E80AE}" dt="2023-03-19T18:09:38.552" v="587" actId="1076"/>
          <ac:picMkLst>
            <pc:docMk/>
            <pc:sldMk cId="109857222" sldId="256"/>
            <ac:picMk id="4" creationId="{E3D91542-8E2C-1CCC-ACB1-6A7263B4723E}"/>
          </ac:picMkLst>
        </pc:picChg>
      </pc:sldChg>
      <pc:sldChg chg="delSp modSp add mod">
        <pc:chgData name="Pirani,Antonio A." userId="b27b35d6-1459-4bed-af76-eef7aff762d7" providerId="ADAL" clId="{D07AFF2F-A0AF-1541-9E92-48C0E89E80AE}" dt="2023-03-19T18:15:10.721" v="641" actId="20577"/>
        <pc:sldMkLst>
          <pc:docMk/>
          <pc:sldMk cId="0" sldId="257"/>
        </pc:sldMkLst>
        <pc:spChg chg="mod">
          <ac:chgData name="Pirani,Antonio A." userId="b27b35d6-1459-4bed-af76-eef7aff762d7" providerId="ADAL" clId="{D07AFF2F-A0AF-1541-9E92-48C0E89E80AE}" dt="2023-03-19T17:36:00.607" v="77" actId="113"/>
          <ac:spMkLst>
            <pc:docMk/>
            <pc:sldMk cId="0" sldId="257"/>
            <ac:spMk id="15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39.527" v="113" actId="21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20.624" v="91" actId="20577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52.372" v="128" actId="14100"/>
          <ac:spMkLst>
            <pc:docMk/>
            <pc:sldMk cId="0" sldId="257"/>
            <ac:spMk id="15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4.896" v="129" actId="21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15:04.395" v="628" actId="20577"/>
          <ac:spMkLst>
            <pc:docMk/>
            <pc:sldMk cId="0" sldId="257"/>
            <ac:spMk id="15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6.746" v="130" actId="21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15:10.721" v="641" actId="20577"/>
          <ac:spMkLst>
            <pc:docMk/>
            <pc:sldMk cId="0" sldId="257"/>
            <ac:spMk id="15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58.721" v="131" actId="21"/>
          <ac:spMkLst>
            <pc:docMk/>
            <pc:sldMk cId="0" sldId="257"/>
            <ac:spMk id="16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6:34.857" v="111" actId="14100"/>
          <ac:spMkLst>
            <pc:docMk/>
            <pc:sldMk cId="0" sldId="257"/>
            <ac:spMk id="16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6:37.654" v="112" actId="21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37:09.789" v="138" actId="20577"/>
          <ac:spMkLst>
            <pc:docMk/>
            <pc:sldMk cId="0" sldId="257"/>
            <ac:spMk id="16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37:00.281" v="132" actId="21"/>
          <ac:spMkLst>
            <pc:docMk/>
            <pc:sldMk cId="0" sldId="257"/>
            <ac:spMk id="164" creationId="{00000000-0000-0000-0000-000000000000}"/>
          </ac:spMkLst>
        </pc:spChg>
      </pc:sldChg>
      <pc:sldChg chg="del">
        <pc:chgData name="Pirani,Antonio A." userId="b27b35d6-1459-4bed-af76-eef7aff762d7" providerId="ADAL" clId="{D07AFF2F-A0AF-1541-9E92-48C0E89E80AE}" dt="2023-03-19T17:38:00.592" v="165" actId="2696"/>
        <pc:sldMkLst>
          <pc:docMk/>
          <pc:sldMk cId="3823489692" sldId="258"/>
        </pc:sldMkLst>
      </pc:sldChg>
      <pc:sldChg chg="addSp delSp modSp add mod">
        <pc:chgData name="Pirani,Antonio A." userId="b27b35d6-1459-4bed-af76-eef7aff762d7" providerId="ADAL" clId="{D07AFF2F-A0AF-1541-9E92-48C0E89E80AE}" dt="2023-03-20T17:21:16.087" v="1215" actId="20577"/>
        <pc:sldMkLst>
          <pc:docMk/>
          <pc:sldMk cId="0" sldId="259"/>
        </pc:sldMkLst>
        <pc:spChg chg="add mod">
          <ac:chgData name="Pirani,Antonio A." userId="b27b35d6-1459-4bed-af76-eef7aff762d7" providerId="ADAL" clId="{D07AFF2F-A0AF-1541-9E92-48C0E89E80AE}" dt="2023-03-19T18:28:47.035" v="799" actId="167"/>
          <ac:spMkLst>
            <pc:docMk/>
            <pc:sldMk cId="0" sldId="259"/>
            <ac:spMk id="2" creationId="{7DC52532-7FCB-C962-6A8D-88E8A81EB6C5}"/>
          </ac:spMkLst>
        </pc:spChg>
        <pc:spChg chg="add mod">
          <ac:chgData name="Pirani,Antonio A." userId="b27b35d6-1459-4bed-af76-eef7aff762d7" providerId="ADAL" clId="{D07AFF2F-A0AF-1541-9E92-48C0E89E80AE}" dt="2023-03-19T18:28:51.299" v="800" actId="167"/>
          <ac:spMkLst>
            <pc:docMk/>
            <pc:sldMk cId="0" sldId="259"/>
            <ac:spMk id="3" creationId="{66C0E35F-7784-6FDF-5E5D-CF3D42B81AF0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4" creationId="{80E3063B-F3B6-C1C0-3CAB-B2A33A19D730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5" creationId="{CA0F54A6-5BA3-48F3-C24D-84F2BE63F44A}"/>
          </ac:spMkLst>
        </pc:spChg>
        <pc:spChg chg="add mod">
          <ac:chgData name="Pirani,Antonio A." userId="b27b35d6-1459-4bed-af76-eef7aff762d7" providerId="ADAL" clId="{D07AFF2F-A0AF-1541-9E92-48C0E89E80AE}" dt="2023-03-19T18:29:02.858" v="802" actId="1076"/>
          <ac:spMkLst>
            <pc:docMk/>
            <pc:sldMk cId="0" sldId="259"/>
            <ac:spMk id="6" creationId="{27ECB17B-AFDD-2A1E-6E64-94482C41C1FC}"/>
          </ac:spMkLst>
        </pc:spChg>
        <pc:spChg chg="add mod">
          <ac:chgData name="Pirani,Antonio A." userId="b27b35d6-1459-4bed-af76-eef7aff762d7" providerId="ADAL" clId="{D07AFF2F-A0AF-1541-9E92-48C0E89E80AE}" dt="2023-03-19T18:37:14.286" v="910" actId="1076"/>
          <ac:spMkLst>
            <pc:docMk/>
            <pc:sldMk cId="0" sldId="259"/>
            <ac:spMk id="7" creationId="{5F9AAA21-4726-96B5-7554-D91D68D6F9CC}"/>
          </ac:spMkLst>
        </pc:spChg>
        <pc:spChg chg="add mod">
          <ac:chgData name="Pirani,Antonio A." userId="b27b35d6-1459-4bed-af76-eef7aff762d7" providerId="ADAL" clId="{D07AFF2F-A0AF-1541-9E92-48C0E89E80AE}" dt="2023-03-19T18:35:14.587" v="890" actId="14100"/>
          <ac:spMkLst>
            <pc:docMk/>
            <pc:sldMk cId="0" sldId="259"/>
            <ac:spMk id="8" creationId="{A4A3E5A9-6080-C48C-973D-1EE85BEE475C}"/>
          </ac:spMkLst>
        </pc:spChg>
        <pc:spChg chg="add mod">
          <ac:chgData name="Pirani,Antonio A." userId="b27b35d6-1459-4bed-af76-eef7aff762d7" providerId="ADAL" clId="{D07AFF2F-A0AF-1541-9E92-48C0E89E80AE}" dt="2023-03-19T18:43:57.934" v="1048" actId="1076"/>
          <ac:spMkLst>
            <pc:docMk/>
            <pc:sldMk cId="0" sldId="259"/>
            <ac:spMk id="9" creationId="{89D794FB-2E3D-EAFE-6003-B1C903A7BCD1}"/>
          </ac:spMkLst>
        </pc:spChg>
        <pc:spChg chg="add mod">
          <ac:chgData name="Pirani,Antonio A." userId="b27b35d6-1459-4bed-af76-eef7aff762d7" providerId="ADAL" clId="{D07AFF2F-A0AF-1541-9E92-48C0E89E80AE}" dt="2023-03-19T18:44:02.383" v="1050" actId="1076"/>
          <ac:spMkLst>
            <pc:docMk/>
            <pc:sldMk cId="0" sldId="259"/>
            <ac:spMk id="10" creationId="{6D0467B7-F8FB-333B-D715-C90AEA6F8EC5}"/>
          </ac:spMkLst>
        </pc:spChg>
        <pc:spChg chg="add mod">
          <ac:chgData name="Pirani,Antonio A." userId="b27b35d6-1459-4bed-af76-eef7aff762d7" providerId="ADAL" clId="{D07AFF2F-A0AF-1541-9E92-48C0E89E80AE}" dt="2023-03-19T18:32:51.116" v="835" actId="1076"/>
          <ac:spMkLst>
            <pc:docMk/>
            <pc:sldMk cId="0" sldId="259"/>
            <ac:spMk id="11" creationId="{F3B55F19-7F96-102C-E2A3-082691F6CBBD}"/>
          </ac:spMkLst>
        </pc:spChg>
        <pc:spChg chg="add mod">
          <ac:chgData name="Pirani,Antonio A." userId="b27b35d6-1459-4bed-af76-eef7aff762d7" providerId="ADAL" clId="{D07AFF2F-A0AF-1541-9E92-48C0E89E80AE}" dt="2023-03-19T18:33:02.916" v="864" actId="1076"/>
          <ac:spMkLst>
            <pc:docMk/>
            <pc:sldMk cId="0" sldId="259"/>
            <ac:spMk id="12" creationId="{659994CF-E1F6-2719-28D1-02E54FF424D9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3" creationId="{59808F0C-374F-1CFE-4FA4-95F1C19724C1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4" creationId="{BF37386B-7F0D-DD42-3AB5-B99B82005F4C}"/>
          </ac:spMkLst>
        </pc:spChg>
        <pc:spChg chg="add del mod">
          <ac:chgData name="Pirani,Antonio A." userId="b27b35d6-1459-4bed-af76-eef7aff762d7" providerId="ADAL" clId="{D07AFF2F-A0AF-1541-9E92-48C0E89E80AE}" dt="2023-03-19T18:34:55.061" v="882"/>
          <ac:spMkLst>
            <pc:docMk/>
            <pc:sldMk cId="0" sldId="259"/>
            <ac:spMk id="15" creationId="{D084B31C-412A-B51A-1BAB-6F4E9A1999D3}"/>
          </ac:spMkLst>
        </pc:spChg>
        <pc:spChg chg="add mod">
          <ac:chgData name="Pirani,Antonio A." userId="b27b35d6-1459-4bed-af76-eef7aff762d7" providerId="ADAL" clId="{D07AFF2F-A0AF-1541-9E92-48C0E89E80AE}" dt="2023-03-19T18:37:49.910" v="914" actId="14100"/>
          <ac:spMkLst>
            <pc:docMk/>
            <pc:sldMk cId="0" sldId="259"/>
            <ac:spMk id="16" creationId="{5B3A5CC5-E20C-1FC8-37D8-7E7D31D42D61}"/>
          </ac:spMkLst>
        </pc:spChg>
        <pc:spChg chg="add mod">
          <ac:chgData name="Pirani,Antonio A." userId="b27b35d6-1459-4bed-af76-eef7aff762d7" providerId="ADAL" clId="{D07AFF2F-A0AF-1541-9E92-48C0E89E80AE}" dt="2023-03-19T18:44:06.914" v="1052" actId="1076"/>
          <ac:spMkLst>
            <pc:docMk/>
            <pc:sldMk cId="0" sldId="259"/>
            <ac:spMk id="17" creationId="{E99AE6CD-C3AC-DD23-8115-D6DFEDFC8A0D}"/>
          </ac:spMkLst>
        </pc:spChg>
        <pc:spChg chg="add mod">
          <ac:chgData name="Pirani,Antonio A." userId="b27b35d6-1459-4bed-af76-eef7aff762d7" providerId="ADAL" clId="{D07AFF2F-A0AF-1541-9E92-48C0E89E80AE}" dt="2023-03-19T18:44:11.771" v="1054" actId="1076"/>
          <ac:spMkLst>
            <pc:docMk/>
            <pc:sldMk cId="0" sldId="259"/>
            <ac:spMk id="18" creationId="{FE6C0E3B-66E9-DE04-F4F6-70924AAEBFE7}"/>
          </ac:spMkLst>
        </pc:spChg>
        <pc:spChg chg="add mod">
          <ac:chgData name="Pirani,Antonio A." userId="b27b35d6-1459-4bed-af76-eef7aff762d7" providerId="ADAL" clId="{D07AFF2F-A0AF-1541-9E92-48C0E89E80AE}" dt="2023-03-19T18:38:00.656" v="916" actId="1076"/>
          <ac:spMkLst>
            <pc:docMk/>
            <pc:sldMk cId="0" sldId="259"/>
            <ac:spMk id="19" creationId="{9856C110-0B52-63F4-59A0-8F69B01E99D8}"/>
          </ac:spMkLst>
        </pc:spChg>
        <pc:spChg chg="add 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20" creationId="{52EC8DA4-9866-92E0-0DA0-DD8C8F942437}"/>
          </ac:spMkLst>
        </pc:spChg>
        <pc:spChg chg="add del mod">
          <ac:chgData name="Pirani,Antonio A." userId="b27b35d6-1459-4bed-af76-eef7aff762d7" providerId="ADAL" clId="{D07AFF2F-A0AF-1541-9E92-48C0E89E80AE}" dt="2023-03-19T18:38:09.264" v="919" actId="21"/>
          <ac:spMkLst>
            <pc:docMk/>
            <pc:sldMk cId="0" sldId="259"/>
            <ac:spMk id="22" creationId="{5ECE9F0C-700D-D059-620D-6814A5E04C24}"/>
          </ac:spMkLst>
        </pc:spChg>
        <pc:spChg chg="add mod">
          <ac:chgData name="Pirani,Antonio A." userId="b27b35d6-1459-4bed-af76-eef7aff762d7" providerId="ADAL" clId="{D07AFF2F-A0AF-1541-9E92-48C0E89E80AE}" dt="2023-03-19T18:42:51.749" v="1047" actId="1076"/>
          <ac:spMkLst>
            <pc:docMk/>
            <pc:sldMk cId="0" sldId="259"/>
            <ac:spMk id="23" creationId="{4D2C83A4-67A7-AF6A-97D0-03C1F1E1A375}"/>
          </ac:spMkLst>
        </pc:spChg>
        <pc:spChg chg="add mod">
          <ac:chgData name="Pirani,Antonio A." userId="b27b35d6-1459-4bed-af76-eef7aff762d7" providerId="ADAL" clId="{D07AFF2F-A0AF-1541-9E92-48C0E89E80AE}" dt="2023-03-20T17:21:16.087" v="1215" actId="20577"/>
          <ac:spMkLst>
            <pc:docMk/>
            <pc:sldMk cId="0" sldId="259"/>
            <ac:spMk id="24" creationId="{C1E3AECE-DCAC-3034-81F0-35B5A06234DD}"/>
          </ac:spMkLst>
        </pc:spChg>
        <pc:spChg chg="add mod">
          <ac:chgData name="Pirani,Antonio A." userId="b27b35d6-1459-4bed-af76-eef7aff762d7" providerId="ADAL" clId="{D07AFF2F-A0AF-1541-9E92-48C0E89E80AE}" dt="2023-03-19T18:42:51.749" v="1047" actId="1076"/>
          <ac:spMkLst>
            <pc:docMk/>
            <pc:sldMk cId="0" sldId="259"/>
            <ac:spMk id="25" creationId="{732D7DAC-FA6C-AF16-9CD3-842634465BFD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0.939" v="664" actId="21"/>
          <ac:spMkLst>
            <pc:docMk/>
            <pc:sldMk cId="0" sldId="259"/>
            <ac:spMk id="143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44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8:09.628" v="920" actId="1076"/>
          <ac:spMkLst>
            <pc:docMk/>
            <pc:sldMk cId="0" sldId="259"/>
            <ac:spMk id="14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2:18.149" v="725" actId="21"/>
          <ac:spMkLst>
            <pc:docMk/>
            <pc:sldMk cId="0" sldId="259"/>
            <ac:spMk id="146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8:15.206" v="791" actId="21"/>
          <ac:spMkLst>
            <pc:docMk/>
            <pc:sldMk cId="0" sldId="259"/>
            <ac:spMk id="147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8:02.035" v="787" actId="21"/>
          <ac:spMkLst>
            <pc:docMk/>
            <pc:sldMk cId="0" sldId="259"/>
            <ac:spMk id="14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8:36.669" v="798" actId="1076"/>
          <ac:spMkLst>
            <pc:docMk/>
            <pc:sldMk cId="0" sldId="259"/>
            <ac:spMk id="14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5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59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0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8:20:43.925" v="659" actId="21"/>
          <ac:spMkLst>
            <pc:docMk/>
            <pc:sldMk cId="0" sldId="259"/>
            <ac:spMk id="16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5.636" v="660" actId="21"/>
          <ac:spMkLst>
            <pc:docMk/>
            <pc:sldMk cId="0" sldId="259"/>
            <ac:spMk id="16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54.239" v="1062" actId="1076"/>
          <ac:spMkLst>
            <pc:docMk/>
            <pc:sldMk cId="0" sldId="259"/>
            <ac:spMk id="16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7.047" v="661" actId="21"/>
          <ac:spMkLst>
            <pc:docMk/>
            <pc:sldMk cId="0" sldId="259"/>
            <ac:spMk id="16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0.448" v="663" actId="21"/>
          <ac:spMkLst>
            <pc:docMk/>
            <pc:sldMk cId="0" sldId="259"/>
            <ac:spMk id="16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48.884" v="662" actId="21"/>
          <ac:spMkLst>
            <pc:docMk/>
            <pc:sldMk cId="0" sldId="259"/>
            <ac:spMk id="16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68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5:32.774" v="768" actId="21"/>
          <ac:spMkLst>
            <pc:docMk/>
            <pc:sldMk cId="0" sldId="259"/>
            <ac:spMk id="169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25:44.134" v="773" actId="21"/>
          <ac:spMkLst>
            <pc:docMk/>
            <pc:sldMk cId="0" sldId="259"/>
            <ac:spMk id="170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71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25:48.935" v="775" actId="21"/>
          <ac:spMkLst>
            <pc:docMk/>
            <pc:sldMk cId="0" sldId="259"/>
            <ac:spMk id="172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8:33:44.031" v="872" actId="21"/>
          <ac:spMkLst>
            <pc:docMk/>
            <pc:sldMk cId="0" sldId="259"/>
            <ac:spMk id="173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6:37.354" v="902" actId="166"/>
          <ac:spMkLst>
            <pc:docMk/>
            <pc:sldMk cId="0" sldId="259"/>
            <ac:spMk id="174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3:50.096" v="874" actId="21"/>
          <ac:spMkLst>
            <pc:docMk/>
            <pc:sldMk cId="0" sldId="259"/>
            <ac:spMk id="175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19T18:33:51.334" v="875" actId="21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23:55.819" v="738" actId="1076"/>
          <ac:spMkLst>
            <pc:docMk/>
            <pc:sldMk cId="0" sldId="259"/>
            <ac:spMk id="17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0:52.848" v="665" actId="21"/>
          <ac:spMkLst>
            <pc:docMk/>
            <pc:sldMk cId="0" sldId="259"/>
            <ac:spMk id="18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44:24.766" v="1056" actId="1076"/>
          <ac:spMkLst>
            <pc:docMk/>
            <pc:sldMk cId="0" sldId="259"/>
            <ac:spMk id="18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9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38:27.879" v="924" actId="1076"/>
          <ac:spMkLst>
            <pc:docMk/>
            <pc:sldMk cId="0" sldId="259"/>
            <ac:spMk id="19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22:17.266" v="724" actId="21"/>
          <ac:spMkLst>
            <pc:docMk/>
            <pc:sldMk cId="0" sldId="259"/>
            <ac:spMk id="192" creationId="{00000000-0000-0000-0000-000000000000}"/>
          </ac:spMkLst>
        </pc:spChg>
        <pc:grpChg chg="del">
          <ac:chgData name="Pirani,Antonio A." userId="b27b35d6-1459-4bed-af76-eef7aff762d7" providerId="ADAL" clId="{D07AFF2F-A0AF-1541-9E92-48C0E89E80AE}" dt="2023-03-19T18:21:21.933" v="692" actId="21"/>
          <ac:grpSpMkLst>
            <pc:docMk/>
            <pc:sldMk cId="0" sldId="259"/>
            <ac:grpSpMk id="178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8:21:23.163" v="693" actId="21"/>
          <ac:grpSpMkLst>
            <pc:docMk/>
            <pc:sldMk cId="0" sldId="259"/>
            <ac:grpSpMk id="182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8:21:20.686" v="691" actId="21"/>
          <ac:grpSpMkLst>
            <pc:docMk/>
            <pc:sldMk cId="0" sldId="259"/>
            <ac:grpSpMk id="186" creationId="{00000000-0000-0000-0000-000000000000}"/>
          </ac:grpSpMkLst>
        </pc:grpChg>
      </pc:sldChg>
      <pc:sldChg chg="modSp mod ord">
        <pc:chgData name="Pirani,Antonio A." userId="b27b35d6-1459-4bed-af76-eef7aff762d7" providerId="ADAL" clId="{D07AFF2F-A0AF-1541-9E92-48C0E89E80AE}" dt="2023-03-19T18:07:13.009" v="542" actId="20578"/>
        <pc:sldMkLst>
          <pc:docMk/>
          <pc:sldMk cId="920567303" sldId="261"/>
        </pc:sldMkLst>
        <pc:spChg chg="mod">
          <ac:chgData name="Pirani,Antonio A." userId="b27b35d6-1459-4bed-af76-eef7aff762d7" providerId="ADAL" clId="{D07AFF2F-A0AF-1541-9E92-48C0E89E80AE}" dt="2023-03-17T22:32:54.339" v="58" actId="20577"/>
          <ac:spMkLst>
            <pc:docMk/>
            <pc:sldMk cId="920567303" sldId="261"/>
            <ac:spMk id="3" creationId="{30F0EAF9-66AE-0DD5-0C9D-341E4053F2EB}"/>
          </ac:spMkLst>
        </pc:spChg>
      </pc:sldChg>
      <pc:sldChg chg="modSp del mod ord">
        <pc:chgData name="Pirani,Antonio A." userId="b27b35d6-1459-4bed-af76-eef7aff762d7" providerId="ADAL" clId="{D07AFF2F-A0AF-1541-9E92-48C0E89E80AE}" dt="2023-03-26T17:37:18.947" v="1537" actId="2696"/>
        <pc:sldMkLst>
          <pc:docMk/>
          <pc:sldMk cId="2928994138" sldId="262"/>
        </pc:sldMkLst>
        <pc:spChg chg="mod">
          <ac:chgData name="Pirani,Antonio A." userId="b27b35d6-1459-4bed-af76-eef7aff762d7" providerId="ADAL" clId="{D07AFF2F-A0AF-1541-9E92-48C0E89E80AE}" dt="2023-03-26T17:16:05.705" v="1282" actId="113"/>
          <ac:spMkLst>
            <pc:docMk/>
            <pc:sldMk cId="2928994138" sldId="262"/>
            <ac:spMk id="2" creationId="{4BF88A79-76F3-5D58-BD01-022AD7EE41EF}"/>
          </ac:spMkLst>
        </pc:spChg>
        <pc:spChg chg="mod">
          <ac:chgData name="Pirani,Antonio A." userId="b27b35d6-1459-4bed-af76-eef7aff762d7" providerId="ADAL" clId="{D07AFF2F-A0AF-1541-9E92-48C0E89E80AE}" dt="2023-03-26T17:15:25.352" v="1250" actId="20577"/>
          <ac:spMkLst>
            <pc:docMk/>
            <pc:sldMk cId="2928994138" sldId="262"/>
            <ac:spMk id="3" creationId="{AC51AF08-306D-8B20-7C3C-E56F7D9A0443}"/>
          </ac:spMkLst>
        </pc:spChg>
      </pc:sldChg>
      <pc:sldChg chg="addSp delSp modSp add mod modAnim">
        <pc:chgData name="Pirani,Antonio A." userId="b27b35d6-1459-4bed-af76-eef7aff762d7" providerId="ADAL" clId="{D07AFF2F-A0AF-1541-9E92-48C0E89E80AE}" dt="2023-03-19T19:00:25.498" v="1212" actId="20577"/>
        <pc:sldMkLst>
          <pc:docMk/>
          <pc:sldMk cId="0" sldId="268"/>
        </pc:sldMkLst>
        <pc:spChg chg="add mod">
          <ac:chgData name="Pirani,Antonio A." userId="b27b35d6-1459-4bed-af76-eef7aff762d7" providerId="ADAL" clId="{D07AFF2F-A0AF-1541-9E92-48C0E89E80AE}" dt="2023-03-19T18:59:35.237" v="1208" actId="404"/>
          <ac:spMkLst>
            <pc:docMk/>
            <pc:sldMk cId="0" sldId="268"/>
            <ac:spMk id="8" creationId="{9331F7F3-5980-2816-5A74-D05C05F5E2FD}"/>
          </ac:spMkLst>
        </pc:spChg>
        <pc:spChg chg="mod">
          <ac:chgData name="Pirani,Antonio A." userId="b27b35d6-1459-4bed-af76-eef7aff762d7" providerId="ADAL" clId="{D07AFF2F-A0AF-1541-9E92-48C0E89E80AE}" dt="2023-03-19T19:00:25.498" v="1212" actId="20577"/>
          <ac:spMkLst>
            <pc:docMk/>
            <pc:sldMk cId="0" sldId="268"/>
            <ac:spMk id="75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1.758" v="1137" actId="21"/>
          <ac:spMkLst>
            <pc:docMk/>
            <pc:sldMk cId="0" sldId="268"/>
            <ac:spMk id="79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7:11.064" v="1187" actId="20577"/>
          <ac:spMkLst>
            <pc:docMk/>
            <pc:sldMk cId="0" sldId="268"/>
            <ac:spMk id="79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6.731" v="1134" actId="21"/>
          <ac:spMkLst>
            <pc:docMk/>
            <pc:sldMk cId="0" sldId="268"/>
            <ac:spMk id="79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3.948" v="1133" actId="21"/>
          <ac:spMkLst>
            <pc:docMk/>
            <pc:sldMk cId="0" sldId="268"/>
            <ac:spMk id="79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6:46.318" v="1158" actId="20577"/>
          <ac:spMkLst>
            <pc:docMk/>
            <pc:sldMk cId="0" sldId="268"/>
            <ac:spMk id="79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57:04.049" v="1185" actId="20577"/>
          <ac:spMkLst>
            <pc:docMk/>
            <pc:sldMk cId="0" sldId="268"/>
            <ac:spMk id="79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48.633" v="1135" actId="21"/>
          <ac:spMkLst>
            <pc:docMk/>
            <pc:sldMk cId="0" sldId="268"/>
            <ac:spMk id="79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4.164" v="1138" actId="21"/>
          <ac:spMkLst>
            <pc:docMk/>
            <pc:sldMk cId="0" sldId="268"/>
            <ac:spMk id="79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8:55:50.269" v="1136" actId="21"/>
          <ac:spMkLst>
            <pc:docMk/>
            <pc:sldMk cId="0" sldId="268"/>
            <ac:spMk id="800" creationId="{00000000-0000-0000-0000-000000000000}"/>
          </ac:spMkLst>
        </pc:spChg>
        <pc:grpChg chg="del">
          <ac:chgData name="Pirani,Antonio A." userId="b27b35d6-1459-4bed-af76-eef7aff762d7" providerId="ADAL" clId="{D07AFF2F-A0AF-1541-9E92-48C0E89E80AE}" dt="2023-03-19T18:55:23.970" v="1127" actId="21"/>
          <ac:grpSpMkLst>
            <pc:docMk/>
            <pc:sldMk cId="0" sldId="268"/>
            <ac:grpSpMk id="783" creationId="{00000000-0000-0000-0000-000000000000}"/>
          </ac:grpSpMkLst>
        </pc:grpChg>
        <pc:picChg chg="add mod">
          <ac:chgData name="Pirani,Antonio A." userId="b27b35d6-1459-4bed-af76-eef7aff762d7" providerId="ADAL" clId="{D07AFF2F-A0AF-1541-9E92-48C0E89E80AE}" dt="2023-03-19T18:55:39.557" v="1132" actId="1076"/>
          <ac:picMkLst>
            <pc:docMk/>
            <pc:sldMk cId="0" sldId="268"/>
            <ac:picMk id="2" creationId="{3C8C4B43-9CAD-5260-BA02-2FA71E9F4C43}"/>
          </ac:picMkLst>
        </pc:picChg>
        <pc:cxnChg chg="add mod">
          <ac:chgData name="Pirani,Antonio A." userId="b27b35d6-1459-4bed-af76-eef7aff762d7" providerId="ADAL" clId="{D07AFF2F-A0AF-1541-9E92-48C0E89E80AE}" dt="2023-03-19T18:59:17.399" v="1193" actId="14100"/>
          <ac:cxnSpMkLst>
            <pc:docMk/>
            <pc:sldMk cId="0" sldId="268"/>
            <ac:cxnSpMk id="4" creationId="{4212531D-6417-9A98-BD59-1DCE25FCD6A2}"/>
          </ac:cxnSpMkLst>
        </pc:cxnChg>
      </pc:sldChg>
      <pc:sldChg chg="addSp delSp modSp">
        <pc:chgData name="Pirani,Antonio A." userId="b27b35d6-1459-4bed-af76-eef7aff762d7" providerId="ADAL" clId="{D07AFF2F-A0AF-1541-9E92-48C0E89E80AE}" dt="2023-03-26T17:42:07.236" v="1558"/>
        <pc:sldMkLst>
          <pc:docMk/>
          <pc:sldMk cId="3053361262" sldId="269"/>
        </pc:sldMkLst>
        <pc:spChg chg="mod">
          <ac:chgData name="Pirani,Antonio A." userId="b27b35d6-1459-4bed-af76-eef7aff762d7" providerId="ADAL" clId="{D07AFF2F-A0AF-1541-9E92-48C0E89E80AE}" dt="2023-03-26T17:42:05.884" v="1557"/>
          <ac:spMkLst>
            <pc:docMk/>
            <pc:sldMk cId="3053361262" sldId="269"/>
            <ac:spMk id="3" creationId="{E8B6CF86-6B5A-DB24-C6A2-FAFB01713249}"/>
          </ac:spMkLst>
        </pc:spChg>
        <pc:spChg chg="mod">
          <ac:chgData name="Pirani,Antonio A." userId="b27b35d6-1459-4bed-af76-eef7aff762d7" providerId="ADAL" clId="{D07AFF2F-A0AF-1541-9E92-48C0E89E80AE}" dt="2023-03-26T17:42:05.884" v="1557"/>
          <ac:spMkLst>
            <pc:docMk/>
            <pc:sldMk cId="3053361262" sldId="269"/>
            <ac:spMk id="5" creationId="{80E2D144-2D39-696E-5225-449ADB47E77B}"/>
          </ac:spMkLst>
        </pc:spChg>
        <pc:grpChg chg="add del mod">
          <ac:chgData name="Pirani,Antonio A." userId="b27b35d6-1459-4bed-af76-eef7aff762d7" providerId="ADAL" clId="{D07AFF2F-A0AF-1541-9E92-48C0E89E80AE}" dt="2023-03-26T17:42:07.236" v="1558"/>
          <ac:grpSpMkLst>
            <pc:docMk/>
            <pc:sldMk cId="3053361262" sldId="269"/>
            <ac:grpSpMk id="2" creationId="{F62C569C-2387-AFB4-5BAC-48578705DDC2}"/>
          </ac:grpSpMkLst>
        </pc:grpChg>
      </pc:sldChg>
      <pc:sldChg chg="del">
        <pc:chgData name="Pirani,Antonio A." userId="b27b35d6-1459-4bed-af76-eef7aff762d7" providerId="ADAL" clId="{D07AFF2F-A0AF-1541-9E92-48C0E89E80AE}" dt="2023-03-19T18:07:19.926" v="543" actId="2696"/>
        <pc:sldMkLst>
          <pc:docMk/>
          <pc:sldMk cId="1245835266" sldId="272"/>
        </pc:sldMkLst>
      </pc:sldChg>
      <pc:sldChg chg="addSp delSp modSp mod ord modAnim">
        <pc:chgData name="Pirani,Antonio A." userId="b27b35d6-1459-4bed-af76-eef7aff762d7" providerId="ADAL" clId="{D07AFF2F-A0AF-1541-9E92-48C0E89E80AE}" dt="2023-03-26T17:41:32.599" v="1553" actId="1076"/>
        <pc:sldMkLst>
          <pc:docMk/>
          <pc:sldMk cId="0" sldId="273"/>
        </pc:sldMkLst>
        <pc:spChg chg="mod">
          <ac:chgData name="Pirani,Antonio A." userId="b27b35d6-1459-4bed-af76-eef7aff762d7" providerId="ADAL" clId="{D07AFF2F-A0AF-1541-9E92-48C0E89E80AE}" dt="2023-03-26T17:10:32.555" v="1228" actId="2711"/>
          <ac:spMkLst>
            <pc:docMk/>
            <pc:sldMk cId="0" sldId="273"/>
            <ac:spMk id="3" creationId="{9D92ADC5-C034-53CA-00CF-5C4D7216EB23}"/>
          </ac:spMkLst>
        </pc:spChg>
        <pc:spChg chg="add mod">
          <ac:chgData name="Pirani,Antonio A." userId="b27b35d6-1459-4bed-af76-eef7aff762d7" providerId="ADAL" clId="{D07AFF2F-A0AF-1541-9E92-48C0E89E80AE}" dt="2023-03-17T22:31:58.105" v="48" actId="5793"/>
          <ac:spMkLst>
            <pc:docMk/>
            <pc:sldMk cId="0" sldId="273"/>
            <ac:spMk id="8" creationId="{D8D242F7-76B5-B83A-CA33-61797D7D7C1A}"/>
          </ac:spMkLst>
        </pc:spChg>
        <pc:spChg chg="mod">
          <ac:chgData name="Pirani,Antonio A." userId="b27b35d6-1459-4bed-af76-eef7aff762d7" providerId="ADAL" clId="{D07AFF2F-A0AF-1541-9E92-48C0E89E80AE}" dt="2023-03-26T16:59:43.191" v="1219" actId="207"/>
          <ac:spMkLst>
            <pc:docMk/>
            <pc:sldMk cId="0" sldId="273"/>
            <ac:spMk id="150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5.478" v="7" actId="21"/>
          <ac:spMkLst>
            <pc:docMk/>
            <pc:sldMk cId="0" sldId="273"/>
            <ac:spMk id="152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7.667" v="8" actId="21"/>
          <ac:spMkLst>
            <pc:docMk/>
            <pc:sldMk cId="0" sldId="273"/>
            <ac:spMk id="152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19.168" v="9" actId="21"/>
          <ac:spMkLst>
            <pc:docMk/>
            <pc:sldMk cId="0" sldId="273"/>
            <ac:spMk id="152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7T22:24:21.432" v="10" actId="21"/>
          <ac:spMkLst>
            <pc:docMk/>
            <pc:sldMk cId="0" sldId="273"/>
            <ac:spMk id="152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6:59:55.048" v="1220" actId="207"/>
          <ac:spMkLst>
            <pc:docMk/>
            <pc:sldMk cId="0" sldId="273"/>
            <ac:spMk id="153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00:41.344" v="1225" actId="207"/>
          <ac:spMkLst>
            <pc:docMk/>
            <pc:sldMk cId="0" sldId="273"/>
            <ac:spMk id="154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6:59:17.176" v="1216" actId="207"/>
          <ac:spMkLst>
            <pc:docMk/>
            <pc:sldMk cId="0" sldId="273"/>
            <ac:spMk id="154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00:09.812" v="1223" actId="207"/>
          <ac:spMkLst>
            <pc:docMk/>
            <pc:sldMk cId="0" sldId="273"/>
            <ac:spMk id="154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00:50.766" v="1226" actId="207"/>
          <ac:spMkLst>
            <pc:docMk/>
            <pc:sldMk cId="0" sldId="273"/>
            <ac:spMk id="1548" creationId="{00000000-0000-0000-0000-000000000000}"/>
          </ac:spMkLst>
        </pc:spChg>
        <pc:picChg chg="mod">
          <ac:chgData name="Pirani,Antonio A." userId="b27b35d6-1459-4bed-af76-eef7aff762d7" providerId="ADAL" clId="{D07AFF2F-A0AF-1541-9E92-48C0E89E80AE}" dt="2023-03-19T18:11:31.990" v="589"/>
          <ac:picMkLst>
            <pc:docMk/>
            <pc:sldMk cId="0" sldId="273"/>
            <ac:picMk id="5" creationId="{2B0A8218-3F36-0158-5913-ABE331A8FF5C}"/>
          </ac:picMkLst>
        </pc:picChg>
        <pc:picChg chg="add mod">
          <ac:chgData name="Pirani,Antonio A." userId="b27b35d6-1459-4bed-af76-eef7aff762d7" providerId="ADAL" clId="{D07AFF2F-A0AF-1541-9E92-48C0E89E80AE}" dt="2023-03-26T17:41:32.599" v="1553" actId="1076"/>
          <ac:picMkLst>
            <pc:docMk/>
            <pc:sldMk cId="0" sldId="273"/>
            <ac:picMk id="7" creationId="{691068E9-7675-EB6E-7476-90BA6EFEA98F}"/>
          </ac:picMkLst>
        </pc:picChg>
      </pc:sldChg>
      <pc:sldChg chg="addSp delSp modSp add mod modAnim">
        <pc:chgData name="Pirani,Antonio A." userId="b27b35d6-1459-4bed-af76-eef7aff762d7" providerId="ADAL" clId="{D07AFF2F-A0AF-1541-9E92-48C0E89E80AE}" dt="2023-03-19T18:08:47.462" v="581"/>
        <pc:sldMkLst>
          <pc:docMk/>
          <pc:sldMk cId="0" sldId="274"/>
        </pc:sldMkLst>
        <pc:spChg chg="add mod">
          <ac:chgData name="Pirani,Antonio A." userId="b27b35d6-1459-4bed-af76-eef7aff762d7" providerId="ADAL" clId="{D07AFF2F-A0AF-1541-9E92-48C0E89E80AE}" dt="2023-03-19T17:49:35.605" v="267" actId="1076"/>
          <ac:spMkLst>
            <pc:docMk/>
            <pc:sldMk cId="0" sldId="274"/>
            <ac:spMk id="2" creationId="{56CACBC9-9BE8-3E9D-676A-AF2CD3D75DC9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4" creationId="{E607939D-7BB1-F0C4-D5C6-E3A0EAAA1CCD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5" creationId="{CB88CFEA-A5F6-3C2F-A524-3B8D21CE7BB6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6" creationId="{BF061FEA-AC8C-FDD7-F1C5-95EC356D608A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7" creationId="{A0B817EC-4FFC-67BF-03EF-76E3032D6A16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8" creationId="{8014C44B-5CFC-7162-9A22-0F86E6F022AE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9" creationId="{F81455E1-5325-BD6F-F3F6-66FA0E44DEB8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0" creationId="{E4C7AF85-A973-79E2-6C21-EB03E37D32FB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1" creationId="{5A040326-35CA-4E99-7AE0-5133FA97EFEF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2" creationId="{6A4C183E-BA90-5797-C0ED-88DE7BC3FF7C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3" creationId="{27214432-F629-09BC-0FA2-D51F1D9B9B5B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4" creationId="{C27FA3D5-1A3C-0D42-9EE1-C2C65EA42610}"/>
          </ac:spMkLst>
        </pc:spChg>
        <pc:spChg chg="mod">
          <ac:chgData name="Pirani,Antonio A." userId="b27b35d6-1459-4bed-af76-eef7aff762d7" providerId="ADAL" clId="{D07AFF2F-A0AF-1541-9E92-48C0E89E80AE}" dt="2023-03-19T17:49:12.521" v="253"/>
          <ac:spMkLst>
            <pc:docMk/>
            <pc:sldMk cId="0" sldId="274"/>
            <ac:spMk id="15" creationId="{435EB358-9E53-48DE-5F02-F3A57C694C16}"/>
          </ac:spMkLst>
        </pc:spChg>
        <pc:spChg chg="add del mod">
          <ac:chgData name="Pirani,Antonio A." userId="b27b35d6-1459-4bed-af76-eef7aff762d7" providerId="ADAL" clId="{D07AFF2F-A0AF-1541-9E92-48C0E89E80AE}" dt="2023-03-19T17:49:19.449" v="259"/>
          <ac:spMkLst>
            <pc:docMk/>
            <pc:sldMk cId="0" sldId="274"/>
            <ac:spMk id="16" creationId="{B0467E4D-C1C0-FF74-A754-3AD4CBA4F177}"/>
          </ac:spMkLst>
        </pc:spChg>
        <pc:spChg chg="add mod">
          <ac:chgData name="Pirani,Antonio A." userId="b27b35d6-1459-4bed-af76-eef7aff762d7" providerId="ADAL" clId="{D07AFF2F-A0AF-1541-9E92-48C0E89E80AE}" dt="2023-03-19T17:49:39.764" v="268" actId="1076"/>
          <ac:spMkLst>
            <pc:docMk/>
            <pc:sldMk cId="0" sldId="274"/>
            <ac:spMk id="17" creationId="{0E03CAC8-C271-1E82-32AC-A8C1CE54BBFE}"/>
          </ac:spMkLst>
        </pc:spChg>
        <pc:spChg chg="add del mod">
          <ac:chgData name="Pirani,Antonio A." userId="b27b35d6-1459-4bed-af76-eef7aff762d7" providerId="ADAL" clId="{D07AFF2F-A0AF-1541-9E92-48C0E89E80AE}" dt="2023-03-19T17:50:02.049" v="283"/>
          <ac:spMkLst>
            <pc:docMk/>
            <pc:sldMk cId="0" sldId="274"/>
            <ac:spMk id="18" creationId="{F2E1E24C-A94C-ADBC-484A-4AE24E473E6A}"/>
          </ac:spMkLst>
        </pc:spChg>
        <pc:spChg chg="add mod">
          <ac:chgData name="Pirani,Antonio A." userId="b27b35d6-1459-4bed-af76-eef7aff762d7" providerId="ADAL" clId="{D07AFF2F-A0AF-1541-9E92-48C0E89E80AE}" dt="2023-03-19T17:50:00.655" v="281" actId="1076"/>
          <ac:spMkLst>
            <pc:docMk/>
            <pc:sldMk cId="0" sldId="274"/>
            <ac:spMk id="19" creationId="{7FD66A41-44D9-E4FF-0D5B-23D3DC892BD2}"/>
          </ac:spMkLst>
        </pc:spChg>
        <pc:spChg chg="add del mod">
          <ac:chgData name="Pirani,Antonio A." userId="b27b35d6-1459-4bed-af76-eef7aff762d7" providerId="ADAL" clId="{D07AFF2F-A0AF-1541-9E92-48C0E89E80AE}" dt="2023-03-19T17:51:36.913" v="318" actId="1076"/>
          <ac:spMkLst>
            <pc:docMk/>
            <pc:sldMk cId="0" sldId="274"/>
            <ac:spMk id="20" creationId="{AC81A8CE-0141-60A4-DB99-29029D7E175F}"/>
          </ac:spMkLst>
        </pc:spChg>
        <pc:spChg chg="add del mod">
          <ac:chgData name="Pirani,Antonio A." userId="b27b35d6-1459-4bed-af76-eef7aff762d7" providerId="ADAL" clId="{D07AFF2F-A0AF-1541-9E92-48C0E89E80AE}" dt="2023-03-19T17:58:10.888" v="378" actId="21"/>
          <ac:spMkLst>
            <pc:docMk/>
            <pc:sldMk cId="0" sldId="274"/>
            <ac:spMk id="21" creationId="{CAD741B1-E60A-3250-D204-86DE370F5E28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2" creationId="{6185BAA1-8026-1478-B783-2645EE96CD2A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3" creationId="{3EA88E8F-E544-BE34-F071-454FD80A04F1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4" creationId="{3C8C50B0-BAE5-CFFC-0711-F7F8D143E8E2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5" creationId="{335F00B3-BD1F-9A8E-822B-2BBA6B073C35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6" creationId="{2A8F1899-93ED-C59F-2C8C-5E8D38356C37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7" creationId="{2E0C1ACB-117A-8490-321B-4AF8CC3B1F5F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8" creationId="{0B718617-8AD5-918D-5C28-C0C4FF70ACFE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29" creationId="{FED3690E-CC3E-C9F8-E3B5-DB4A80BA6F39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0" creationId="{30D31A6B-87C1-76E1-78B7-E37A2BE310C2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1" creationId="{C4F7371F-C190-F3D5-5D46-E88086530535}"/>
          </ac:spMkLst>
        </pc:spChg>
        <pc:spChg chg="add mod">
          <ac:chgData name="Pirani,Antonio A." userId="b27b35d6-1459-4bed-af76-eef7aff762d7" providerId="ADAL" clId="{D07AFF2F-A0AF-1541-9E92-48C0E89E80AE}" dt="2023-03-19T17:58:39.803" v="383" actId="1076"/>
          <ac:spMkLst>
            <pc:docMk/>
            <pc:sldMk cId="0" sldId="274"/>
            <ac:spMk id="32" creationId="{6A0DE4D3-126D-51D5-020A-7460AE387357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5" creationId="{9669FF98-25B9-9427-D089-A0ED243ED057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6" creationId="{5E6BFB56-4C08-2725-6BB8-732C43D413E2}"/>
          </ac:spMkLst>
        </pc:spChg>
        <pc:spChg chg="mod">
          <ac:chgData name="Pirani,Antonio A." userId="b27b35d6-1459-4bed-af76-eef7aff762d7" providerId="ADAL" clId="{D07AFF2F-A0AF-1541-9E92-48C0E89E80AE}" dt="2023-03-19T17:59:01.402" v="409" actId="20577"/>
          <ac:spMkLst>
            <pc:docMk/>
            <pc:sldMk cId="0" sldId="274"/>
            <ac:spMk id="37" creationId="{FA0E7D8D-77D0-088C-B7D2-DFF0B330BE42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38" creationId="{D5CB9B7F-4C84-296C-800D-C14E6EEF4EAD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1" creationId="{D99B2164-0264-D3D1-3F01-2077C11E9757}"/>
          </ac:spMkLst>
        </pc:spChg>
        <pc:spChg chg="del mod">
          <ac:chgData name="Pirani,Antonio A." userId="b27b35d6-1459-4bed-af76-eef7aff762d7" providerId="ADAL" clId="{D07AFF2F-A0AF-1541-9E92-48C0E89E80AE}" dt="2023-03-19T18:05:27.888" v="527" actId="21"/>
          <ac:spMkLst>
            <pc:docMk/>
            <pc:sldMk cId="0" sldId="274"/>
            <ac:spMk id="42" creationId="{093E182E-358C-36BF-FED8-A9175A44681A}"/>
          </ac:spMkLst>
        </pc:spChg>
        <pc:spChg chg="mod">
          <ac:chgData name="Pirani,Antonio A." userId="b27b35d6-1459-4bed-af76-eef7aff762d7" providerId="ADAL" clId="{D07AFF2F-A0AF-1541-9E92-48C0E89E80AE}" dt="2023-03-19T17:59:41.133" v="436" actId="20577"/>
          <ac:spMkLst>
            <pc:docMk/>
            <pc:sldMk cId="0" sldId="274"/>
            <ac:spMk id="43" creationId="{5F18D741-B044-396C-23DF-D25707942614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4" creationId="{B8F1E22F-4E97-E5A9-A60A-DBE8B0E76EC3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7" creationId="{CDC9CC8F-8239-A655-48EC-3E00EFD6EAEF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48" creationId="{6CDBDC0A-8C7D-97AD-B284-455B4456EF4F}"/>
          </ac:spMkLst>
        </pc:spChg>
        <pc:spChg chg="mod">
          <ac:chgData name="Pirani,Antonio A." userId="b27b35d6-1459-4bed-af76-eef7aff762d7" providerId="ADAL" clId="{D07AFF2F-A0AF-1541-9E92-48C0E89E80AE}" dt="2023-03-19T17:59:25.769" v="417" actId="20577"/>
          <ac:spMkLst>
            <pc:docMk/>
            <pc:sldMk cId="0" sldId="274"/>
            <ac:spMk id="49" creationId="{A781B72F-4C39-D52F-7E62-20562D0989BB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0" creationId="{1F560DB3-A650-7E8E-244F-9CA80265AF38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3" creationId="{BF28819B-1F86-F0A3-6FC6-56F2807485AD}"/>
          </ac:spMkLst>
        </pc:spChg>
        <pc:spChg chg="del mod">
          <ac:chgData name="Pirani,Antonio A." userId="b27b35d6-1459-4bed-af76-eef7aff762d7" providerId="ADAL" clId="{D07AFF2F-A0AF-1541-9E92-48C0E89E80AE}" dt="2023-03-19T18:06:33.593" v="536" actId="21"/>
          <ac:spMkLst>
            <pc:docMk/>
            <pc:sldMk cId="0" sldId="274"/>
            <ac:spMk id="54" creationId="{BE4B53C4-AE32-D819-0DC0-9D80A7500550}"/>
          </ac:spMkLst>
        </pc:spChg>
        <pc:spChg chg="mod">
          <ac:chgData name="Pirani,Antonio A." userId="b27b35d6-1459-4bed-af76-eef7aff762d7" providerId="ADAL" clId="{D07AFF2F-A0AF-1541-9E92-48C0E89E80AE}" dt="2023-03-19T17:59:29.872" v="427" actId="20577"/>
          <ac:spMkLst>
            <pc:docMk/>
            <pc:sldMk cId="0" sldId="274"/>
            <ac:spMk id="55" creationId="{99E4BFF5-CAAC-CDFA-082F-B04CCB0A9BDB}"/>
          </ac:spMkLst>
        </pc:spChg>
        <pc:spChg chg="mod">
          <ac:chgData name="Pirani,Antonio A." userId="b27b35d6-1459-4bed-af76-eef7aff762d7" providerId="ADAL" clId="{D07AFF2F-A0AF-1541-9E92-48C0E89E80AE}" dt="2023-03-19T17:58:18.520" v="380"/>
          <ac:spMkLst>
            <pc:docMk/>
            <pc:sldMk cId="0" sldId="274"/>
            <ac:spMk id="56" creationId="{8D1AC449-8A01-CDB8-FDAF-0AB956F70F65}"/>
          </ac:spMkLst>
        </pc:spChg>
        <pc:spChg chg="add mod">
          <ac:chgData name="Pirani,Antonio A." userId="b27b35d6-1459-4bed-af76-eef7aff762d7" providerId="ADAL" clId="{D07AFF2F-A0AF-1541-9E92-48C0E89E80AE}" dt="2023-03-19T17:58:48.645" v="401" actId="20577"/>
          <ac:spMkLst>
            <pc:docMk/>
            <pc:sldMk cId="0" sldId="274"/>
            <ac:spMk id="57" creationId="{38421225-B655-85AC-BE35-4FBB7BD59D28}"/>
          </ac:spMkLst>
        </pc:spChg>
        <pc:spChg chg="add mod">
          <ac:chgData name="Pirani,Antonio A." userId="b27b35d6-1459-4bed-af76-eef7aff762d7" providerId="ADAL" clId="{D07AFF2F-A0AF-1541-9E92-48C0E89E80AE}" dt="2023-03-19T18:02:45.051" v="522" actId="1076"/>
          <ac:spMkLst>
            <pc:docMk/>
            <pc:sldMk cId="0" sldId="274"/>
            <ac:spMk id="58" creationId="{7A451415-9B4C-7C5B-BE40-C2FEC9082136}"/>
          </ac:spMkLst>
        </pc:spChg>
        <pc:spChg chg="del">
          <ac:chgData name="Pirani,Antonio A." userId="b27b35d6-1459-4bed-af76-eef7aff762d7" providerId="ADAL" clId="{D07AFF2F-A0AF-1541-9E92-48C0E89E80AE}" dt="2023-03-19T17:43:26.312" v="197" actId="21"/>
          <ac:spMkLst>
            <pc:docMk/>
            <pc:sldMk cId="0" sldId="274"/>
            <ac:spMk id="31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1.411" v="195" actId="21"/>
          <ac:spMkLst>
            <pc:docMk/>
            <pc:sldMk cId="0" sldId="274"/>
            <ac:spMk id="32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4.062" v="196" actId="21"/>
          <ac:spMkLst>
            <pc:docMk/>
            <pc:sldMk cId="0" sldId="274"/>
            <ac:spMk id="32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28.028" v="198" actId="21"/>
          <ac:spMkLst>
            <pc:docMk/>
            <pc:sldMk cId="0" sldId="274"/>
            <ac:spMk id="32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32.013" v="200" actId="21"/>
          <ac:spMkLst>
            <pc:docMk/>
            <pc:sldMk cId="0" sldId="274"/>
            <ac:spMk id="32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8:08:09.975" v="577" actId="1076"/>
          <ac:spMkLst>
            <pc:docMk/>
            <pc:sldMk cId="0" sldId="274"/>
            <ac:spMk id="32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6:45.375" v="235" actId="14100"/>
          <ac:spMkLst>
            <pc:docMk/>
            <pc:sldMk cId="0" sldId="274"/>
            <ac:spMk id="32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6:35.697" v="231" actId="14100"/>
          <ac:spMkLst>
            <pc:docMk/>
            <pc:sldMk cId="0" sldId="274"/>
            <ac:spMk id="32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27.618" v="209" actId="21"/>
          <ac:spMkLst>
            <pc:docMk/>
            <pc:sldMk cId="0" sldId="274"/>
            <ac:spMk id="33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26.249" v="208" actId="21"/>
          <ac:spMkLst>
            <pc:docMk/>
            <pc:sldMk cId="0" sldId="274"/>
            <ac:spMk id="33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43.915" v="269" actId="1076"/>
          <ac:spMkLst>
            <pc:docMk/>
            <pc:sldMk cId="0" sldId="274"/>
            <ac:spMk id="33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05.165" v="250" actId="14100"/>
          <ac:spMkLst>
            <pc:docMk/>
            <pc:sldMk cId="0" sldId="274"/>
            <ac:spMk id="33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9:22.868" v="264" actId="20577"/>
          <ac:spMkLst>
            <pc:docMk/>
            <pc:sldMk cId="0" sldId="274"/>
            <ac:spMk id="33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35.714" v="212" actId="21"/>
          <ac:spMkLst>
            <pc:docMk/>
            <pc:sldMk cId="0" sldId="274"/>
            <ac:spMk id="33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5:34.549" v="211" actId="21"/>
          <ac:spMkLst>
            <pc:docMk/>
            <pc:sldMk cId="0" sldId="274"/>
            <ac:spMk id="33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09.741" v="192" actId="21"/>
          <ac:spMkLst>
            <pc:docMk/>
            <pc:sldMk cId="0" sldId="274"/>
            <ac:spMk id="34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11.479" v="193" actId="21"/>
          <ac:spMkLst>
            <pc:docMk/>
            <pc:sldMk cId="0" sldId="274"/>
            <ac:spMk id="34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14.465" v="194" actId="21"/>
          <ac:spMkLst>
            <pc:docMk/>
            <pc:sldMk cId="0" sldId="274"/>
            <ac:spMk id="34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1.359" v="187" actId="21"/>
          <ac:spMkLst>
            <pc:docMk/>
            <pc:sldMk cId="0" sldId="274"/>
            <ac:spMk id="34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8.115" v="186" actId="21"/>
          <ac:spMkLst>
            <pc:docMk/>
            <pc:sldMk cId="0" sldId="274"/>
            <ac:spMk id="34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3.191" v="188" actId="21"/>
          <ac:spMkLst>
            <pc:docMk/>
            <pc:sldMk cId="0" sldId="274"/>
            <ac:spMk id="34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3:01.336" v="191" actId="21"/>
          <ac:spMkLst>
            <pc:docMk/>
            <pc:sldMk cId="0" sldId="274"/>
            <ac:spMk id="34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57.514" v="190" actId="21"/>
          <ac:spMkLst>
            <pc:docMk/>
            <pc:sldMk cId="0" sldId="274"/>
            <ac:spMk id="34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19T17:45:57.223" v="220" actId="20577"/>
          <ac:spMkLst>
            <pc:docMk/>
            <pc:sldMk cId="0" sldId="274"/>
            <ac:spMk id="34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2.364" v="185" actId="21"/>
          <ac:spMkLst>
            <pc:docMk/>
            <pc:sldMk cId="0" sldId="274"/>
            <ac:spMk id="37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8.768" v="183" actId="21"/>
          <ac:spMkLst>
            <pc:docMk/>
            <pc:sldMk cId="0" sldId="274"/>
            <ac:spMk id="37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41.637" v="184" actId="21"/>
          <ac:spMkLst>
            <pc:docMk/>
            <pc:sldMk cId="0" sldId="274"/>
            <ac:spMk id="37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8.052" v="182" actId="21"/>
          <ac:spMkLst>
            <pc:docMk/>
            <pc:sldMk cId="0" sldId="274"/>
            <ac:spMk id="37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3.801" v="178" actId="21"/>
          <ac:spMkLst>
            <pc:docMk/>
            <pc:sldMk cId="0" sldId="274"/>
            <ac:spMk id="37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6.246" v="180" actId="21"/>
          <ac:spMkLst>
            <pc:docMk/>
            <pc:sldMk cId="0" sldId="274"/>
            <ac:spMk id="376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7.296" v="181" actId="21"/>
          <ac:spMkLst>
            <pc:docMk/>
            <pc:sldMk cId="0" sldId="274"/>
            <ac:spMk id="377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42:35.458" v="179" actId="21"/>
          <ac:spMkLst>
            <pc:docMk/>
            <pc:sldMk cId="0" sldId="274"/>
            <ac:spMk id="378" creationId="{00000000-0000-0000-0000-000000000000}"/>
          </ac:spMkLst>
        </pc:spChg>
        <pc:spChg chg="del mod">
          <ac:chgData name="Pirani,Antonio A." userId="b27b35d6-1459-4bed-af76-eef7aff762d7" providerId="ADAL" clId="{D07AFF2F-A0AF-1541-9E92-48C0E89E80AE}" dt="2023-03-19T17:58:12.154" v="379" actId="21"/>
          <ac:spMkLst>
            <pc:docMk/>
            <pc:sldMk cId="0" sldId="274"/>
            <ac:spMk id="379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7:51:35.580" v="312" actId="21"/>
          <ac:spMkLst>
            <pc:docMk/>
            <pc:sldMk cId="0" sldId="274"/>
            <ac:spMk id="380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5.345" v="288" actId="21"/>
          <ac:spMkLst>
            <pc:docMk/>
            <pc:sldMk cId="0" sldId="274"/>
            <ac:spMk id="381" creationId="{00000000-0000-0000-0000-000000000000}"/>
          </ac:spMkLst>
        </pc:spChg>
        <pc:spChg chg="add del">
          <ac:chgData name="Pirani,Antonio A." userId="b27b35d6-1459-4bed-af76-eef7aff762d7" providerId="ADAL" clId="{D07AFF2F-A0AF-1541-9E92-48C0E89E80AE}" dt="2023-03-19T17:51:35.412" v="311" actId="21"/>
          <ac:spMkLst>
            <pc:docMk/>
            <pc:sldMk cId="0" sldId="274"/>
            <ac:spMk id="38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1.351" v="286" actId="21"/>
          <ac:spMkLst>
            <pc:docMk/>
            <pc:sldMk cId="0" sldId="274"/>
            <ac:spMk id="383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0.447" v="285" actId="21"/>
          <ac:spMkLst>
            <pc:docMk/>
            <pc:sldMk cId="0" sldId="274"/>
            <ac:spMk id="38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12.865" v="287" actId="21"/>
          <ac:spMkLst>
            <pc:docMk/>
            <pc:sldMk cId="0" sldId="274"/>
            <ac:spMk id="38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0:09.563" v="284" actId="21"/>
          <ac:spMkLst>
            <pc:docMk/>
            <pc:sldMk cId="0" sldId="274"/>
            <ac:spMk id="386" creationId="{00000000-0000-0000-0000-000000000000}"/>
          </ac:spMkLst>
        </pc:spChg>
        <pc:grpChg chg="add del mod">
          <ac:chgData name="Pirani,Antonio A." userId="b27b35d6-1459-4bed-af76-eef7aff762d7" providerId="ADAL" clId="{D07AFF2F-A0AF-1541-9E92-48C0E89E80AE}" dt="2023-03-19T17:49:13.794" v="254"/>
          <ac:grpSpMkLst>
            <pc:docMk/>
            <pc:sldMk cId="0" sldId="274"/>
            <ac:grpSpMk id="3" creationId="{39E974EA-1EF1-E9CD-B972-DFD7ABD4A61B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33" creationId="{23CFE38D-96B7-A05C-7DBC-4C709DDDD135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34" creationId="{E3EC80BE-7EAA-BDAC-B07F-6A1C66E709CB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39" creationId="{D865DE53-B1C0-2A59-93DF-0B92936E747A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40" creationId="{E181CD2F-D873-203C-C242-8B2B2C9E4245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45" creationId="{5A890C48-4B75-8BE3-0350-D92EB97DDC9D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46" creationId="{9BA81647-88CF-FFCB-8B35-83FDD639C90D}"/>
          </ac:grpSpMkLst>
        </pc:grpChg>
        <pc:grpChg chg="add mod">
          <ac:chgData name="Pirani,Antonio A." userId="b27b35d6-1459-4bed-af76-eef7aff762d7" providerId="ADAL" clId="{D07AFF2F-A0AF-1541-9E92-48C0E89E80AE}" dt="2023-03-19T17:58:39.803" v="383" actId="1076"/>
          <ac:grpSpMkLst>
            <pc:docMk/>
            <pc:sldMk cId="0" sldId="274"/>
            <ac:grpSpMk id="51" creationId="{E75F718F-1784-38AB-5014-BAF38AD8E180}"/>
          </ac:grpSpMkLst>
        </pc:grpChg>
        <pc:grpChg chg="mod">
          <ac:chgData name="Pirani,Antonio A." userId="b27b35d6-1459-4bed-af76-eef7aff762d7" providerId="ADAL" clId="{D07AFF2F-A0AF-1541-9E92-48C0E89E80AE}" dt="2023-03-19T17:58:18.520" v="380"/>
          <ac:grpSpMkLst>
            <pc:docMk/>
            <pc:sldMk cId="0" sldId="274"/>
            <ac:grpSpMk id="52" creationId="{185CCEC2-1AEC-421A-EC25-104584B4E9F2}"/>
          </ac:grpSpMkLst>
        </pc:grpChg>
        <pc:grpChg chg="mod">
          <ac:chgData name="Pirani,Antonio A." userId="b27b35d6-1459-4bed-af76-eef7aff762d7" providerId="ADAL" clId="{D07AFF2F-A0AF-1541-9E92-48C0E89E80AE}" dt="2023-03-19T17:48:39.020" v="244" actId="14100"/>
          <ac:grpSpMkLst>
            <pc:docMk/>
            <pc:sldMk cId="0" sldId="274"/>
            <ac:grpSpMk id="318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5:32.613" v="210" actId="21"/>
          <ac:grpSpMkLst>
            <pc:docMk/>
            <pc:sldMk cId="0" sldId="274"/>
            <ac:grpSpMk id="349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5:23.929" v="207" actId="21"/>
          <ac:grpSpMkLst>
            <pc:docMk/>
            <pc:sldMk cId="0" sldId="274"/>
            <ac:grpSpMk id="353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3:29.528" v="199" actId="21"/>
          <ac:grpSpMkLst>
            <pc:docMk/>
            <pc:sldMk cId="0" sldId="274"/>
            <ac:grpSpMk id="357" creationId="{00000000-0000-0000-0000-000000000000}"/>
          </ac:grpSpMkLst>
        </pc:grpChg>
        <pc:grpChg chg="del">
          <ac:chgData name="Pirani,Antonio A." userId="b27b35d6-1459-4bed-af76-eef7aff762d7" providerId="ADAL" clId="{D07AFF2F-A0AF-1541-9E92-48C0E89E80AE}" dt="2023-03-19T17:42:55.144" v="189" actId="21"/>
          <ac:grpSpMkLst>
            <pc:docMk/>
            <pc:sldMk cId="0" sldId="274"/>
            <ac:grpSpMk id="365" creationId="{00000000-0000-0000-0000-000000000000}"/>
          </ac:grpSpMkLst>
        </pc:grpChg>
        <pc:picChg chg="add mod">
          <ac:chgData name="Pirani,Antonio A." userId="b27b35d6-1459-4bed-af76-eef7aff762d7" providerId="ADAL" clId="{D07AFF2F-A0AF-1541-9E92-48C0E89E80AE}" dt="2023-03-19T18:05:38.287" v="531" actId="1076"/>
          <ac:picMkLst>
            <pc:docMk/>
            <pc:sldMk cId="0" sldId="274"/>
            <ac:picMk id="60" creationId="{EB94B726-558F-2BB0-BB0E-37EF53F1B3B1}"/>
          </ac:picMkLst>
        </pc:picChg>
        <pc:picChg chg="add mod">
          <ac:chgData name="Pirani,Antonio A." userId="b27b35d6-1459-4bed-af76-eef7aff762d7" providerId="ADAL" clId="{D07AFF2F-A0AF-1541-9E92-48C0E89E80AE}" dt="2023-03-19T18:06:41.984" v="540" actId="1076"/>
          <ac:picMkLst>
            <pc:docMk/>
            <pc:sldMk cId="0" sldId="274"/>
            <ac:picMk id="62" creationId="{27E2A243-4872-9688-431D-DB7094C5E36D}"/>
          </ac:picMkLst>
        </pc:picChg>
      </pc:sldChg>
      <pc:sldChg chg="addSp delSp modSp add mod modAnim">
        <pc:chgData name="Pirani,Antonio A." userId="b27b35d6-1459-4bed-af76-eef7aff762d7" providerId="ADAL" clId="{D07AFF2F-A0AF-1541-9E92-48C0E89E80AE}" dt="2023-03-26T17:55:49.782" v="1635" actId="20577"/>
        <pc:sldMkLst>
          <pc:docMk/>
          <pc:sldMk cId="0" sldId="275"/>
        </pc:sldMkLst>
        <pc:spChg chg="add mod">
          <ac:chgData name="Pirani,Antonio A." userId="b27b35d6-1459-4bed-af76-eef7aff762d7" providerId="ADAL" clId="{D07AFF2F-A0AF-1541-9E92-48C0E89E80AE}" dt="2023-03-26T17:20:50.883" v="1326" actId="1076"/>
          <ac:spMkLst>
            <pc:docMk/>
            <pc:sldMk cId="0" sldId="275"/>
            <ac:spMk id="2" creationId="{368DC462-AF38-A8CE-90F0-9A222EFC5793}"/>
          </ac:spMkLst>
        </pc:spChg>
        <pc:spChg chg="add mod">
          <ac:chgData name="Pirani,Antonio A." userId="b27b35d6-1459-4bed-af76-eef7aff762d7" providerId="ADAL" clId="{D07AFF2F-A0AF-1541-9E92-48C0E89E80AE}" dt="2023-03-26T17:20:59.326" v="1328" actId="1076"/>
          <ac:spMkLst>
            <pc:docMk/>
            <pc:sldMk cId="0" sldId="275"/>
            <ac:spMk id="3" creationId="{35032622-CFF4-6E98-D011-924CE3A573AB}"/>
          </ac:spMkLst>
        </pc:spChg>
        <pc:spChg chg="add del mod">
          <ac:chgData name="Pirani,Antonio A." userId="b27b35d6-1459-4bed-af76-eef7aff762d7" providerId="ADAL" clId="{D07AFF2F-A0AF-1541-9E92-48C0E89E80AE}" dt="2023-03-26T17:43:08.585" v="1577"/>
          <ac:spMkLst>
            <pc:docMk/>
            <pc:sldMk cId="0" sldId="275"/>
            <ac:spMk id="12" creationId="{F9580B4C-39C7-4931-384E-15795AE3A6AA}"/>
          </ac:spMkLst>
        </pc:spChg>
        <pc:spChg chg="add mod">
          <ac:chgData name="Pirani,Antonio A." userId="b27b35d6-1459-4bed-af76-eef7aff762d7" providerId="ADAL" clId="{D07AFF2F-A0AF-1541-9E92-48C0E89E80AE}" dt="2023-03-26T17:49:09.018" v="1628" actId="20577"/>
          <ac:spMkLst>
            <pc:docMk/>
            <pc:sldMk cId="0" sldId="275"/>
            <ac:spMk id="13" creationId="{288310B8-837F-8458-8E9D-605E9731FC0B}"/>
          </ac:spMkLst>
        </pc:spChg>
        <pc:spChg chg="add mod">
          <ac:chgData name="Pirani,Antonio A." userId="b27b35d6-1459-4bed-af76-eef7aff762d7" providerId="ADAL" clId="{D07AFF2F-A0AF-1541-9E92-48C0E89E80AE}" dt="2023-03-26T17:48:08.682" v="1623" actId="20577"/>
          <ac:spMkLst>
            <pc:docMk/>
            <pc:sldMk cId="0" sldId="275"/>
            <ac:spMk id="16" creationId="{B7CF771D-93C2-A5F4-BC00-0F509C869EBF}"/>
          </ac:spMkLst>
        </pc:spChg>
        <pc:spChg chg="add del mod">
          <ac:chgData name="Pirani,Antonio A." userId="b27b35d6-1459-4bed-af76-eef7aff762d7" providerId="ADAL" clId="{D07AFF2F-A0AF-1541-9E92-48C0E89E80AE}" dt="2023-03-26T17:47:34.156" v="1603"/>
          <ac:spMkLst>
            <pc:docMk/>
            <pc:sldMk cId="0" sldId="275"/>
            <ac:spMk id="20" creationId="{172B5BDB-7149-DD9D-1207-2C02BAAE2BFC}"/>
          </ac:spMkLst>
        </pc:spChg>
        <pc:spChg chg="mod">
          <ac:chgData name="Pirani,Antonio A." userId="b27b35d6-1459-4bed-af76-eef7aff762d7" providerId="ADAL" clId="{D07AFF2F-A0AF-1541-9E92-48C0E89E80AE}" dt="2023-03-26T17:55:49.782" v="1635" actId="20577"/>
          <ac:spMkLst>
            <pc:docMk/>
            <pc:sldMk cId="0" sldId="275"/>
            <ac:spMk id="51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43:35.687" v="1580" actId="207"/>
          <ac:spMkLst>
            <pc:docMk/>
            <pc:sldMk cId="0" sldId="275"/>
            <ac:spMk id="51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8:39.815" v="1289" actId="1076"/>
          <ac:spMkLst>
            <pc:docMk/>
            <pc:sldMk cId="0" sldId="275"/>
            <ac:spMk id="519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55:40.838" v="1634" actId="207"/>
          <ac:spMkLst>
            <pc:docMk/>
            <pc:sldMk cId="0" sldId="275"/>
            <ac:spMk id="52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35:55.202" v="1526" actId="14100"/>
          <ac:spMkLst>
            <pc:docMk/>
            <pc:sldMk cId="0" sldId="275"/>
            <ac:spMk id="521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28:16.163" v="1361" actId="20577"/>
          <ac:spMkLst>
            <pc:docMk/>
            <pc:sldMk cId="0" sldId="275"/>
            <ac:spMk id="522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28:33.918" v="1402" actId="20577"/>
          <ac:spMkLst>
            <pc:docMk/>
            <pc:sldMk cId="0" sldId="275"/>
            <ac:spMk id="523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8:32.448" v="1288" actId="1076"/>
          <ac:spMkLst>
            <pc:docMk/>
            <pc:sldMk cId="0" sldId="275"/>
            <ac:spMk id="524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9:32.657" v="1302" actId="122"/>
          <ac:spMkLst>
            <pc:docMk/>
            <pc:sldMk cId="0" sldId="275"/>
            <ac:spMk id="525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8:32.448" v="1288" actId="1076"/>
          <ac:spMkLst>
            <pc:docMk/>
            <pc:sldMk cId="0" sldId="275"/>
            <ac:spMk id="526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8:39.815" v="1289" actId="1076"/>
          <ac:spMkLst>
            <pc:docMk/>
            <pc:sldMk cId="0" sldId="275"/>
            <ac:spMk id="527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34:52.293" v="1459" actId="20577"/>
          <ac:spMkLst>
            <pc:docMk/>
            <pc:sldMk cId="0" sldId="275"/>
            <ac:spMk id="528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8:39.815" v="1289" actId="1076"/>
          <ac:spMkLst>
            <pc:docMk/>
            <pc:sldMk cId="0" sldId="275"/>
            <ac:spMk id="529" creationId="{00000000-0000-0000-0000-000000000000}"/>
          </ac:spMkLst>
        </pc:spChg>
        <pc:spChg chg="add del mod">
          <ac:chgData name="Pirani,Antonio A." userId="b27b35d6-1459-4bed-af76-eef7aff762d7" providerId="ADAL" clId="{D07AFF2F-A0AF-1541-9E92-48C0E89E80AE}" dt="2023-03-26T17:20:36.088" v="1323" actId="207"/>
          <ac:spMkLst>
            <pc:docMk/>
            <pc:sldMk cId="0" sldId="275"/>
            <ac:spMk id="530" creationId="{00000000-0000-0000-0000-000000000000}"/>
          </ac:spMkLst>
        </pc:spChg>
        <pc:spChg chg="mod">
          <ac:chgData name="Pirani,Antonio A." userId="b27b35d6-1459-4bed-af76-eef7aff762d7" providerId="ADAL" clId="{D07AFF2F-A0AF-1541-9E92-48C0E89E80AE}" dt="2023-03-26T17:19:34.969" v="1303" actId="122"/>
          <ac:spMkLst>
            <pc:docMk/>
            <pc:sldMk cId="0" sldId="275"/>
            <ac:spMk id="53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26T17:20:22.258" v="1319" actId="21"/>
          <ac:spMkLst>
            <pc:docMk/>
            <pc:sldMk cId="0" sldId="275"/>
            <ac:spMk id="534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26T17:20:16.792" v="1317" actId="21"/>
          <ac:spMkLst>
            <pc:docMk/>
            <pc:sldMk cId="0" sldId="275"/>
            <ac:spMk id="538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26T17:20:14.606" v="1316" actId="21"/>
          <ac:spMkLst>
            <pc:docMk/>
            <pc:sldMk cId="0" sldId="275"/>
            <ac:spMk id="53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26T17:20:20.460" v="1318" actId="21"/>
          <ac:spMkLst>
            <pc:docMk/>
            <pc:sldMk cId="0" sldId="275"/>
            <ac:spMk id="540" creationId="{00000000-0000-0000-0000-000000000000}"/>
          </ac:spMkLst>
        </pc:spChg>
        <pc:grpChg chg="del mod">
          <ac:chgData name="Pirani,Antonio A." userId="b27b35d6-1459-4bed-af76-eef7aff762d7" providerId="ADAL" clId="{D07AFF2F-A0AF-1541-9E92-48C0E89E80AE}" dt="2023-03-26T17:20:41.903" v="1324" actId="21"/>
          <ac:grpSpMkLst>
            <pc:docMk/>
            <pc:sldMk cId="0" sldId="275"/>
            <ac:grpSpMk id="533" creationId="{00000000-0000-0000-0000-000000000000}"/>
          </ac:grpSpMkLst>
        </pc:grpChg>
        <pc:grpChg chg="mod">
          <ac:chgData name="Pirani,Antonio A." userId="b27b35d6-1459-4bed-af76-eef7aff762d7" providerId="ADAL" clId="{D07AFF2F-A0AF-1541-9E92-48C0E89E80AE}" dt="2023-03-26T17:18:32.448" v="1288" actId="1076"/>
          <ac:grpSpMkLst>
            <pc:docMk/>
            <pc:sldMk cId="0" sldId="275"/>
            <ac:grpSpMk id="541" creationId="{00000000-0000-0000-0000-000000000000}"/>
          </ac:grpSpMkLst>
        </pc:grpChg>
        <pc:grpChg chg="mod">
          <ac:chgData name="Pirani,Antonio A." userId="b27b35d6-1459-4bed-af76-eef7aff762d7" providerId="ADAL" clId="{D07AFF2F-A0AF-1541-9E92-48C0E89E80AE}" dt="2023-03-26T17:18:39.815" v="1289" actId="1076"/>
          <ac:grpSpMkLst>
            <pc:docMk/>
            <pc:sldMk cId="0" sldId="275"/>
            <ac:grpSpMk id="545" creationId="{00000000-0000-0000-0000-000000000000}"/>
          </ac:grpSpMkLst>
        </pc:grpChg>
        <pc:picChg chg="add del mod">
          <ac:chgData name="Pirani,Antonio A." userId="b27b35d6-1459-4bed-af76-eef7aff762d7" providerId="ADAL" clId="{D07AFF2F-A0AF-1541-9E92-48C0E89E80AE}" dt="2023-03-26T17:30:54.752" v="1406" actId="21"/>
          <ac:picMkLst>
            <pc:docMk/>
            <pc:sldMk cId="0" sldId="275"/>
            <ac:picMk id="5" creationId="{0E1DF8C8-A756-FA7F-B6A3-63D17C8D989D}"/>
          </ac:picMkLst>
        </pc:picChg>
        <pc:picChg chg="add mod">
          <ac:chgData name="Pirani,Antonio A." userId="b27b35d6-1459-4bed-af76-eef7aff762d7" providerId="ADAL" clId="{D07AFF2F-A0AF-1541-9E92-48C0E89E80AE}" dt="2023-03-26T17:33:10.137" v="1427"/>
          <ac:picMkLst>
            <pc:docMk/>
            <pc:sldMk cId="0" sldId="275"/>
            <ac:picMk id="7" creationId="{BB35E874-DEC7-4C57-E639-FA3396ED577E}"/>
          </ac:picMkLst>
        </pc:picChg>
        <pc:picChg chg="add mod">
          <ac:chgData name="Pirani,Antonio A." userId="b27b35d6-1459-4bed-af76-eef7aff762d7" providerId="ADAL" clId="{D07AFF2F-A0AF-1541-9E92-48C0E89E80AE}" dt="2023-03-26T17:33:04.868" v="1426" actId="1076"/>
          <ac:picMkLst>
            <pc:docMk/>
            <pc:sldMk cId="0" sldId="275"/>
            <ac:picMk id="9" creationId="{BD912517-89AA-D3AD-C970-1A39239A84A3}"/>
          </ac:picMkLst>
        </pc:picChg>
        <pc:picChg chg="add mod">
          <ac:chgData name="Pirani,Antonio A." userId="b27b35d6-1459-4bed-af76-eef7aff762d7" providerId="ADAL" clId="{D07AFF2F-A0AF-1541-9E92-48C0E89E80AE}" dt="2023-03-26T17:36:39.774" v="1536"/>
          <ac:picMkLst>
            <pc:docMk/>
            <pc:sldMk cId="0" sldId="275"/>
            <ac:picMk id="11" creationId="{63F02CC4-DBFA-4D60-71F0-35FC44231CE0}"/>
          </ac:picMkLst>
        </pc:picChg>
        <pc:cxnChg chg="add mod">
          <ac:chgData name="Pirani,Antonio A." userId="b27b35d6-1459-4bed-af76-eef7aff762d7" providerId="ADAL" clId="{D07AFF2F-A0AF-1541-9E92-48C0E89E80AE}" dt="2023-03-26T17:47:11.719" v="1597" actId="1076"/>
          <ac:cxnSpMkLst>
            <pc:docMk/>
            <pc:sldMk cId="0" sldId="275"/>
            <ac:cxnSpMk id="15" creationId="{C4AA9B79-153D-7B27-6912-DCA9AF428F6C}"/>
          </ac:cxnSpMkLst>
        </pc:cxnChg>
        <pc:cxnChg chg="add mod">
          <ac:chgData name="Pirani,Antonio A." userId="b27b35d6-1459-4bed-af76-eef7aff762d7" providerId="ADAL" clId="{D07AFF2F-A0AF-1541-9E92-48C0E89E80AE}" dt="2023-03-26T17:47:36.665" v="1604" actId="13822"/>
          <ac:cxnSpMkLst>
            <pc:docMk/>
            <pc:sldMk cId="0" sldId="275"/>
            <ac:cxnSpMk id="17" creationId="{23C2BC7D-F286-04ED-DC64-005B90757BE6}"/>
          </ac:cxnSpMkLst>
        </pc:cxnChg>
      </pc:sldChg>
      <pc:sldChg chg="addSp delSp modSp add del mod">
        <pc:chgData name="Pirani,Antonio A." userId="b27b35d6-1459-4bed-af76-eef7aff762d7" providerId="ADAL" clId="{D07AFF2F-A0AF-1541-9E92-48C0E89E80AE}" dt="2023-03-19T18:07:05.701" v="541" actId="2696"/>
        <pc:sldMkLst>
          <pc:docMk/>
          <pc:sldMk cId="0" sldId="277"/>
        </pc:sldMkLst>
        <pc:spChg chg="add del mod">
          <ac:chgData name="Pirani,Antonio A." userId="b27b35d6-1459-4bed-af76-eef7aff762d7" providerId="ADAL" clId="{D07AFF2F-A0AF-1541-9E92-48C0E89E80AE}" dt="2023-03-19T17:58:03.186" v="377" actId="21"/>
          <ac:spMkLst>
            <pc:docMk/>
            <pc:sldMk cId="0" sldId="277"/>
            <ac:spMk id="3" creationId="{58B2C29E-7872-D832-42E2-E6DA743783AC}"/>
          </ac:spMkLst>
        </pc:spChg>
        <pc:spChg chg="del mod">
          <ac:chgData name="Pirani,Antonio A." userId="b27b35d6-1459-4bed-af76-eef7aff762d7" providerId="ADAL" clId="{D07AFF2F-A0AF-1541-9E92-48C0E89E80AE}" dt="2023-03-19T17:58:01.036" v="376" actId="21"/>
          <ac:spMkLst>
            <pc:docMk/>
            <pc:sldMk cId="0" sldId="277"/>
            <ac:spMk id="1011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2.989" v="371" actId="21"/>
          <ac:spMkLst>
            <pc:docMk/>
            <pc:sldMk cId="0" sldId="277"/>
            <ac:spMk id="1025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8.459" v="374" actId="21"/>
          <ac:spMkLst>
            <pc:docMk/>
            <pc:sldMk cId="0" sldId="277"/>
            <ac:spMk id="1032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4.982" v="372" actId="21"/>
          <ac:spMkLst>
            <pc:docMk/>
            <pc:sldMk cId="0" sldId="277"/>
            <ac:spMk id="1039" creationId="{00000000-0000-0000-0000-000000000000}"/>
          </ac:spMkLst>
        </pc:spChg>
        <pc:spChg chg="del">
          <ac:chgData name="Pirani,Antonio A." userId="b27b35d6-1459-4bed-af76-eef7aff762d7" providerId="ADAL" clId="{D07AFF2F-A0AF-1541-9E92-48C0E89E80AE}" dt="2023-03-19T17:57:56.447" v="373" actId="21"/>
          <ac:spMkLst>
            <pc:docMk/>
            <pc:sldMk cId="0" sldId="277"/>
            <ac:spMk id="10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C2E73-F490-1C4D-8B91-A2AFB76D4979}" type="datetimeFigureOut">
              <a:rPr lang="en-NL" smtClean="0"/>
              <a:t>26/03/2023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A7F33-C387-1D4E-B7EB-678414E95F4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233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31f3d4f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31f3d4f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3ec27b37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3ec27b37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943ea5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7943ea5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96889ec63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96889ec63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a3a867f825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a3a867f825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1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5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3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3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7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7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6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5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recursive.com/066-sqlite-with-richard-hipp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6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8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SQLite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dirty="0">
                <a:cs typeface="Calibri"/>
              </a:rPr>
              <a:t>Presentation and Discussion</a:t>
            </a:r>
            <a:endParaRPr lang="en-GB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EB5844A-8F6C-3197-F8FB-2D4C825D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>
          <a:xfrm>
            <a:off x="1400832" y="1323370"/>
            <a:ext cx="3815225" cy="3815225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86" name="Oval 9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D91542-8E2C-1CCC-ACB1-6A7263B4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716" y="2608394"/>
            <a:ext cx="1266102" cy="12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0B9-D451-D270-0CD6-D2FC63C4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vs SQLite the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9D01-2AD9-215F-8C89-06248745E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61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956" y="318033"/>
            <a:ext cx="12192000" cy="77577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History of SQLite</a:t>
            </a:r>
          </a:p>
        </p:txBody>
      </p:sp>
      <p:sp>
        <p:nvSpPr>
          <p:cNvPr id="2571" name="Freeform: Shape 2570">
            <a:extLst>
              <a:ext uri="{FF2B5EF4-FFF2-40B4-BE49-F238E27FC236}">
                <a16:creationId xmlns:a16="http://schemas.microsoft.com/office/drawing/2014/main" id="{8E9CC0D2-9D97-4EB4-88D3-0943B0C35EBD}"/>
              </a:ext>
            </a:extLst>
          </p:cNvPr>
          <p:cNvSpPr/>
          <p:nvPr/>
        </p:nvSpPr>
        <p:spPr>
          <a:xfrm>
            <a:off x="10350778" y="3407267"/>
            <a:ext cx="1147259" cy="1047174"/>
          </a:xfrm>
          <a:custGeom>
            <a:avLst/>
            <a:gdLst>
              <a:gd name="connsiteX0" fmla="*/ 529143 w 1005581"/>
              <a:gd name="connsiteY0" fmla="*/ 0 h 952876"/>
              <a:gd name="connsiteX1" fmla="*/ 1005581 w 1005581"/>
              <a:gd name="connsiteY1" fmla="*/ 476438 h 952876"/>
              <a:gd name="connsiteX2" fmla="*/ 529143 w 1005581"/>
              <a:gd name="connsiteY2" fmla="*/ 952876 h 952876"/>
              <a:gd name="connsiteX3" fmla="*/ 529143 w 1005581"/>
              <a:gd name="connsiteY3" fmla="*/ 711389 h 952876"/>
              <a:gd name="connsiteX4" fmla="*/ 0 w 1005581"/>
              <a:gd name="connsiteY4" fmla="*/ 711389 h 952876"/>
              <a:gd name="connsiteX5" fmla="*/ 0 w 1005581"/>
              <a:gd name="connsiteY5" fmla="*/ 711140 h 952876"/>
              <a:gd name="connsiteX6" fmla="*/ 289516 w 1005581"/>
              <a:gd name="connsiteY6" fmla="*/ 709416 h 952876"/>
              <a:gd name="connsiteX7" fmla="*/ 117604 w 1005581"/>
              <a:gd name="connsiteY7" fmla="*/ 243081 h 952876"/>
              <a:gd name="connsiteX8" fmla="*/ 0 w 1005581"/>
              <a:gd name="connsiteY8" fmla="*/ 243782 h 952876"/>
              <a:gd name="connsiteX9" fmla="*/ 0 w 1005581"/>
              <a:gd name="connsiteY9" fmla="*/ 241487 h 952876"/>
              <a:gd name="connsiteX10" fmla="*/ 529143 w 1005581"/>
              <a:gd name="connsiteY10" fmla="*/ 241487 h 95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5581" h="952876">
                <a:moveTo>
                  <a:pt x="529143" y="0"/>
                </a:moveTo>
                <a:lnTo>
                  <a:pt x="1005581" y="476438"/>
                </a:lnTo>
                <a:lnTo>
                  <a:pt x="529143" y="952876"/>
                </a:lnTo>
                <a:lnTo>
                  <a:pt x="529143" y="711389"/>
                </a:lnTo>
                <a:lnTo>
                  <a:pt x="0" y="711389"/>
                </a:lnTo>
                <a:lnTo>
                  <a:pt x="0" y="711140"/>
                </a:lnTo>
                <a:lnTo>
                  <a:pt x="289516" y="709416"/>
                </a:lnTo>
                <a:lnTo>
                  <a:pt x="117604" y="243081"/>
                </a:lnTo>
                <a:lnTo>
                  <a:pt x="0" y="243782"/>
                </a:lnTo>
                <a:lnTo>
                  <a:pt x="0" y="241487"/>
                </a:lnTo>
                <a:lnTo>
                  <a:pt x="529143" y="2414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2" name="Parallelogram 2571">
            <a:extLst>
              <a:ext uri="{FF2B5EF4-FFF2-40B4-BE49-F238E27FC236}">
                <a16:creationId xmlns:a16="http://schemas.microsoft.com/office/drawing/2014/main" id="{4C5567E8-EE71-4407-AF85-6FA1CF194596}"/>
              </a:ext>
            </a:extLst>
          </p:cNvPr>
          <p:cNvSpPr/>
          <p:nvPr/>
        </p:nvSpPr>
        <p:spPr>
          <a:xfrm rot="4231473">
            <a:off x="2784995" y="3202005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3" name="Parallelogram 2572">
            <a:extLst>
              <a:ext uri="{FF2B5EF4-FFF2-40B4-BE49-F238E27FC236}">
                <a16:creationId xmlns:a16="http://schemas.microsoft.com/office/drawing/2014/main" id="{041F102F-D5AA-41B4-B5A4-3C3E3BD63BDE}"/>
              </a:ext>
            </a:extLst>
          </p:cNvPr>
          <p:cNvSpPr/>
          <p:nvPr/>
        </p:nvSpPr>
        <p:spPr>
          <a:xfrm rot="4231473">
            <a:off x="4392186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4" name="Parallelogram 2573">
            <a:extLst>
              <a:ext uri="{FF2B5EF4-FFF2-40B4-BE49-F238E27FC236}">
                <a16:creationId xmlns:a16="http://schemas.microsoft.com/office/drawing/2014/main" id="{72FD3AE6-84D8-451A-9FF7-C06452DD7182}"/>
              </a:ext>
            </a:extLst>
          </p:cNvPr>
          <p:cNvSpPr/>
          <p:nvPr/>
        </p:nvSpPr>
        <p:spPr>
          <a:xfrm rot="4231473">
            <a:off x="6003069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5" name="Parallelogram 2574">
            <a:extLst>
              <a:ext uri="{FF2B5EF4-FFF2-40B4-BE49-F238E27FC236}">
                <a16:creationId xmlns:a16="http://schemas.microsoft.com/office/drawing/2014/main" id="{D4EE64A6-C8D3-484E-836D-7CA17A17E488}"/>
              </a:ext>
            </a:extLst>
          </p:cNvPr>
          <p:cNvSpPr/>
          <p:nvPr/>
        </p:nvSpPr>
        <p:spPr>
          <a:xfrm rot="4231473">
            <a:off x="7613950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6" name="Parallelogram 2575">
            <a:extLst>
              <a:ext uri="{FF2B5EF4-FFF2-40B4-BE49-F238E27FC236}">
                <a16:creationId xmlns:a16="http://schemas.microsoft.com/office/drawing/2014/main" id="{E873A721-1D8C-41DB-A38A-EB8F7526207B}"/>
              </a:ext>
            </a:extLst>
          </p:cNvPr>
          <p:cNvSpPr/>
          <p:nvPr/>
        </p:nvSpPr>
        <p:spPr>
          <a:xfrm rot="4231473">
            <a:off x="9224832" y="3202006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7" name="Parallelogram 36">
            <a:extLst>
              <a:ext uri="{FF2B5EF4-FFF2-40B4-BE49-F238E27FC236}">
                <a16:creationId xmlns:a16="http://schemas.microsoft.com/office/drawing/2014/main" id="{362F2795-89BD-435E-B67B-7D322E8C366A}"/>
              </a:ext>
            </a:extLst>
          </p:cNvPr>
          <p:cNvSpPr/>
          <p:nvPr/>
        </p:nvSpPr>
        <p:spPr>
          <a:xfrm rot="4231473">
            <a:off x="1173179" y="3208604"/>
            <a:ext cx="1057314" cy="1466225"/>
          </a:xfrm>
          <a:prstGeom prst="parallelogram">
            <a:avLst>
              <a:gd name="adj" fmla="val 48341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578" name="직사각형 113">
            <a:extLst>
              <a:ext uri="{FF2B5EF4-FFF2-40B4-BE49-F238E27FC236}">
                <a16:creationId xmlns:a16="http://schemas.microsoft.com/office/drawing/2014/main" id="{3857490D-F83E-49AD-A9CF-E2765FA26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983" y="3757050"/>
            <a:ext cx="8404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cs typeface="Arial" charset="0"/>
              </a:rPr>
              <a:t>2001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79" name="TextBox 2578">
            <a:extLst>
              <a:ext uri="{FF2B5EF4-FFF2-40B4-BE49-F238E27FC236}">
                <a16:creationId xmlns:a16="http://schemas.microsoft.com/office/drawing/2014/main" id="{9A6BCE5D-CDB3-4BCB-88AB-571EFFD92288}"/>
              </a:ext>
            </a:extLst>
          </p:cNvPr>
          <p:cNvSpPr txBox="1"/>
          <p:nvPr/>
        </p:nvSpPr>
        <p:spPr>
          <a:xfrm>
            <a:off x="4502548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2002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0" name="TextBox 2579">
            <a:extLst>
              <a:ext uri="{FF2B5EF4-FFF2-40B4-BE49-F238E27FC236}">
                <a16:creationId xmlns:a16="http://schemas.microsoft.com/office/drawing/2014/main" id="{DD484B91-3231-4B2C-BCE6-7E28844D5208}"/>
              </a:ext>
            </a:extLst>
          </p:cNvPr>
          <p:cNvSpPr txBox="1"/>
          <p:nvPr/>
        </p:nvSpPr>
        <p:spPr>
          <a:xfrm>
            <a:off x="611068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2005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1" name="TextBox 2580">
            <a:extLst>
              <a:ext uri="{FF2B5EF4-FFF2-40B4-BE49-F238E27FC236}">
                <a16:creationId xmlns:a16="http://schemas.microsoft.com/office/drawing/2014/main" id="{43935AF8-79F2-4F5B-B872-78F66A779B9F}"/>
              </a:ext>
            </a:extLst>
          </p:cNvPr>
          <p:cNvSpPr txBox="1"/>
          <p:nvPr/>
        </p:nvSpPr>
        <p:spPr>
          <a:xfrm>
            <a:off x="7718830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2009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2" name="TextBox 2581">
            <a:extLst>
              <a:ext uri="{FF2B5EF4-FFF2-40B4-BE49-F238E27FC236}">
                <a16:creationId xmlns:a16="http://schemas.microsoft.com/office/drawing/2014/main" id="{EBD0F76F-4C02-47C9-975A-8B6DAA87514C}"/>
              </a:ext>
            </a:extLst>
          </p:cNvPr>
          <p:cNvSpPr txBox="1"/>
          <p:nvPr/>
        </p:nvSpPr>
        <p:spPr>
          <a:xfrm>
            <a:off x="9326969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2010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83" name="TextBox 2582">
            <a:extLst>
              <a:ext uri="{FF2B5EF4-FFF2-40B4-BE49-F238E27FC236}">
                <a16:creationId xmlns:a16="http://schemas.microsoft.com/office/drawing/2014/main" id="{A5DEC4C3-4990-4522-BD54-03306F101CA2}"/>
              </a:ext>
            </a:extLst>
          </p:cNvPr>
          <p:cNvSpPr txBox="1"/>
          <p:nvPr/>
        </p:nvSpPr>
        <p:spPr>
          <a:xfrm>
            <a:off x="1298842" y="3757050"/>
            <a:ext cx="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2000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84" name="Group 2583">
            <a:extLst>
              <a:ext uri="{FF2B5EF4-FFF2-40B4-BE49-F238E27FC236}">
                <a16:creationId xmlns:a16="http://schemas.microsoft.com/office/drawing/2014/main" id="{3F609862-3F23-4FC8-8919-C04366AECC11}"/>
              </a:ext>
            </a:extLst>
          </p:cNvPr>
          <p:cNvGrpSpPr/>
          <p:nvPr/>
        </p:nvGrpSpPr>
        <p:grpSpPr>
          <a:xfrm>
            <a:off x="8720922" y="4203147"/>
            <a:ext cx="2108583" cy="1890714"/>
            <a:chOff x="3517708" y="4050746"/>
            <a:chExt cx="2108583" cy="1890714"/>
          </a:xfrm>
        </p:grpSpPr>
        <p:sp>
          <p:nvSpPr>
            <p:cNvPr id="2585" name="Right Arrow 64">
              <a:extLst>
                <a:ext uri="{FF2B5EF4-FFF2-40B4-BE49-F238E27FC236}">
                  <a16:creationId xmlns:a16="http://schemas.microsoft.com/office/drawing/2014/main" id="{9B1A86A8-B2E3-4A45-A43D-19424AB13E8B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86" name="Rounded Rectangle 65">
              <a:extLst>
                <a:ext uri="{FF2B5EF4-FFF2-40B4-BE49-F238E27FC236}">
                  <a16:creationId xmlns:a16="http://schemas.microsoft.com/office/drawing/2014/main" id="{2827F646-AAC2-4F50-9793-066C3B552EF7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87" name="Group 2586">
            <a:extLst>
              <a:ext uri="{FF2B5EF4-FFF2-40B4-BE49-F238E27FC236}">
                <a16:creationId xmlns:a16="http://schemas.microsoft.com/office/drawing/2014/main" id="{905931F2-8C93-494A-B97F-777A902AF804}"/>
              </a:ext>
            </a:extLst>
          </p:cNvPr>
          <p:cNvGrpSpPr/>
          <p:nvPr/>
        </p:nvGrpSpPr>
        <p:grpSpPr>
          <a:xfrm>
            <a:off x="8755322" y="5074518"/>
            <a:ext cx="2039783" cy="923330"/>
            <a:chOff x="3305542" y="1715063"/>
            <a:chExt cx="1467971" cy="923330"/>
          </a:xfrm>
        </p:grpSpPr>
        <p:sp>
          <p:nvSpPr>
            <p:cNvPr id="2588" name="TextBox 2587">
              <a:extLst>
                <a:ext uri="{FF2B5EF4-FFF2-40B4-BE49-F238E27FC236}">
                  <a16:creationId xmlns:a16="http://schemas.microsoft.com/office/drawing/2014/main" id="{A59F0066-F79F-47C0-9C10-7607F172C683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More companies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9172CC76-7F24-4D76-BAC0-8B20BFE3D0B3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Facebook, Apple, Google and many more of todays big companies are 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using SQLite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0" name="Group 2589">
            <a:extLst>
              <a:ext uri="{FF2B5EF4-FFF2-40B4-BE49-F238E27FC236}">
                <a16:creationId xmlns:a16="http://schemas.microsoft.com/office/drawing/2014/main" id="{126B24A8-ECEF-4338-B01E-CA5AAFE54366}"/>
              </a:ext>
            </a:extLst>
          </p:cNvPr>
          <p:cNvGrpSpPr/>
          <p:nvPr/>
        </p:nvGrpSpPr>
        <p:grpSpPr>
          <a:xfrm rot="10800000">
            <a:off x="3873446" y="1848585"/>
            <a:ext cx="2108583" cy="1890287"/>
            <a:chOff x="735226" y="4050746"/>
            <a:chExt cx="2108583" cy="1890287"/>
          </a:xfrm>
        </p:grpSpPr>
        <p:sp>
          <p:nvSpPr>
            <p:cNvPr id="2591" name="Right Arrow 70">
              <a:extLst>
                <a:ext uri="{FF2B5EF4-FFF2-40B4-BE49-F238E27FC236}">
                  <a16:creationId xmlns:a16="http://schemas.microsoft.com/office/drawing/2014/main" id="{CA95F54E-0AAE-4B6F-8371-D04273E13FC4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2" name="Rounded Rectangle 71">
              <a:extLst>
                <a:ext uri="{FF2B5EF4-FFF2-40B4-BE49-F238E27FC236}">
                  <a16:creationId xmlns:a16="http://schemas.microsoft.com/office/drawing/2014/main" id="{7905345B-EFD6-46F4-AA32-D2CFC1B307F5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3" name="Group 2592">
            <a:extLst>
              <a:ext uri="{FF2B5EF4-FFF2-40B4-BE49-F238E27FC236}">
                <a16:creationId xmlns:a16="http://schemas.microsoft.com/office/drawing/2014/main" id="{2A176A51-9B5B-4F4F-98DB-A07DEA3F159C}"/>
              </a:ext>
            </a:extLst>
          </p:cNvPr>
          <p:cNvGrpSpPr/>
          <p:nvPr/>
        </p:nvGrpSpPr>
        <p:grpSpPr>
          <a:xfrm>
            <a:off x="3873447" y="1964159"/>
            <a:ext cx="2108582" cy="923330"/>
            <a:chOff x="3305542" y="1715063"/>
            <a:chExt cx="1467971" cy="923330"/>
          </a:xfrm>
        </p:grpSpPr>
        <p:sp>
          <p:nvSpPr>
            <p:cNvPr id="2594" name="TextBox 2593">
              <a:extLst>
                <a:ext uri="{FF2B5EF4-FFF2-40B4-BE49-F238E27FC236}">
                  <a16:creationId xmlns:a16="http://schemas.microsoft.com/office/drawing/2014/main" id="{ED456C14-B25E-4C4F-9D9F-2B47C1B4F581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First Big Tech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95" name="TextBox 2594">
              <a:extLst>
                <a:ext uri="{FF2B5EF4-FFF2-40B4-BE49-F238E27FC236}">
                  <a16:creationId xmlns:a16="http://schemas.microsoft.com/office/drawing/2014/main" id="{3EF43B0C-8AF0-403B-A047-7FB7714F2385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Motorola decides to start implementing SQLite in its new phone models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96" name="Group 2595">
            <a:extLst>
              <a:ext uri="{FF2B5EF4-FFF2-40B4-BE49-F238E27FC236}">
                <a16:creationId xmlns:a16="http://schemas.microsoft.com/office/drawing/2014/main" id="{DC927A7D-B04F-4014-9D8C-B16FEF616421}"/>
              </a:ext>
            </a:extLst>
          </p:cNvPr>
          <p:cNvGrpSpPr/>
          <p:nvPr/>
        </p:nvGrpSpPr>
        <p:grpSpPr>
          <a:xfrm>
            <a:off x="2257621" y="4203147"/>
            <a:ext cx="2108583" cy="1890714"/>
            <a:chOff x="735224" y="4050746"/>
            <a:chExt cx="2108583" cy="1890714"/>
          </a:xfrm>
        </p:grpSpPr>
        <p:sp>
          <p:nvSpPr>
            <p:cNvPr id="2597" name="Right Arrow 79">
              <a:extLst>
                <a:ext uri="{FF2B5EF4-FFF2-40B4-BE49-F238E27FC236}">
                  <a16:creationId xmlns:a16="http://schemas.microsoft.com/office/drawing/2014/main" id="{D110E7E1-3FB4-40CB-BAAF-01B7D81A558A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98" name="Rounded Rectangle 80">
              <a:extLst>
                <a:ext uri="{FF2B5EF4-FFF2-40B4-BE49-F238E27FC236}">
                  <a16:creationId xmlns:a16="http://schemas.microsoft.com/office/drawing/2014/main" id="{E0EB7616-0FD5-46F2-9172-D260EB1C7051}"/>
                </a:ext>
              </a:extLst>
            </p:cNvPr>
            <p:cNvSpPr/>
            <p:nvPr/>
          </p:nvSpPr>
          <p:spPr>
            <a:xfrm>
              <a:off x="735224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C5B56B1-03C9-4ACF-B09E-F5CA36FD86BF}"/>
              </a:ext>
            </a:extLst>
          </p:cNvPr>
          <p:cNvGrpSpPr/>
          <p:nvPr/>
        </p:nvGrpSpPr>
        <p:grpSpPr>
          <a:xfrm>
            <a:off x="2292021" y="5074518"/>
            <a:ext cx="2039783" cy="923330"/>
            <a:chOff x="3305542" y="1715063"/>
            <a:chExt cx="1467971" cy="923330"/>
          </a:xfrm>
        </p:grpSpPr>
        <p:sp>
          <p:nvSpPr>
            <p:cNvPr id="2600" name="TextBox 2599">
              <a:extLst>
                <a:ext uri="{FF2B5EF4-FFF2-40B4-BE49-F238E27FC236}">
                  <a16:creationId xmlns:a16="http://schemas.microsoft.com/office/drawing/2014/main" id="{DFA04C31-21F1-4223-A6F2-8C04A3A2F89F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gets updated to V.2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1" name="TextBox 2600">
              <a:extLst>
                <a:ext uri="{FF2B5EF4-FFF2-40B4-BE49-F238E27FC236}">
                  <a16:creationId xmlns:a16="http://schemas.microsoft.com/office/drawing/2014/main" id="{7EE90F5F-9B8D-4D74-A0A0-6B0FB9313D7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B-Tree implementation replaces the previous GNU storage manager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03" name="Group 2602">
            <a:extLst>
              <a:ext uri="{FF2B5EF4-FFF2-40B4-BE49-F238E27FC236}">
                <a16:creationId xmlns:a16="http://schemas.microsoft.com/office/drawing/2014/main" id="{7CC854F2-E98B-444D-97A4-18677E268580}"/>
              </a:ext>
            </a:extLst>
          </p:cNvPr>
          <p:cNvGrpSpPr/>
          <p:nvPr/>
        </p:nvGrpSpPr>
        <p:grpSpPr>
          <a:xfrm>
            <a:off x="5489271" y="4203147"/>
            <a:ext cx="2108583" cy="1890714"/>
            <a:chOff x="3517708" y="4050746"/>
            <a:chExt cx="2108583" cy="1890714"/>
          </a:xfrm>
        </p:grpSpPr>
        <p:sp>
          <p:nvSpPr>
            <p:cNvPr id="2604" name="Right Arrow 91">
              <a:extLst>
                <a:ext uri="{FF2B5EF4-FFF2-40B4-BE49-F238E27FC236}">
                  <a16:creationId xmlns:a16="http://schemas.microsoft.com/office/drawing/2014/main" id="{B515B9F4-2E95-4123-AAB7-D0DF4B1DF934}"/>
                </a:ext>
              </a:extLst>
            </p:cNvPr>
            <p:cNvSpPr/>
            <p:nvPr/>
          </p:nvSpPr>
          <p:spPr>
            <a:xfrm rot="16200000">
              <a:off x="4283968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05" name="Rounded Rectangle 92">
              <a:extLst>
                <a:ext uri="{FF2B5EF4-FFF2-40B4-BE49-F238E27FC236}">
                  <a16:creationId xmlns:a16="http://schemas.microsoft.com/office/drawing/2014/main" id="{D65A5303-4890-498A-8AD8-4B8055DA3976}"/>
                </a:ext>
              </a:extLst>
            </p:cNvPr>
            <p:cNvSpPr/>
            <p:nvPr/>
          </p:nvSpPr>
          <p:spPr>
            <a:xfrm>
              <a:off x="3517708" y="4422260"/>
              <a:ext cx="2108583" cy="1519200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06" name="Group 2605">
            <a:extLst>
              <a:ext uri="{FF2B5EF4-FFF2-40B4-BE49-F238E27FC236}">
                <a16:creationId xmlns:a16="http://schemas.microsoft.com/office/drawing/2014/main" id="{A434F9A2-708C-4A28-AD62-98D0906C2BBE}"/>
              </a:ext>
            </a:extLst>
          </p:cNvPr>
          <p:cNvGrpSpPr/>
          <p:nvPr/>
        </p:nvGrpSpPr>
        <p:grpSpPr>
          <a:xfrm>
            <a:off x="5523672" y="5074518"/>
            <a:ext cx="2039783" cy="923330"/>
            <a:chOff x="3305542" y="1715063"/>
            <a:chExt cx="1467971" cy="923330"/>
          </a:xfrm>
        </p:grpSpPr>
        <p:sp>
          <p:nvSpPr>
            <p:cNvPr id="2607" name="TextBox 2606">
              <a:extLst>
                <a:ext uri="{FF2B5EF4-FFF2-40B4-BE49-F238E27FC236}">
                  <a16:creationId xmlns:a16="http://schemas.microsoft.com/office/drawing/2014/main" id="{14DBD814-8C67-4627-874F-060A7E1D0B6C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O'Reilly Award</a:t>
              </a:r>
            </a:p>
            <a:p>
              <a:pPr algn="ctr"/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08" name="TextBox 2607">
              <a:extLst>
                <a:ext uri="{FF2B5EF4-FFF2-40B4-BE49-F238E27FC236}">
                  <a16:creationId xmlns:a16="http://schemas.microsoft.com/office/drawing/2014/main" id="{9BCED9B5-578C-4D0F-94B9-3B976D441A84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Hipp wins Google’s Open Source Award for best integrator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0" name="Group 2609">
            <a:extLst>
              <a:ext uri="{FF2B5EF4-FFF2-40B4-BE49-F238E27FC236}">
                <a16:creationId xmlns:a16="http://schemas.microsoft.com/office/drawing/2014/main" id="{2C9701D3-718E-410B-9F7B-BE309350CCA1}"/>
              </a:ext>
            </a:extLst>
          </p:cNvPr>
          <p:cNvGrpSpPr/>
          <p:nvPr/>
        </p:nvGrpSpPr>
        <p:grpSpPr>
          <a:xfrm rot="10800000">
            <a:off x="7105096" y="1829746"/>
            <a:ext cx="2108583" cy="1890287"/>
            <a:chOff x="735226" y="4050746"/>
            <a:chExt cx="2108583" cy="1890287"/>
          </a:xfrm>
        </p:grpSpPr>
        <p:sp>
          <p:nvSpPr>
            <p:cNvPr id="2611" name="Right Arrow 99">
              <a:extLst>
                <a:ext uri="{FF2B5EF4-FFF2-40B4-BE49-F238E27FC236}">
                  <a16:creationId xmlns:a16="http://schemas.microsoft.com/office/drawing/2014/main" id="{4132D83B-7277-4332-8045-383A14A43190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2" name="Rounded Rectangle 100">
              <a:extLst>
                <a:ext uri="{FF2B5EF4-FFF2-40B4-BE49-F238E27FC236}">
                  <a16:creationId xmlns:a16="http://schemas.microsoft.com/office/drawing/2014/main" id="{FF3EEE3D-191F-42A7-8587-C7FF13D07BC4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14" name="Group 2613">
            <a:extLst>
              <a:ext uri="{FF2B5EF4-FFF2-40B4-BE49-F238E27FC236}">
                <a16:creationId xmlns:a16="http://schemas.microsoft.com/office/drawing/2014/main" id="{B526B00B-6A91-4A32-9C23-94E32D912E10}"/>
              </a:ext>
            </a:extLst>
          </p:cNvPr>
          <p:cNvGrpSpPr/>
          <p:nvPr/>
        </p:nvGrpSpPr>
        <p:grpSpPr>
          <a:xfrm>
            <a:off x="7105096" y="1935795"/>
            <a:ext cx="2108583" cy="815518"/>
            <a:chOff x="3305541" y="1715063"/>
            <a:chExt cx="1467972" cy="815518"/>
          </a:xfrm>
        </p:grpSpPr>
        <p:sp>
          <p:nvSpPr>
            <p:cNvPr id="2615" name="TextBox 2614">
              <a:extLst>
                <a:ext uri="{FF2B5EF4-FFF2-40B4-BE49-F238E27FC236}">
                  <a16:creationId xmlns:a16="http://schemas.microsoft.com/office/drawing/2014/main" id="{AEDEED0B-529D-4D9E-A547-0306CF4696EB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Test and Coverage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16" name="TextBox 2615">
              <a:extLst>
                <a:ext uri="{FF2B5EF4-FFF2-40B4-BE49-F238E27FC236}">
                  <a16:creationId xmlns:a16="http://schemas.microsoft.com/office/drawing/2014/main" id="{3C9487F6-7250-4E5F-8634-9AAA034BD433}"/>
                </a:ext>
              </a:extLst>
            </p:cNvPr>
            <p:cNvSpPr txBox="1"/>
            <p:nvPr/>
          </p:nvSpPr>
          <p:spPr>
            <a:xfrm>
              <a:off x="3305541" y="2068916"/>
              <a:ext cx="14679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202122"/>
                  </a:solidFill>
                  <a:effectLst/>
                </a:rPr>
                <a:t>SQLite releases have 100% branch test coverage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414E5CF7-FE0C-4B86-9ACC-4F4B7590CB88}"/>
              </a:ext>
            </a:extLst>
          </p:cNvPr>
          <p:cNvGrpSpPr/>
          <p:nvPr/>
        </p:nvGrpSpPr>
        <p:grpSpPr>
          <a:xfrm rot="10800000">
            <a:off x="675191" y="1834795"/>
            <a:ext cx="2108583" cy="1890287"/>
            <a:chOff x="735226" y="4050746"/>
            <a:chExt cx="2108583" cy="1890287"/>
          </a:xfrm>
        </p:grpSpPr>
        <p:sp>
          <p:nvSpPr>
            <p:cNvPr id="2618" name="Right Arrow 70">
              <a:extLst>
                <a:ext uri="{FF2B5EF4-FFF2-40B4-BE49-F238E27FC236}">
                  <a16:creationId xmlns:a16="http://schemas.microsoft.com/office/drawing/2014/main" id="{2E3758C6-8D75-4733-AB72-F9AE5FF79FA7}"/>
                </a:ext>
              </a:extLst>
            </p:cNvPr>
            <p:cNvSpPr/>
            <p:nvPr/>
          </p:nvSpPr>
          <p:spPr>
            <a:xfrm rot="16200000">
              <a:off x="1501484" y="4096462"/>
              <a:ext cx="576064" cy="484632"/>
            </a:xfrm>
            <a:prstGeom prst="rightArrow">
              <a:avLst>
                <a:gd name="adj1" fmla="val 50000"/>
                <a:gd name="adj2" fmla="val 54388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619" name="Rounded Rectangle 71">
              <a:extLst>
                <a:ext uri="{FF2B5EF4-FFF2-40B4-BE49-F238E27FC236}">
                  <a16:creationId xmlns:a16="http://schemas.microsoft.com/office/drawing/2014/main" id="{85078332-9798-4DF9-BBA5-C40E52C663B8}"/>
                </a:ext>
              </a:extLst>
            </p:cNvPr>
            <p:cNvSpPr/>
            <p:nvPr/>
          </p:nvSpPr>
          <p:spPr>
            <a:xfrm>
              <a:off x="735226" y="4422262"/>
              <a:ext cx="2108583" cy="1518771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620" name="Group 2619">
            <a:extLst>
              <a:ext uri="{FF2B5EF4-FFF2-40B4-BE49-F238E27FC236}">
                <a16:creationId xmlns:a16="http://schemas.microsoft.com/office/drawing/2014/main" id="{4881781A-291B-476B-8919-4BA3CB8988A2}"/>
              </a:ext>
            </a:extLst>
          </p:cNvPr>
          <p:cNvGrpSpPr/>
          <p:nvPr/>
        </p:nvGrpSpPr>
        <p:grpSpPr>
          <a:xfrm>
            <a:off x="675192" y="1950369"/>
            <a:ext cx="2075187" cy="923330"/>
            <a:chOff x="3305542" y="1715063"/>
            <a:chExt cx="1467971" cy="923330"/>
          </a:xfrm>
        </p:grpSpPr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AD974D1E-2958-48C9-8301-34CDABA5F4AD}"/>
                </a:ext>
              </a:extLst>
            </p:cNvPr>
            <p:cNvSpPr txBox="1"/>
            <p:nvPr/>
          </p:nvSpPr>
          <p:spPr>
            <a:xfrm>
              <a:off x="3305542" y="1715063"/>
              <a:ext cx="14679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SQLite 1.0 is released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8AD26A69-C5E2-4330-A290-9305DDDDF5CA}"/>
                </a:ext>
              </a:extLst>
            </p:cNvPr>
            <p:cNvSpPr txBox="1"/>
            <p:nvPr/>
          </p:nvSpPr>
          <p:spPr>
            <a:xfrm>
              <a:off x="3305542" y="1992062"/>
              <a:ext cx="14679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0" i="0" dirty="0">
                  <a:solidFill>
                    <a:srgbClr val="333333"/>
                  </a:solidFill>
                  <a:effectLst/>
                  <a:latin typeface="inter-regular"/>
                </a:rPr>
                <a:t>In August D. Richard Hipp announces a new DB engine to manage military missiles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23" name="Rectangle 7">
            <a:extLst>
              <a:ext uri="{FF2B5EF4-FFF2-40B4-BE49-F238E27FC236}">
                <a16:creationId xmlns:a16="http://schemas.microsoft.com/office/drawing/2014/main" id="{B64C979D-CDC2-4176-B7A6-DB733AC578A1}"/>
              </a:ext>
            </a:extLst>
          </p:cNvPr>
          <p:cNvSpPr/>
          <p:nvPr/>
        </p:nvSpPr>
        <p:spPr>
          <a:xfrm>
            <a:off x="1582506" y="2920314"/>
            <a:ext cx="310253" cy="3102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25" name="Block Arc 10">
            <a:extLst>
              <a:ext uri="{FF2B5EF4-FFF2-40B4-BE49-F238E27FC236}">
                <a16:creationId xmlns:a16="http://schemas.microsoft.com/office/drawing/2014/main" id="{B736EAFD-F4EF-4B6C-9C8C-13E1FA3F1B72}"/>
              </a:ext>
            </a:extLst>
          </p:cNvPr>
          <p:cNvSpPr/>
          <p:nvPr/>
        </p:nvSpPr>
        <p:spPr>
          <a:xfrm>
            <a:off x="9601816" y="4737732"/>
            <a:ext cx="415714" cy="28158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4D9CB22-AD09-FDE3-EE45-85F3C5F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418" y="2869581"/>
            <a:ext cx="373937" cy="373937"/>
          </a:xfrm>
          <a:prstGeom prst="rect">
            <a:avLst/>
          </a:prstGeom>
        </p:spPr>
      </p:pic>
      <p:pic>
        <p:nvPicPr>
          <p:cNvPr id="10" name="Picture 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8E999C1-45AA-FCCE-CE07-6EA06425A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9" y="4675323"/>
            <a:ext cx="406400" cy="406400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D033A33-8693-AF3A-56C1-08DA436F2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652" y="4675323"/>
            <a:ext cx="395820" cy="395820"/>
          </a:xfrm>
          <a:prstGeom prst="rect">
            <a:avLst/>
          </a:prstGeom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7C4CA7C9-3685-55F1-98CF-844DCFB458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02" y="2905667"/>
            <a:ext cx="395820" cy="39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947034" y="506088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Famous Examples</a:t>
            </a:r>
            <a:endParaRPr b="1" dirty="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4577701" y="3212368"/>
            <a:ext cx="6667265" cy="1129600"/>
            <a:chOff x="3433276" y="2409276"/>
            <a:chExt cx="5000449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tx2">
                      <a:lumMod val="75000"/>
                    </a:schemeClr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Google</a:t>
              </a:r>
              <a:endParaRPr sz="24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6925" y="245799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Google uses SQLite in their Android cell-phone operating system, and in the Chrome Web Browser.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4577701" y="4727517"/>
            <a:ext cx="6667265" cy="1129600"/>
            <a:chOff x="3433276" y="3545638"/>
            <a:chExt cx="5000449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Apple</a:t>
              </a:r>
              <a:endParaRPr sz="2400" dirty="0"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6925" y="3627180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Apple uses SQLite in many of the native applications running on Mac OS-X desktops and servers and on iOS devices.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4577701" y="1697220"/>
            <a:ext cx="6778556" cy="1129600"/>
            <a:chOff x="3433276" y="1272915"/>
            <a:chExt cx="5083917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33" tIns="121900" rIns="121900" bIns="121900" anchor="ctr" anchorCtr="0">
              <a:noAutofit/>
            </a:bodyPr>
            <a:lstStyle/>
            <a:p>
              <a:pPr>
                <a:buClr>
                  <a:schemeClr val="dk1"/>
                </a:buClr>
                <a:buSzPts val="1100"/>
              </a:pPr>
              <a:r>
                <a:rPr lang="en" sz="2267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Microsoft</a:t>
              </a:r>
              <a:endParaRPr sz="2267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49" y="1429065"/>
              <a:ext cx="2170144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-GB" sz="1400" dirty="0">
                  <a:latin typeface="Roboto"/>
                  <a:ea typeface="Roboto"/>
                  <a:cs typeface="Roboto"/>
                  <a:sym typeface="Roboto"/>
                </a:rPr>
                <a:t>Microsoft uses SQLite as a core component of Windows 10 and 11</a:t>
              </a:r>
              <a:endParaRPr sz="14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947034" y="2261927"/>
            <a:ext cx="3280767" cy="3030589"/>
            <a:chOff x="710275" y="1696445"/>
            <a:chExt cx="2460575" cy="2272942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79275" y="2250845"/>
              <a:ext cx="1163700" cy="1163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267" b="1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SQLite</a:t>
              </a:r>
              <a:endParaRPr sz="2267" b="1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DC7D2A9E-04A3-35F0-A8AB-98415043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5085153"/>
            <a:ext cx="410400" cy="41040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E72FEF-5570-3AED-D753-82D95C90F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221" y="2088540"/>
            <a:ext cx="346774" cy="346774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A24831-F17B-64FE-5EDC-BD077C4AE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979" y="3575279"/>
            <a:ext cx="403296" cy="4032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F5AACD-0FBE-4578-E0C5-297664277814}"/>
              </a:ext>
            </a:extLst>
          </p:cNvPr>
          <p:cNvSpPr txBox="1"/>
          <p:nvPr/>
        </p:nvSpPr>
        <p:spPr>
          <a:xfrm>
            <a:off x="3637573" y="6324349"/>
            <a:ext cx="4159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And more: Facebook, Mozilla, Php,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28B1-AA46-0319-1D2F-EBDAAA40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9AD18-D7A3-1351-E27F-1F37517CBE2F}"/>
              </a:ext>
            </a:extLst>
          </p:cNvPr>
          <p:cNvSpPr txBox="1"/>
          <p:nvPr/>
        </p:nvSpPr>
        <p:spPr>
          <a:xfrm>
            <a:off x="1023257" y="1894114"/>
            <a:ext cx="878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https://corecursive.com/066-sqlite-with-richard-hipp/</a:t>
            </a:r>
            <a:r>
              <a:rPr lang="en-GB" dirty="0"/>
              <a:t>		Richard Hipp Interview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467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2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C2C55-BD17-96C4-BF59-DDEDDC87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 b="1" dirty="0"/>
              <a:t>Content Overview</a:t>
            </a:r>
            <a:endParaRPr lang="en-US" sz="4800" b="1" dirty="0"/>
          </a:p>
        </p:txBody>
      </p:sp>
      <p:cxnSp>
        <p:nvCxnSpPr>
          <p:cNvPr id="5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387">
            <a:extLst>
              <a:ext uri="{FF2B5EF4-FFF2-40B4-BE49-F238E27FC236}">
                <a16:creationId xmlns:a16="http://schemas.microsoft.com/office/drawing/2014/main" id="{FCAB8665-8AF1-DC6A-6ED8-B530E4B9BF14}"/>
              </a:ext>
            </a:extLst>
          </p:cNvPr>
          <p:cNvSpPr/>
          <p:nvPr/>
        </p:nvSpPr>
        <p:spPr>
          <a:xfrm>
            <a:off x="655283" y="3106654"/>
            <a:ext cx="11068670" cy="3694017"/>
          </a:xfrm>
          <a:custGeom>
            <a:avLst/>
            <a:gdLst>
              <a:gd name="connsiteX0" fmla="*/ 0 w 11068670"/>
              <a:gd name="connsiteY0" fmla="*/ 0 h 3694017"/>
              <a:gd name="connsiteX1" fmla="*/ 5579724 w 11068670"/>
              <a:gd name="connsiteY1" fmla="*/ 1051291 h 3694017"/>
              <a:gd name="connsiteX2" fmla="*/ 4000171 w 11068670"/>
              <a:gd name="connsiteY2" fmla="*/ 1993485 h 3694017"/>
              <a:gd name="connsiteX3" fmla="*/ 10347309 w 11068670"/>
              <a:gd name="connsiteY3" fmla="*/ 3089790 h 3694017"/>
              <a:gd name="connsiteX4" fmla="*/ 10461160 w 11068670"/>
              <a:gd name="connsiteY4" fmla="*/ 2846776 h 3694017"/>
              <a:gd name="connsiteX5" fmla="*/ 11068670 w 11068670"/>
              <a:gd name="connsiteY5" fmla="*/ 3451222 h 3694017"/>
              <a:gd name="connsiteX6" fmla="*/ 10064229 w 11068670"/>
              <a:gd name="connsiteY6" fmla="*/ 3694017 h 3694017"/>
              <a:gd name="connsiteX7" fmla="*/ 10182751 w 11068670"/>
              <a:gd name="connsiteY7" fmla="*/ 3441035 h 3694017"/>
              <a:gd name="connsiteX8" fmla="*/ 3559126 w 11068670"/>
              <a:gd name="connsiteY8" fmla="*/ 2132335 h 3694017"/>
              <a:gd name="connsiteX9" fmla="*/ 5333561 w 11068670"/>
              <a:gd name="connsiteY9" fmla="*/ 1031453 h 3694017"/>
              <a:gd name="connsiteX10" fmla="*/ 20516 w 11068670"/>
              <a:gd name="connsiteY10" fmla="*/ 39672 h 369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068670" h="3694017">
                <a:moveTo>
                  <a:pt x="0" y="0"/>
                </a:moveTo>
                <a:cubicBezTo>
                  <a:pt x="2639428" y="82650"/>
                  <a:pt x="6622502" y="502505"/>
                  <a:pt x="5579724" y="1051291"/>
                </a:cubicBezTo>
                <a:cubicBezTo>
                  <a:pt x="5029274" y="1345521"/>
                  <a:pt x="2837729" y="1848022"/>
                  <a:pt x="4000171" y="1993485"/>
                </a:cubicBezTo>
                <a:lnTo>
                  <a:pt x="10347309" y="3089790"/>
                </a:lnTo>
                <a:lnTo>
                  <a:pt x="10461160" y="2846776"/>
                </a:lnTo>
                <a:lnTo>
                  <a:pt x="11068670" y="3451222"/>
                </a:lnTo>
                <a:lnTo>
                  <a:pt x="10064229" y="3694017"/>
                </a:lnTo>
                <a:lnTo>
                  <a:pt x="10182751" y="3441035"/>
                </a:lnTo>
                <a:lnTo>
                  <a:pt x="3559126" y="2132335"/>
                </a:lnTo>
                <a:cubicBezTo>
                  <a:pt x="2328305" y="1818270"/>
                  <a:pt x="4666866" y="1295929"/>
                  <a:pt x="5333561" y="1031453"/>
                </a:cubicBezTo>
                <a:cubicBezTo>
                  <a:pt x="6393436" y="575232"/>
                  <a:pt x="2212062" y="128931"/>
                  <a:pt x="20516" y="39672"/>
                </a:cubicBezTo>
                <a:close/>
              </a:path>
            </a:pathLst>
          </a:custGeom>
          <a:solidFill>
            <a:schemeClr val="accent6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80B9D-4C0C-53EB-E745-2A7F03B5EED8}"/>
              </a:ext>
            </a:extLst>
          </p:cNvPr>
          <p:cNvSpPr txBox="1"/>
          <p:nvPr/>
        </p:nvSpPr>
        <p:spPr>
          <a:xfrm>
            <a:off x="9426622" y="5384222"/>
            <a:ext cx="2471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5"/>
                </a:solidFill>
                <a:cs typeface="Arial" pitchFamily="34" charset="0"/>
              </a:rPr>
              <a:t>Pros &amp; Cons</a:t>
            </a:r>
            <a:endParaRPr lang="ko-KR" altLang="en-US" sz="2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43970-E4E5-292D-8357-77EC05E533A5}"/>
              </a:ext>
            </a:extLst>
          </p:cNvPr>
          <p:cNvSpPr txBox="1"/>
          <p:nvPr/>
        </p:nvSpPr>
        <p:spPr>
          <a:xfrm>
            <a:off x="6082949" y="4483853"/>
            <a:ext cx="1728884" cy="855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History and Examples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92079-8CE4-F5B1-84D5-849DB62AD8EC}"/>
              </a:ext>
            </a:extLst>
          </p:cNvPr>
          <p:cNvSpPr txBox="1"/>
          <p:nvPr/>
        </p:nvSpPr>
        <p:spPr>
          <a:xfrm>
            <a:off x="2840208" y="5494436"/>
            <a:ext cx="1047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Demo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FC2765-ACAE-477A-6BF3-EB3F6150A00B}"/>
              </a:ext>
            </a:extLst>
          </p:cNvPr>
          <p:cNvSpPr txBox="1"/>
          <p:nvPr/>
        </p:nvSpPr>
        <p:spPr>
          <a:xfrm>
            <a:off x="3662137" y="3695088"/>
            <a:ext cx="1728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Principles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A68F38-E0DA-34E3-C5E9-AE82DC1C5D22}"/>
              </a:ext>
            </a:extLst>
          </p:cNvPr>
          <p:cNvSpPr txBox="1"/>
          <p:nvPr/>
        </p:nvSpPr>
        <p:spPr>
          <a:xfrm>
            <a:off x="1346369" y="3414145"/>
            <a:ext cx="144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Why SQLite?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A14B1879-6096-84E7-D51F-0701D19D89D4}"/>
              </a:ext>
            </a:extLst>
          </p:cNvPr>
          <p:cNvSpPr/>
          <p:nvPr/>
        </p:nvSpPr>
        <p:spPr>
          <a:xfrm>
            <a:off x="10025229" y="3414145"/>
            <a:ext cx="1250406" cy="1988784"/>
          </a:xfrm>
          <a:custGeom>
            <a:avLst/>
            <a:gdLst/>
            <a:ahLst/>
            <a:cxnLst/>
            <a:rect l="l" t="t" r="r" b="b"/>
            <a:pathLst>
              <a:path w="898090" h="1428422">
                <a:moveTo>
                  <a:pt x="449216" y="94631"/>
                </a:moveTo>
                <a:cubicBezTo>
                  <a:pt x="253684" y="94631"/>
                  <a:pt x="95174" y="253159"/>
                  <a:pt x="95174" y="448713"/>
                </a:cubicBezTo>
                <a:cubicBezTo>
                  <a:pt x="95174" y="644267"/>
                  <a:pt x="253684" y="802795"/>
                  <a:pt x="449216" y="802795"/>
                </a:cubicBezTo>
                <a:cubicBezTo>
                  <a:pt x="644748" y="802795"/>
                  <a:pt x="803258" y="644267"/>
                  <a:pt x="803258" y="448713"/>
                </a:cubicBezTo>
                <a:cubicBezTo>
                  <a:pt x="803258" y="253159"/>
                  <a:pt x="644748" y="94631"/>
                  <a:pt x="449216" y="94631"/>
                </a:cubicBezTo>
                <a:close/>
                <a:moveTo>
                  <a:pt x="450538" y="0"/>
                </a:moveTo>
                <a:cubicBezTo>
                  <a:pt x="568723" y="1"/>
                  <a:pt x="686907" y="45086"/>
                  <a:pt x="777080" y="135258"/>
                </a:cubicBezTo>
                <a:cubicBezTo>
                  <a:pt x="957424" y="315603"/>
                  <a:pt x="918245" y="575926"/>
                  <a:pt x="777080" y="788342"/>
                </a:cubicBezTo>
                <a:cubicBezTo>
                  <a:pt x="629152" y="1010934"/>
                  <a:pt x="568618" y="1140847"/>
                  <a:pt x="450539" y="1428422"/>
                </a:cubicBezTo>
                <a:cubicBezTo>
                  <a:pt x="310500" y="1123277"/>
                  <a:pt x="280710" y="1028502"/>
                  <a:pt x="123997" y="788342"/>
                </a:cubicBezTo>
                <a:cubicBezTo>
                  <a:pt x="-25604" y="572861"/>
                  <a:pt x="-56348" y="315602"/>
                  <a:pt x="123996" y="135258"/>
                </a:cubicBezTo>
                <a:cubicBezTo>
                  <a:pt x="214168" y="45086"/>
                  <a:pt x="332353" y="1"/>
                  <a:pt x="450538" y="0"/>
                </a:cubicBezTo>
                <a:close/>
              </a:path>
            </a:pathLst>
          </a:custGeom>
          <a:solidFill>
            <a:schemeClr val="accent5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8968903C-9B7A-5D45-19AF-9384BA54D5A7}"/>
              </a:ext>
            </a:extLst>
          </p:cNvPr>
          <p:cNvSpPr/>
          <p:nvPr/>
        </p:nvSpPr>
        <p:spPr>
          <a:xfrm>
            <a:off x="6471007" y="2820408"/>
            <a:ext cx="1017348" cy="1618104"/>
          </a:xfrm>
          <a:custGeom>
            <a:avLst/>
            <a:gdLst/>
            <a:ahLst/>
            <a:cxnLst/>
            <a:rect l="l" t="t" r="r" b="b"/>
            <a:pathLst>
              <a:path w="730699" h="1162185">
                <a:moveTo>
                  <a:pt x="365489" y="76993"/>
                </a:moveTo>
                <a:cubicBezTo>
                  <a:pt x="206401" y="76993"/>
                  <a:pt x="77435" y="205973"/>
                  <a:pt x="77435" y="365079"/>
                </a:cubicBezTo>
                <a:cubicBezTo>
                  <a:pt x="77435" y="524185"/>
                  <a:pt x="206401" y="653165"/>
                  <a:pt x="365489" y="653165"/>
                </a:cubicBezTo>
                <a:cubicBezTo>
                  <a:pt x="524577" y="653165"/>
                  <a:pt x="653543" y="524185"/>
                  <a:pt x="653543" y="365079"/>
                </a:cubicBezTo>
                <a:cubicBezTo>
                  <a:pt x="653543" y="205973"/>
                  <a:pt x="524577" y="76993"/>
                  <a:pt x="365489" y="76993"/>
                </a:cubicBezTo>
                <a:close/>
                <a:moveTo>
                  <a:pt x="366564" y="0"/>
                </a:moveTo>
                <a:cubicBezTo>
                  <a:pt x="462721" y="0"/>
                  <a:pt x="558878" y="36683"/>
                  <a:pt x="632244" y="110048"/>
                </a:cubicBezTo>
                <a:cubicBezTo>
                  <a:pt x="778974" y="256779"/>
                  <a:pt x="747097" y="468582"/>
                  <a:pt x="632244" y="641407"/>
                </a:cubicBezTo>
                <a:cubicBezTo>
                  <a:pt x="511887" y="822511"/>
                  <a:pt x="462636" y="928209"/>
                  <a:pt x="366565" y="1162185"/>
                </a:cubicBezTo>
                <a:cubicBezTo>
                  <a:pt x="252627" y="913915"/>
                  <a:pt x="228389" y="836805"/>
                  <a:pt x="100885" y="641406"/>
                </a:cubicBezTo>
                <a:cubicBezTo>
                  <a:pt x="-20832" y="466088"/>
                  <a:pt x="-45846" y="256778"/>
                  <a:pt x="100885" y="110048"/>
                </a:cubicBezTo>
                <a:cubicBezTo>
                  <a:pt x="174250" y="36683"/>
                  <a:pt x="270407" y="0"/>
                  <a:pt x="366564" y="0"/>
                </a:cubicBezTo>
                <a:close/>
              </a:path>
            </a:pathLst>
          </a:cu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080F396A-301B-62B7-F64A-0F765655D82C}"/>
              </a:ext>
            </a:extLst>
          </p:cNvPr>
          <p:cNvSpPr/>
          <p:nvPr/>
        </p:nvSpPr>
        <p:spPr>
          <a:xfrm>
            <a:off x="2879738" y="3818939"/>
            <a:ext cx="989815" cy="1574312"/>
          </a:xfrm>
          <a:custGeom>
            <a:avLst/>
            <a:gdLst/>
            <a:ahLst/>
            <a:cxnLst/>
            <a:rect l="l" t="t" r="r" b="b"/>
            <a:pathLst>
              <a:path w="710924" h="1130732">
                <a:moveTo>
                  <a:pt x="355597" y="74909"/>
                </a:moveTo>
                <a:cubicBezTo>
                  <a:pt x="200815" y="74909"/>
                  <a:pt x="75339" y="200399"/>
                  <a:pt x="75339" y="355199"/>
                </a:cubicBezTo>
                <a:cubicBezTo>
                  <a:pt x="75339" y="509999"/>
                  <a:pt x="200815" y="635489"/>
                  <a:pt x="355597" y="635489"/>
                </a:cubicBezTo>
                <a:cubicBezTo>
                  <a:pt x="510379" y="635489"/>
                  <a:pt x="635855" y="509999"/>
                  <a:pt x="635855" y="355199"/>
                </a:cubicBezTo>
                <a:cubicBezTo>
                  <a:pt x="635855" y="200399"/>
                  <a:pt x="510379" y="74909"/>
                  <a:pt x="355597" y="74909"/>
                </a:cubicBezTo>
                <a:close/>
                <a:moveTo>
                  <a:pt x="356644" y="0"/>
                </a:moveTo>
                <a:cubicBezTo>
                  <a:pt x="450198" y="0"/>
                  <a:pt x="543753" y="35690"/>
                  <a:pt x="615133" y="107070"/>
                </a:cubicBezTo>
                <a:cubicBezTo>
                  <a:pt x="757893" y="249830"/>
                  <a:pt x="726879" y="455901"/>
                  <a:pt x="615133" y="624048"/>
                </a:cubicBezTo>
                <a:cubicBezTo>
                  <a:pt x="498034" y="800250"/>
                  <a:pt x="450115" y="903089"/>
                  <a:pt x="356644" y="1130732"/>
                </a:cubicBezTo>
                <a:cubicBezTo>
                  <a:pt x="245790" y="889181"/>
                  <a:pt x="222208" y="814158"/>
                  <a:pt x="98155" y="624047"/>
                </a:cubicBezTo>
                <a:cubicBezTo>
                  <a:pt x="-20268" y="453474"/>
                  <a:pt x="-44605" y="249829"/>
                  <a:pt x="98155" y="107070"/>
                </a:cubicBezTo>
                <a:cubicBezTo>
                  <a:pt x="169534" y="35690"/>
                  <a:pt x="263089" y="0"/>
                  <a:pt x="356644" y="0"/>
                </a:cubicBezTo>
                <a:close/>
              </a:path>
            </a:pathLst>
          </a:cu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4">
            <a:extLst>
              <a:ext uri="{FF2B5EF4-FFF2-40B4-BE49-F238E27FC236}">
                <a16:creationId xmlns:a16="http://schemas.microsoft.com/office/drawing/2014/main" id="{02BB3668-472C-AB79-4756-1832BA7E6AD7}"/>
              </a:ext>
            </a:extLst>
          </p:cNvPr>
          <p:cNvSpPr/>
          <p:nvPr/>
        </p:nvSpPr>
        <p:spPr>
          <a:xfrm>
            <a:off x="4010066" y="2250979"/>
            <a:ext cx="892462" cy="1419473"/>
          </a:xfrm>
          <a:custGeom>
            <a:avLst/>
            <a:gdLst/>
            <a:ahLst/>
            <a:cxnLst/>
            <a:rect l="l" t="t" r="r" b="b"/>
            <a:pathLst>
              <a:path w="641001" h="1019521">
                <a:moveTo>
                  <a:pt x="320623" y="67542"/>
                </a:moveTo>
                <a:cubicBezTo>
                  <a:pt x="181064" y="67542"/>
                  <a:pt x="67929" y="180689"/>
                  <a:pt x="67929" y="320264"/>
                </a:cubicBezTo>
                <a:cubicBezTo>
                  <a:pt x="67929" y="459839"/>
                  <a:pt x="181064" y="572986"/>
                  <a:pt x="320623" y="572986"/>
                </a:cubicBezTo>
                <a:cubicBezTo>
                  <a:pt x="460182" y="572986"/>
                  <a:pt x="573317" y="459839"/>
                  <a:pt x="573317" y="320264"/>
                </a:cubicBezTo>
                <a:cubicBezTo>
                  <a:pt x="573317" y="180689"/>
                  <a:pt x="460182" y="67542"/>
                  <a:pt x="320623" y="67542"/>
                </a:cubicBezTo>
                <a:close/>
                <a:moveTo>
                  <a:pt x="321566" y="0"/>
                </a:moveTo>
                <a:cubicBezTo>
                  <a:pt x="405920" y="0"/>
                  <a:pt x="490273" y="32180"/>
                  <a:pt x="554632" y="96539"/>
                </a:cubicBezTo>
                <a:cubicBezTo>
                  <a:pt x="683351" y="225258"/>
                  <a:pt x="655387" y="411061"/>
                  <a:pt x="554632" y="562671"/>
                </a:cubicBezTo>
                <a:cubicBezTo>
                  <a:pt x="449051" y="721543"/>
                  <a:pt x="405845" y="814267"/>
                  <a:pt x="321567" y="1019521"/>
                </a:cubicBezTo>
                <a:cubicBezTo>
                  <a:pt x="221616" y="801727"/>
                  <a:pt x="200353" y="734083"/>
                  <a:pt x="88501" y="562670"/>
                </a:cubicBezTo>
                <a:cubicBezTo>
                  <a:pt x="-18275" y="408873"/>
                  <a:pt x="-40218" y="225258"/>
                  <a:pt x="88501" y="96539"/>
                </a:cubicBezTo>
                <a:cubicBezTo>
                  <a:pt x="152860" y="32180"/>
                  <a:pt x="237213" y="0"/>
                  <a:pt x="321566" y="0"/>
                </a:cubicBezTo>
                <a:close/>
              </a:path>
            </a:pathLst>
          </a:cu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3FFD354F-61B3-4E66-88F6-2F6798F0EE71}"/>
              </a:ext>
            </a:extLst>
          </p:cNvPr>
          <p:cNvSpPr/>
          <p:nvPr/>
        </p:nvSpPr>
        <p:spPr>
          <a:xfrm>
            <a:off x="1729183" y="2125114"/>
            <a:ext cx="713937" cy="1135525"/>
          </a:xfrm>
          <a:custGeom>
            <a:avLst/>
            <a:gdLst/>
            <a:ahLst/>
            <a:cxnLst/>
            <a:rect l="l" t="t" r="r" b="b"/>
            <a:pathLst>
              <a:path w="512777" h="815578">
                <a:moveTo>
                  <a:pt x="256487" y="54031"/>
                </a:moveTo>
                <a:cubicBezTo>
                  <a:pt x="144845" y="54031"/>
                  <a:pt x="54341" y="144545"/>
                  <a:pt x="54341" y="256199"/>
                </a:cubicBezTo>
                <a:cubicBezTo>
                  <a:pt x="54341" y="367853"/>
                  <a:pt x="144845" y="458367"/>
                  <a:pt x="256487" y="458367"/>
                </a:cubicBezTo>
                <a:cubicBezTo>
                  <a:pt x="368129" y="458367"/>
                  <a:pt x="458633" y="367853"/>
                  <a:pt x="458633" y="256199"/>
                </a:cubicBezTo>
                <a:cubicBezTo>
                  <a:pt x="458633" y="144545"/>
                  <a:pt x="368129" y="54031"/>
                  <a:pt x="256487" y="54031"/>
                </a:cubicBezTo>
                <a:close/>
                <a:moveTo>
                  <a:pt x="257241" y="0"/>
                </a:moveTo>
                <a:cubicBezTo>
                  <a:pt x="324720" y="0"/>
                  <a:pt x="392199" y="25743"/>
                  <a:pt x="443685" y="77228"/>
                </a:cubicBezTo>
                <a:cubicBezTo>
                  <a:pt x="546655" y="180198"/>
                  <a:pt x="524285" y="328833"/>
                  <a:pt x="443685" y="450115"/>
                </a:cubicBezTo>
                <a:cubicBezTo>
                  <a:pt x="359223" y="577207"/>
                  <a:pt x="324660" y="651383"/>
                  <a:pt x="257241" y="815578"/>
                </a:cubicBezTo>
                <a:cubicBezTo>
                  <a:pt x="177284" y="641351"/>
                  <a:pt x="160275" y="587238"/>
                  <a:pt x="70797" y="450115"/>
                </a:cubicBezTo>
                <a:cubicBezTo>
                  <a:pt x="-14619" y="327083"/>
                  <a:pt x="-32173" y="180198"/>
                  <a:pt x="70797" y="77228"/>
                </a:cubicBezTo>
                <a:cubicBezTo>
                  <a:pt x="122282" y="25743"/>
                  <a:pt x="189762" y="0"/>
                  <a:pt x="257241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 flipH="1">
            <a:off x="3580592" y="719932"/>
            <a:ext cx="4074931" cy="5418157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</a:endParaRPr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2" name="Google Shape;1502;p18"/>
            <p:cNvSpPr/>
            <p:nvPr/>
          </p:nvSpPr>
          <p:spPr>
            <a:xfrm flipH="1" flipV="1"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42" name="Google Shape;1542;p18"/>
          <p:cNvSpPr txBox="1"/>
          <p:nvPr/>
        </p:nvSpPr>
        <p:spPr>
          <a:xfrm>
            <a:off x="240317" y="1554639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chemeClr val="accent6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 – Open Source</a:t>
            </a:r>
            <a:endParaRPr sz="3067" dirty="0">
              <a:solidFill>
                <a:schemeClr val="accent6">
                  <a:lumMod val="7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240327" y="291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 – Lightweight</a:t>
            </a:r>
            <a:endParaRPr sz="3067" dirty="0">
              <a:solidFill>
                <a:schemeClr val="accent1">
                  <a:lumMod val="60000"/>
                  <a:lumOff val="4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240327" y="424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03 - RDBMS </a:t>
            </a:r>
            <a:endParaRPr sz="3067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240317" y="5573805"/>
            <a:ext cx="3216800" cy="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067" dirty="0">
                <a:solidFill>
                  <a:schemeClr val="accent5">
                    <a:lumMod val="75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04 - Embedded</a:t>
            </a:r>
            <a:endParaRPr sz="3067" dirty="0">
              <a:solidFill>
                <a:schemeClr val="accent5">
                  <a:lumMod val="75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297235" y="1996108"/>
            <a:ext cx="3968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34651" y="338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34651" y="471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34651" y="6047405"/>
            <a:ext cx="39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D92ADC5-C034-53CA-00CF-5C4D7216EB23}"/>
              </a:ext>
            </a:extLst>
          </p:cNvPr>
          <p:cNvSpPr txBox="1"/>
          <p:nvPr/>
        </p:nvSpPr>
        <p:spPr>
          <a:xfrm>
            <a:off x="363792" y="554605"/>
            <a:ext cx="321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latin typeface="+mj-lt"/>
                <a:ea typeface="Fira Sans Medium"/>
                <a:cs typeface="Fira Sans Medium"/>
                <a:sym typeface="Fira Sans Medium"/>
              </a:rPr>
              <a:t>Why SQLite?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2B0A8218-3F36-0158-5913-ABE331A8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34" y="4985124"/>
            <a:ext cx="356400" cy="35640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91068E9-7675-EB6E-7476-90BA6EFEA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835" y="2654050"/>
            <a:ext cx="1544457" cy="1544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D242F7-76B5-B83A-CA33-61797D7D7C1A}"/>
              </a:ext>
            </a:extLst>
          </p:cNvPr>
          <p:cNvSpPr txBox="1"/>
          <p:nvPr/>
        </p:nvSpPr>
        <p:spPr>
          <a:xfrm>
            <a:off x="8010987" y="2031594"/>
            <a:ext cx="3187918" cy="286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Helvetica Neue" panose="02000503000000020004" pitchFamily="2" charset="0"/>
              </a:rPr>
              <a:t>Often used in: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M</a:t>
            </a:r>
            <a:r>
              <a:rPr lang="en-GB" dirty="0">
                <a:effectLst/>
                <a:latin typeface="Helvetica Neue" panose="02000503000000020004" pitchFamily="2" charset="0"/>
              </a:rPr>
              <a:t>obile applications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latin typeface="Helvetica Neue" panose="02000503000000020004" pitchFamily="2" charset="0"/>
              </a:rPr>
              <a:t>Web development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Embedded systems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800" dirty="0">
              <a:effectLst/>
              <a:latin typeface="Helvetica Neue" panose="02000503000000020004" pitchFamily="2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>
                <a:effectLst/>
                <a:latin typeface="Helvetica Neue" panose="02000503000000020004" pitchFamily="2" charset="0"/>
              </a:rPr>
              <a:t>Desktop applications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6"/>
          <p:cNvGrpSpPr/>
          <p:nvPr/>
        </p:nvGrpSpPr>
        <p:grpSpPr>
          <a:xfrm>
            <a:off x="934134" y="1364434"/>
            <a:ext cx="10271081" cy="4770481"/>
            <a:chOff x="700600" y="1023325"/>
            <a:chExt cx="7703311" cy="3577861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6101697" y="1646325"/>
              <a:ext cx="2302214" cy="2241600"/>
              <a:chOff x="6101697" y="1646325"/>
              <a:chExt cx="2302214" cy="22416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6101697" y="1646325"/>
                <a:ext cx="2302214" cy="328538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88" extrusionOk="0">
                    <a:moveTo>
                      <a:pt x="1" y="1"/>
                    </a:moveTo>
                    <a:lnTo>
                      <a:pt x="1" y="2987"/>
                    </a:lnTo>
                    <a:lnTo>
                      <a:pt x="14587" y="2987"/>
                    </a:lnTo>
                    <a:cubicBezTo>
                      <a:pt x="15355" y="2987"/>
                      <a:pt x="16008" y="2363"/>
                      <a:pt x="16008" y="1566"/>
                    </a:cubicBezTo>
                    <a:lnTo>
                      <a:pt x="16008" y="1422"/>
                    </a:lnTo>
                    <a:cubicBezTo>
                      <a:pt x="16008" y="630"/>
                      <a:pt x="15355" y="1"/>
                      <a:pt x="14587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6101697" y="3562686"/>
                <a:ext cx="2302214" cy="325239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58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1" y="69"/>
                    </a:lnTo>
                    <a:lnTo>
                      <a:pt x="1" y="2958"/>
                    </a:lnTo>
                    <a:lnTo>
                      <a:pt x="14587" y="2958"/>
                    </a:lnTo>
                    <a:cubicBezTo>
                      <a:pt x="15355" y="2958"/>
                      <a:pt x="16008" y="2334"/>
                      <a:pt x="16008" y="1566"/>
                    </a:cubicBezTo>
                    <a:lnTo>
                      <a:pt x="16008" y="1398"/>
                    </a:lnTo>
                    <a:cubicBezTo>
                      <a:pt x="16008" y="624"/>
                      <a:pt x="15355" y="0"/>
                      <a:pt x="1458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101697" y="2604780"/>
                <a:ext cx="2302214" cy="327878"/>
              </a:xfrm>
              <a:custGeom>
                <a:avLst/>
                <a:gdLst/>
                <a:ahLst/>
                <a:cxnLst/>
                <a:rect l="l" t="t" r="r" b="b"/>
                <a:pathLst>
                  <a:path w="16009" h="2982" extrusionOk="0">
                    <a:moveTo>
                      <a:pt x="1" y="1"/>
                    </a:moveTo>
                    <a:lnTo>
                      <a:pt x="1" y="47"/>
                    </a:lnTo>
                    <a:lnTo>
                      <a:pt x="1" y="2982"/>
                    </a:lnTo>
                    <a:lnTo>
                      <a:pt x="14587" y="2982"/>
                    </a:lnTo>
                    <a:cubicBezTo>
                      <a:pt x="15355" y="2982"/>
                      <a:pt x="16008" y="2335"/>
                      <a:pt x="16008" y="1560"/>
                    </a:cubicBezTo>
                    <a:lnTo>
                      <a:pt x="16008" y="1393"/>
                    </a:lnTo>
                    <a:cubicBezTo>
                      <a:pt x="16008" y="625"/>
                      <a:pt x="15355" y="1"/>
                      <a:pt x="14587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00600" y="1023325"/>
              <a:ext cx="5438958" cy="3577861"/>
              <a:chOff x="700600" y="1023325"/>
              <a:chExt cx="5438958" cy="3577861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08222" y="1754975"/>
                <a:ext cx="2373146" cy="325899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2964" extrusionOk="0">
                    <a:moveTo>
                      <a:pt x="1421" y="0"/>
                    </a:moveTo>
                    <a:cubicBezTo>
                      <a:pt x="630" y="0"/>
                      <a:pt x="0" y="624"/>
                      <a:pt x="0" y="1398"/>
                    </a:cubicBezTo>
                    <a:lnTo>
                      <a:pt x="0" y="1566"/>
                    </a:lnTo>
                    <a:cubicBezTo>
                      <a:pt x="0" y="2334"/>
                      <a:pt x="630" y="2964"/>
                      <a:pt x="1421" y="2964"/>
                    </a:cubicBezTo>
                    <a:lnTo>
                      <a:pt x="16008" y="2964"/>
                    </a:lnTo>
                    <a:lnTo>
                      <a:pt x="16008" y="2912"/>
                    </a:lnTo>
                    <a:lnTo>
                      <a:pt x="15938" y="2889"/>
                    </a:lnTo>
                    <a:lnTo>
                      <a:pt x="1593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08298" y="2710224"/>
                <a:ext cx="2373146" cy="328538"/>
              </a:xfrm>
              <a:custGeom>
                <a:avLst/>
                <a:gdLst/>
                <a:ahLst/>
                <a:cxnLst/>
                <a:rect l="l" t="t" r="r" b="b"/>
                <a:pathLst>
                  <a:path w="16008" h="2988" extrusionOk="0">
                    <a:moveTo>
                      <a:pt x="1421" y="1"/>
                    </a:moveTo>
                    <a:cubicBezTo>
                      <a:pt x="630" y="1"/>
                      <a:pt x="0" y="653"/>
                      <a:pt x="0" y="1422"/>
                    </a:cubicBezTo>
                    <a:lnTo>
                      <a:pt x="0" y="1589"/>
                    </a:lnTo>
                    <a:cubicBezTo>
                      <a:pt x="0" y="2363"/>
                      <a:pt x="630" y="2987"/>
                      <a:pt x="1421" y="2987"/>
                    </a:cubicBezTo>
                    <a:lnTo>
                      <a:pt x="16008" y="2987"/>
                    </a:lnTo>
                    <a:lnTo>
                      <a:pt x="15938" y="2941"/>
                    </a:lnTo>
                    <a:lnTo>
                      <a:pt x="15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00600" y="3668697"/>
                <a:ext cx="2373078" cy="327878"/>
              </a:xfrm>
              <a:custGeom>
                <a:avLst/>
                <a:gdLst/>
                <a:ahLst/>
                <a:cxnLst/>
                <a:rect l="l" t="t" r="r" b="b"/>
                <a:pathLst>
                  <a:path w="15939" h="2982" extrusionOk="0">
                    <a:moveTo>
                      <a:pt x="1421" y="1"/>
                    </a:moveTo>
                    <a:cubicBezTo>
                      <a:pt x="630" y="1"/>
                      <a:pt x="0" y="625"/>
                      <a:pt x="0" y="1416"/>
                    </a:cubicBezTo>
                    <a:lnTo>
                      <a:pt x="0" y="1561"/>
                    </a:lnTo>
                    <a:cubicBezTo>
                      <a:pt x="0" y="2358"/>
                      <a:pt x="630" y="2982"/>
                      <a:pt x="1421" y="2982"/>
                    </a:cubicBezTo>
                    <a:lnTo>
                      <a:pt x="15938" y="2982"/>
                    </a:lnTo>
                    <a:lnTo>
                      <a:pt x="15938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23" name="Google Shape;123;p16"/>
              <p:cNvGrpSpPr/>
              <p:nvPr/>
            </p:nvGrpSpPr>
            <p:grpSpPr>
              <a:xfrm>
                <a:off x="3036000" y="1023325"/>
                <a:ext cx="3103558" cy="3577861"/>
                <a:chOff x="3036000" y="1023325"/>
                <a:chExt cx="3103558" cy="3577861"/>
              </a:xfrm>
            </p:grpSpPr>
            <p:sp>
              <p:nvSpPr>
                <p:cNvPr id="124" name="Google Shape;124;p16"/>
                <p:cNvSpPr/>
                <p:nvPr/>
              </p:nvSpPr>
              <p:spPr>
                <a:xfrm>
                  <a:off x="3036000" y="3666001"/>
                  <a:ext cx="1102867" cy="93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0" h="10591" extrusionOk="0">
                      <a:moveTo>
                        <a:pt x="0" y="1"/>
                      </a:moveTo>
                      <a:lnTo>
                        <a:pt x="0" y="37"/>
                      </a:lnTo>
                      <a:lnTo>
                        <a:pt x="58" y="37"/>
                      </a:lnTo>
                      <a:lnTo>
                        <a:pt x="0" y="1"/>
                      </a:lnTo>
                      <a:close/>
                      <a:moveTo>
                        <a:pt x="88" y="37"/>
                      </a:moveTo>
                      <a:lnTo>
                        <a:pt x="88" y="3793"/>
                      </a:lnTo>
                      <a:lnTo>
                        <a:pt x="0" y="3793"/>
                      </a:lnTo>
                      <a:lnTo>
                        <a:pt x="12490" y="10591"/>
                      </a:lnTo>
                      <a:lnTo>
                        <a:pt x="12490" y="6799"/>
                      </a:lnTo>
                      <a:lnTo>
                        <a:pt x="88" y="37"/>
                      </a:lnTo>
                      <a:close/>
                    </a:path>
                  </a:pathLst>
                </a:custGeom>
                <a:solidFill>
                  <a:srgbClr val="53459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3036000" y="3451967"/>
                  <a:ext cx="2631870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23" extrusionOk="0">
                      <a:moveTo>
                        <a:pt x="17286" y="1"/>
                      </a:moveTo>
                      <a:lnTo>
                        <a:pt x="0" y="2425"/>
                      </a:lnTo>
                      <a:lnTo>
                        <a:pt x="12490" y="9223"/>
                      </a:lnTo>
                      <a:lnTo>
                        <a:pt x="29805" y="6792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FCDD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4138755" y="4051599"/>
                  <a:ext cx="1529091" cy="549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24" extrusionOk="0">
                      <a:moveTo>
                        <a:pt x="17316" y="1"/>
                      </a:moveTo>
                      <a:lnTo>
                        <a:pt x="1" y="2432"/>
                      </a:lnTo>
                      <a:lnTo>
                        <a:pt x="1" y="6224"/>
                      </a:lnTo>
                      <a:lnTo>
                        <a:pt x="17287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D3927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3507071" y="3178860"/>
                  <a:ext cx="1103573" cy="93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10584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7" y="10583"/>
                      </a:lnTo>
                      <a:lnTo>
                        <a:pt x="12497" y="679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A207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8" name="Google Shape;128;p16"/>
                <p:cNvSpPr/>
                <p:nvPr/>
              </p:nvSpPr>
              <p:spPr>
                <a:xfrm>
                  <a:off x="3507071" y="2964826"/>
                  <a:ext cx="2632488" cy="81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16" extrusionOk="0">
                      <a:moveTo>
                        <a:pt x="17316" y="1"/>
                      </a:moveTo>
                      <a:lnTo>
                        <a:pt x="0" y="2425"/>
                      </a:lnTo>
                      <a:lnTo>
                        <a:pt x="12497" y="9215"/>
                      </a:lnTo>
                      <a:lnTo>
                        <a:pt x="29813" y="6792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E3C7A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29" name="Google Shape;129;p16"/>
                <p:cNvSpPr/>
                <p:nvPr/>
              </p:nvSpPr>
              <p:spPr>
                <a:xfrm>
                  <a:off x="4610532" y="3564458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24"/>
                      </a:lnTo>
                      <a:lnTo>
                        <a:pt x="0" y="6216"/>
                      </a:lnTo>
                      <a:lnTo>
                        <a:pt x="17316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D8846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3036000" y="3666001"/>
                  <a:ext cx="1102867" cy="935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0" h="10591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0" y="10591"/>
                      </a:lnTo>
                      <a:lnTo>
                        <a:pt x="12490" y="679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9C8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3507071" y="3178860"/>
                  <a:ext cx="1103573" cy="934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98" h="10584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2497" y="10583"/>
                      </a:lnTo>
                      <a:lnTo>
                        <a:pt x="12497" y="679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D0AA8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3036000" y="2477066"/>
                  <a:ext cx="2631870" cy="816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52" extrusionOk="0">
                      <a:moveTo>
                        <a:pt x="17286" y="1"/>
                      </a:moveTo>
                      <a:lnTo>
                        <a:pt x="0" y="2432"/>
                      </a:lnTo>
                      <a:lnTo>
                        <a:pt x="12490" y="9251"/>
                      </a:lnTo>
                      <a:lnTo>
                        <a:pt x="29805" y="6799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6FC1B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4138755" y="3077317"/>
                  <a:ext cx="1529091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17" extrusionOk="0">
                      <a:moveTo>
                        <a:pt x="17316" y="1"/>
                      </a:moveTo>
                      <a:lnTo>
                        <a:pt x="1" y="2453"/>
                      </a:lnTo>
                      <a:lnTo>
                        <a:pt x="1" y="6216"/>
                      </a:lnTo>
                      <a:lnTo>
                        <a:pt x="17287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087A9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4" name="Google Shape;134;p16"/>
                <p:cNvSpPr/>
                <p:nvPr/>
              </p:nvSpPr>
              <p:spPr>
                <a:xfrm>
                  <a:off x="3036000" y="2691719"/>
                  <a:ext cx="808563" cy="5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7" h="6704" extrusionOk="0">
                      <a:moveTo>
                        <a:pt x="0" y="1"/>
                      </a:moveTo>
                      <a:lnTo>
                        <a:pt x="0" y="88"/>
                      </a:lnTo>
                      <a:lnTo>
                        <a:pt x="88" y="88"/>
                      </a:lnTo>
                      <a:lnTo>
                        <a:pt x="88" y="3851"/>
                      </a:lnTo>
                      <a:lnTo>
                        <a:pt x="5335" y="6704"/>
                      </a:lnTo>
                      <a:lnTo>
                        <a:pt x="5335" y="5518"/>
                      </a:lnTo>
                      <a:lnTo>
                        <a:pt x="9156" y="500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492B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3507071" y="3133210"/>
                  <a:ext cx="631786" cy="38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4397" extrusionOk="0">
                      <a:moveTo>
                        <a:pt x="3821" y="1"/>
                      </a:moveTo>
                      <a:lnTo>
                        <a:pt x="0" y="518"/>
                      </a:lnTo>
                      <a:lnTo>
                        <a:pt x="7155" y="4397"/>
                      </a:lnTo>
                      <a:lnTo>
                        <a:pt x="7155" y="1820"/>
                      </a:lnTo>
                      <a:lnTo>
                        <a:pt x="3821" y="1"/>
                      </a:lnTo>
                      <a:close/>
                    </a:path>
                  </a:pathLst>
                </a:custGeom>
                <a:solidFill>
                  <a:srgbClr val="3391B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3507071" y="3178860"/>
                  <a:ext cx="631786" cy="44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5067" extrusionOk="0">
                      <a:moveTo>
                        <a:pt x="0" y="1"/>
                      </a:moveTo>
                      <a:lnTo>
                        <a:pt x="0" y="1187"/>
                      </a:lnTo>
                      <a:lnTo>
                        <a:pt x="7155" y="5066"/>
                      </a:lnTo>
                      <a:lnTo>
                        <a:pt x="7155" y="388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391B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3507071" y="1992486"/>
                  <a:ext cx="2632488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23" extrusionOk="0">
                      <a:moveTo>
                        <a:pt x="17316" y="1"/>
                      </a:moveTo>
                      <a:lnTo>
                        <a:pt x="0" y="2432"/>
                      </a:lnTo>
                      <a:lnTo>
                        <a:pt x="12497" y="9222"/>
                      </a:lnTo>
                      <a:lnTo>
                        <a:pt x="29813" y="6799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F6D5C7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4610532" y="2592737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24"/>
                      </a:lnTo>
                      <a:lnTo>
                        <a:pt x="0" y="6216"/>
                      </a:lnTo>
                      <a:lnTo>
                        <a:pt x="17316" y="3785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C4A4C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3507071" y="2311242"/>
                  <a:ext cx="463487" cy="297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9" h="3371" extrusionOk="0">
                      <a:moveTo>
                        <a:pt x="0" y="1"/>
                      </a:moveTo>
                      <a:lnTo>
                        <a:pt x="0" y="2606"/>
                      </a:lnTo>
                      <a:lnTo>
                        <a:pt x="1427" y="3371"/>
                      </a:lnTo>
                      <a:lnTo>
                        <a:pt x="5248" y="2825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EAD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0" name="Google Shape;140;p16"/>
                <p:cNvSpPr/>
                <p:nvPr/>
              </p:nvSpPr>
              <p:spPr>
                <a:xfrm>
                  <a:off x="3632984" y="2560596"/>
                  <a:ext cx="977658" cy="581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2" h="6581" extrusionOk="0">
                      <a:moveTo>
                        <a:pt x="3822" y="1"/>
                      </a:moveTo>
                      <a:lnTo>
                        <a:pt x="1" y="547"/>
                      </a:lnTo>
                      <a:lnTo>
                        <a:pt x="11071" y="6580"/>
                      </a:lnTo>
                      <a:lnTo>
                        <a:pt x="11071" y="2788"/>
                      </a:lnTo>
                      <a:lnTo>
                        <a:pt x="7461" y="816"/>
                      </a:lnTo>
                      <a:lnTo>
                        <a:pt x="5729" y="1056"/>
                      </a:lnTo>
                      <a:lnTo>
                        <a:pt x="3822" y="1"/>
                      </a:lnTo>
                      <a:close/>
                    </a:path>
                  </a:pathLst>
                </a:custGeom>
                <a:solidFill>
                  <a:srgbClr val="EEAD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1" name="Google Shape;141;p16"/>
                <p:cNvSpPr/>
                <p:nvPr/>
              </p:nvSpPr>
              <p:spPr>
                <a:xfrm>
                  <a:off x="3036000" y="1505345"/>
                  <a:ext cx="2631870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6" h="9223" extrusionOk="0">
                      <a:moveTo>
                        <a:pt x="17286" y="1"/>
                      </a:moveTo>
                      <a:lnTo>
                        <a:pt x="0" y="2424"/>
                      </a:lnTo>
                      <a:lnTo>
                        <a:pt x="12490" y="9222"/>
                      </a:lnTo>
                      <a:lnTo>
                        <a:pt x="29805" y="6791"/>
                      </a:lnTo>
                      <a:lnTo>
                        <a:pt x="17286" y="1"/>
                      </a:lnTo>
                      <a:close/>
                    </a:path>
                  </a:pathLst>
                </a:custGeom>
                <a:solidFill>
                  <a:srgbClr val="FFE59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4138755" y="2104978"/>
                  <a:ext cx="1529091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7" h="6217" extrusionOk="0">
                      <a:moveTo>
                        <a:pt x="17316" y="0"/>
                      </a:moveTo>
                      <a:lnTo>
                        <a:pt x="1" y="2431"/>
                      </a:lnTo>
                      <a:lnTo>
                        <a:pt x="1" y="6216"/>
                      </a:lnTo>
                      <a:lnTo>
                        <a:pt x="17287" y="3792"/>
                      </a:lnTo>
                      <a:lnTo>
                        <a:pt x="17316" y="0"/>
                      </a:lnTo>
                      <a:close/>
                    </a:path>
                  </a:pathLst>
                </a:custGeom>
                <a:solidFill>
                  <a:srgbClr val="F2A15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3036000" y="1719380"/>
                  <a:ext cx="808563" cy="5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7" h="6704" extrusionOk="0">
                      <a:moveTo>
                        <a:pt x="0" y="0"/>
                      </a:moveTo>
                      <a:lnTo>
                        <a:pt x="0" y="153"/>
                      </a:lnTo>
                      <a:lnTo>
                        <a:pt x="88" y="153"/>
                      </a:lnTo>
                      <a:lnTo>
                        <a:pt x="88" y="3822"/>
                      </a:lnTo>
                      <a:lnTo>
                        <a:pt x="5335" y="6704"/>
                      </a:lnTo>
                      <a:lnTo>
                        <a:pt x="5335" y="5525"/>
                      </a:lnTo>
                      <a:lnTo>
                        <a:pt x="9156" y="49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6B87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3507071" y="2158928"/>
                  <a:ext cx="631786" cy="390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5" h="4427" extrusionOk="0">
                      <a:moveTo>
                        <a:pt x="3821" y="1"/>
                      </a:moveTo>
                      <a:lnTo>
                        <a:pt x="0" y="547"/>
                      </a:lnTo>
                      <a:lnTo>
                        <a:pt x="7155" y="4426"/>
                      </a:lnTo>
                      <a:lnTo>
                        <a:pt x="7155" y="1820"/>
                      </a:lnTo>
                      <a:lnTo>
                        <a:pt x="3821" y="1"/>
                      </a:lnTo>
                      <a:close/>
                    </a:path>
                  </a:pathLst>
                </a:custGeom>
                <a:solidFill>
                  <a:srgbClr val="F6B77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3507071" y="2207139"/>
                  <a:ext cx="615716" cy="353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3" h="4004" extrusionOk="0">
                      <a:moveTo>
                        <a:pt x="0" y="1"/>
                      </a:moveTo>
                      <a:lnTo>
                        <a:pt x="0" y="1180"/>
                      </a:lnTo>
                      <a:lnTo>
                        <a:pt x="5248" y="4004"/>
                      </a:lnTo>
                      <a:lnTo>
                        <a:pt x="6973" y="37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6B76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6" name="Google Shape;146;p16"/>
                <p:cNvSpPr/>
                <p:nvPr/>
              </p:nvSpPr>
              <p:spPr>
                <a:xfrm>
                  <a:off x="3970459" y="2538787"/>
                  <a:ext cx="168388" cy="115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" h="1304" extrusionOk="0">
                      <a:moveTo>
                        <a:pt x="1725" y="0"/>
                      </a:moveTo>
                      <a:lnTo>
                        <a:pt x="0" y="248"/>
                      </a:lnTo>
                      <a:lnTo>
                        <a:pt x="1907" y="1303"/>
                      </a:lnTo>
                      <a:lnTo>
                        <a:pt x="1907" y="124"/>
                      </a:lnTo>
                      <a:lnTo>
                        <a:pt x="1725" y="0"/>
                      </a:lnTo>
                      <a:close/>
                    </a:path>
                  </a:pathLst>
                </a:custGeom>
                <a:solidFill>
                  <a:srgbClr val="F6B76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7" name="Google Shape;147;p16"/>
                <p:cNvSpPr/>
                <p:nvPr/>
              </p:nvSpPr>
              <p:spPr>
                <a:xfrm>
                  <a:off x="3507071" y="1237360"/>
                  <a:ext cx="608034" cy="399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4521" extrusionOk="0">
                      <a:moveTo>
                        <a:pt x="0" y="1"/>
                      </a:moveTo>
                      <a:lnTo>
                        <a:pt x="0" y="3793"/>
                      </a:lnTo>
                      <a:lnTo>
                        <a:pt x="1361" y="4520"/>
                      </a:lnTo>
                      <a:lnTo>
                        <a:pt x="6886" y="373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5B8C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>
                  <a:off x="3627244" y="1567065"/>
                  <a:ext cx="983397" cy="60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37" h="6850" extrusionOk="0">
                      <a:moveTo>
                        <a:pt x="5525" y="0"/>
                      </a:moveTo>
                      <a:lnTo>
                        <a:pt x="0" y="786"/>
                      </a:lnTo>
                      <a:lnTo>
                        <a:pt x="11136" y="6849"/>
                      </a:lnTo>
                      <a:lnTo>
                        <a:pt x="11136" y="3065"/>
                      </a:lnTo>
                      <a:lnTo>
                        <a:pt x="5525" y="0"/>
                      </a:lnTo>
                      <a:close/>
                    </a:path>
                  </a:pathLst>
                </a:custGeom>
                <a:solidFill>
                  <a:srgbClr val="66B7C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9" name="Google Shape;149;p16"/>
                <p:cNvSpPr/>
                <p:nvPr/>
              </p:nvSpPr>
              <p:spPr>
                <a:xfrm>
                  <a:off x="3507071" y="1023325"/>
                  <a:ext cx="2632488" cy="814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3" h="9223" extrusionOk="0">
                      <a:moveTo>
                        <a:pt x="17316" y="1"/>
                      </a:moveTo>
                      <a:lnTo>
                        <a:pt x="0" y="2425"/>
                      </a:lnTo>
                      <a:lnTo>
                        <a:pt x="12497" y="9223"/>
                      </a:lnTo>
                      <a:lnTo>
                        <a:pt x="29813" y="6792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A1D8D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0" name="Google Shape;150;p16"/>
                <p:cNvSpPr/>
                <p:nvPr/>
              </p:nvSpPr>
              <p:spPr>
                <a:xfrm>
                  <a:off x="4610532" y="1622958"/>
                  <a:ext cx="1529003" cy="548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" h="6217" extrusionOk="0">
                      <a:moveTo>
                        <a:pt x="17316" y="1"/>
                      </a:moveTo>
                      <a:lnTo>
                        <a:pt x="0" y="2432"/>
                      </a:lnTo>
                      <a:lnTo>
                        <a:pt x="0" y="6216"/>
                      </a:lnTo>
                      <a:lnTo>
                        <a:pt x="17316" y="3793"/>
                      </a:lnTo>
                      <a:lnTo>
                        <a:pt x="17316" y="1"/>
                      </a:lnTo>
                      <a:close/>
                    </a:path>
                  </a:pathLst>
                </a:custGeom>
                <a:solidFill>
                  <a:srgbClr val="66758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SQLite Principles</a:t>
            </a:r>
            <a:endParaRPr b="1" dirty="0"/>
          </a:p>
        </p:txBody>
      </p:sp>
      <p:sp>
        <p:nvSpPr>
          <p:cNvPr id="152" name="Google Shape;152;p16"/>
          <p:cNvSpPr/>
          <p:nvPr/>
        </p:nvSpPr>
        <p:spPr>
          <a:xfrm>
            <a:off x="8135612" y="4753635"/>
            <a:ext cx="147" cy="6891"/>
          </a:xfrm>
          <a:custGeom>
            <a:avLst/>
            <a:gdLst/>
            <a:ahLst/>
            <a:cxnLst/>
            <a:rect l="l" t="t" r="r" b="b"/>
            <a:pathLst>
              <a:path w="1" h="47" extrusionOk="0">
                <a:moveTo>
                  <a:pt x="1" y="0"/>
                </a:moveTo>
                <a:lnTo>
                  <a:pt x="1" y="46"/>
                </a:lnTo>
                <a:lnTo>
                  <a:pt x="1" y="46"/>
                </a:lnTo>
                <a:close/>
              </a:path>
            </a:pathLst>
          </a:custGeom>
          <a:solidFill>
            <a:srgbClr val="BAA2D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6"/>
          <p:cNvSpPr txBox="1"/>
          <p:nvPr/>
        </p:nvSpPr>
        <p:spPr>
          <a:xfrm>
            <a:off x="9625200" y="2184833"/>
            <a:ext cx="15800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Serverless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9091029" y="3469167"/>
            <a:ext cx="2114171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Cross-Platform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9403492" y="4737533"/>
            <a:ext cx="1801708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Performance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934133" y="4891200"/>
            <a:ext cx="1982062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Lightweight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934133" y="2334233"/>
            <a:ext cx="1982062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Transactional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934133" y="3622833"/>
            <a:ext cx="1580000" cy="4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Tested</a:t>
            </a:r>
            <a:endParaRPr sz="2267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F12F-249E-A5F2-924E-3F981ADD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Principles of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0EAF9-66AE-0DD5-0C9D-341E4053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With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 Serverless, Transactional (ACID ) and Faultless, Cross </a:t>
            </a:r>
            <a:r>
              <a:rPr lang="en-GB" dirty="0" err="1">
                <a:solidFill>
                  <a:schemeClr val="tx1">
                    <a:alpha val="58000"/>
                  </a:schemeClr>
                </a:solidFill>
              </a:rPr>
              <a:t>platfrom</a:t>
            </a:r>
            <a:r>
              <a:rPr lang="en-GB" dirty="0">
                <a:solidFill>
                  <a:schemeClr val="tx1">
                    <a:alpha val="58000"/>
                  </a:schemeClr>
                </a:solidFill>
              </a:rPr>
              <a:t>, No configuration required </a:t>
            </a:r>
            <a:r>
              <a:rPr lang="en-GB" dirty="0">
                <a:solidFill>
                  <a:srgbClr val="FFFFFF">
                    <a:alpha val="58000"/>
                  </a:srgbClr>
                </a:solidFill>
              </a:rPr>
              <a:t>to history slide later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56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0"/>
          <p:cNvGrpSpPr/>
          <p:nvPr/>
        </p:nvGrpSpPr>
        <p:grpSpPr>
          <a:xfrm>
            <a:off x="552707" y="1400766"/>
            <a:ext cx="4740104" cy="4655350"/>
            <a:chOff x="4965975" y="1254626"/>
            <a:chExt cx="1193500" cy="1172199"/>
          </a:xfrm>
        </p:grpSpPr>
        <p:sp>
          <p:nvSpPr>
            <p:cNvPr id="324" name="Google Shape;324;p20"/>
            <p:cNvSpPr/>
            <p:nvPr/>
          </p:nvSpPr>
          <p:spPr>
            <a:xfrm>
              <a:off x="4965975" y="2134025"/>
              <a:ext cx="566475" cy="214725"/>
            </a:xfrm>
            <a:custGeom>
              <a:avLst/>
              <a:gdLst/>
              <a:ahLst/>
              <a:cxnLst/>
              <a:rect l="l" t="t" r="r" b="b"/>
              <a:pathLst>
                <a:path w="22659" h="8589" extrusionOk="0">
                  <a:moveTo>
                    <a:pt x="11348" y="0"/>
                  </a:moveTo>
                  <a:lnTo>
                    <a:pt x="1" y="4309"/>
                  </a:lnTo>
                  <a:lnTo>
                    <a:pt x="11348" y="8589"/>
                  </a:lnTo>
                  <a:lnTo>
                    <a:pt x="22658" y="4309"/>
                  </a:lnTo>
                  <a:lnTo>
                    <a:pt x="11348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4965975" y="2241725"/>
              <a:ext cx="283700" cy="185100"/>
            </a:xfrm>
            <a:custGeom>
              <a:avLst/>
              <a:gdLst/>
              <a:ahLst/>
              <a:cxnLst/>
              <a:rect l="l" t="t" r="r" b="b"/>
              <a:pathLst>
                <a:path w="11348" h="7404" extrusionOk="0">
                  <a:moveTo>
                    <a:pt x="1" y="1"/>
                  </a:moveTo>
                  <a:lnTo>
                    <a:pt x="1" y="3123"/>
                  </a:lnTo>
                  <a:lnTo>
                    <a:pt x="11348" y="7403"/>
                  </a:lnTo>
                  <a:lnTo>
                    <a:pt x="11348" y="42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5249650" y="2241725"/>
              <a:ext cx="282800" cy="185100"/>
            </a:xfrm>
            <a:custGeom>
              <a:avLst/>
              <a:gdLst/>
              <a:ahLst/>
              <a:cxnLst/>
              <a:rect l="l" t="t" r="r" b="b"/>
              <a:pathLst>
                <a:path w="11312" h="7404" extrusionOk="0">
                  <a:moveTo>
                    <a:pt x="11311" y="1"/>
                  </a:moveTo>
                  <a:lnTo>
                    <a:pt x="1" y="4281"/>
                  </a:lnTo>
                  <a:lnTo>
                    <a:pt x="1" y="7403"/>
                  </a:lnTo>
                  <a:lnTo>
                    <a:pt x="11311" y="3123"/>
                  </a:lnTo>
                  <a:lnTo>
                    <a:pt x="11311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5154749" y="2128300"/>
              <a:ext cx="183481" cy="96601"/>
            </a:xfrm>
            <a:custGeom>
              <a:avLst/>
              <a:gdLst/>
              <a:ahLst/>
              <a:cxnLst/>
              <a:rect l="l" t="t" r="r" b="b"/>
              <a:pathLst>
                <a:path w="15104" h="5729" extrusionOk="0">
                  <a:moveTo>
                    <a:pt x="7556" y="0"/>
                  </a:moveTo>
                  <a:lnTo>
                    <a:pt x="1" y="2882"/>
                  </a:lnTo>
                  <a:lnTo>
                    <a:pt x="7556" y="5728"/>
                  </a:lnTo>
                  <a:lnTo>
                    <a:pt x="15103" y="2882"/>
                  </a:lnTo>
                  <a:lnTo>
                    <a:pt x="7556" y="0"/>
                  </a:lnTo>
                  <a:close/>
                </a:path>
              </a:pathLst>
            </a:custGeom>
            <a:solidFill>
              <a:srgbClr val="E3C7A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5154850" y="2176600"/>
              <a:ext cx="94826" cy="143225"/>
            </a:xfrm>
            <a:custGeom>
              <a:avLst/>
              <a:gdLst/>
              <a:ahLst/>
              <a:cxnLst/>
              <a:rect l="l" t="t" r="r" b="b"/>
              <a:pathLst>
                <a:path w="7556" h="10278" extrusionOk="0">
                  <a:moveTo>
                    <a:pt x="1" y="0"/>
                  </a:moveTo>
                  <a:lnTo>
                    <a:pt x="1" y="7432"/>
                  </a:lnTo>
                  <a:lnTo>
                    <a:pt x="7556" y="10277"/>
                  </a:lnTo>
                  <a:lnTo>
                    <a:pt x="7556" y="28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AA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5249650" y="2176600"/>
              <a:ext cx="94825" cy="143225"/>
            </a:xfrm>
            <a:custGeom>
              <a:avLst/>
              <a:gdLst/>
              <a:ahLst/>
              <a:cxnLst/>
              <a:rect l="l" t="t" r="r" b="b"/>
              <a:pathLst>
                <a:path w="7549" h="10278" extrusionOk="0">
                  <a:moveTo>
                    <a:pt x="7548" y="0"/>
                  </a:moveTo>
                  <a:lnTo>
                    <a:pt x="1" y="2846"/>
                  </a:lnTo>
                  <a:lnTo>
                    <a:pt x="1" y="10277"/>
                  </a:lnTo>
                  <a:lnTo>
                    <a:pt x="7548" y="7432"/>
                  </a:lnTo>
                  <a:lnTo>
                    <a:pt x="7548" y="0"/>
                  </a:lnTo>
                  <a:close/>
                </a:path>
              </a:pathLst>
            </a:custGeom>
            <a:solidFill>
              <a:srgbClr val="D884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5593025" y="2134025"/>
              <a:ext cx="566450" cy="214725"/>
            </a:xfrm>
            <a:custGeom>
              <a:avLst/>
              <a:gdLst/>
              <a:ahLst/>
              <a:cxnLst/>
              <a:rect l="l" t="t" r="r" b="b"/>
              <a:pathLst>
                <a:path w="22658" h="8589" extrusionOk="0">
                  <a:moveTo>
                    <a:pt x="11311" y="0"/>
                  </a:moveTo>
                  <a:lnTo>
                    <a:pt x="0" y="4309"/>
                  </a:lnTo>
                  <a:lnTo>
                    <a:pt x="11311" y="8589"/>
                  </a:lnTo>
                  <a:lnTo>
                    <a:pt x="22658" y="4309"/>
                  </a:lnTo>
                  <a:lnTo>
                    <a:pt x="11311" y="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5593025" y="2241725"/>
              <a:ext cx="282775" cy="185100"/>
            </a:xfrm>
            <a:custGeom>
              <a:avLst/>
              <a:gdLst/>
              <a:ahLst/>
              <a:cxnLst/>
              <a:rect l="l" t="t" r="r" b="b"/>
              <a:pathLst>
                <a:path w="11311" h="7404" extrusionOk="0">
                  <a:moveTo>
                    <a:pt x="0" y="1"/>
                  </a:moveTo>
                  <a:lnTo>
                    <a:pt x="0" y="3123"/>
                  </a:lnTo>
                  <a:lnTo>
                    <a:pt x="11311" y="7403"/>
                  </a:lnTo>
                  <a:lnTo>
                    <a:pt x="11311" y="42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5875775" y="2241725"/>
              <a:ext cx="283700" cy="185100"/>
            </a:xfrm>
            <a:custGeom>
              <a:avLst/>
              <a:gdLst/>
              <a:ahLst/>
              <a:cxnLst/>
              <a:rect l="l" t="t" r="r" b="b"/>
              <a:pathLst>
                <a:path w="11348" h="7404" extrusionOk="0">
                  <a:moveTo>
                    <a:pt x="11348" y="1"/>
                  </a:moveTo>
                  <a:lnTo>
                    <a:pt x="1" y="4281"/>
                  </a:lnTo>
                  <a:lnTo>
                    <a:pt x="1" y="7403"/>
                  </a:lnTo>
                  <a:lnTo>
                    <a:pt x="11348" y="3123"/>
                  </a:lnTo>
                  <a:lnTo>
                    <a:pt x="11348" y="1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5686816" y="1254626"/>
              <a:ext cx="376850" cy="142675"/>
            </a:xfrm>
            <a:custGeom>
              <a:avLst/>
              <a:gdLst/>
              <a:ahLst/>
              <a:cxnLst/>
              <a:rect l="l" t="t" r="r" b="b"/>
              <a:pathLst>
                <a:path w="15074" h="5707" extrusionOk="0">
                  <a:moveTo>
                    <a:pt x="7519" y="1"/>
                  </a:moveTo>
                  <a:lnTo>
                    <a:pt x="0" y="2854"/>
                  </a:lnTo>
                  <a:lnTo>
                    <a:pt x="7519" y="5707"/>
                  </a:lnTo>
                  <a:lnTo>
                    <a:pt x="15074" y="2854"/>
                  </a:lnTo>
                  <a:lnTo>
                    <a:pt x="7519" y="1"/>
                  </a:ln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5687825" y="1781550"/>
              <a:ext cx="187975" cy="538275"/>
            </a:xfrm>
            <a:custGeom>
              <a:avLst/>
              <a:gdLst/>
              <a:ahLst/>
              <a:cxnLst/>
              <a:rect l="l" t="t" r="r" b="b"/>
              <a:pathLst>
                <a:path w="7519" h="21531" extrusionOk="0">
                  <a:moveTo>
                    <a:pt x="0" y="1"/>
                  </a:moveTo>
                  <a:lnTo>
                    <a:pt x="0" y="18685"/>
                  </a:lnTo>
                  <a:lnTo>
                    <a:pt x="7519" y="21530"/>
                  </a:lnTo>
                  <a:lnTo>
                    <a:pt x="7519" y="2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5875775" y="1781550"/>
              <a:ext cx="188900" cy="538275"/>
            </a:xfrm>
            <a:custGeom>
              <a:avLst/>
              <a:gdLst/>
              <a:ahLst/>
              <a:cxnLst/>
              <a:rect l="l" t="t" r="r" b="b"/>
              <a:pathLst>
                <a:path w="7556" h="21531" extrusionOk="0">
                  <a:moveTo>
                    <a:pt x="7556" y="1"/>
                  </a:moveTo>
                  <a:lnTo>
                    <a:pt x="1" y="2854"/>
                  </a:lnTo>
                  <a:lnTo>
                    <a:pt x="1" y="21530"/>
                  </a:lnTo>
                  <a:lnTo>
                    <a:pt x="7556" y="18685"/>
                  </a:lnTo>
                  <a:lnTo>
                    <a:pt x="7556" y="1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48" name="Google Shape;348;p20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/>
              <a:t>Testing</a:t>
            </a:r>
            <a:endParaRPr b="1" dirty="0"/>
          </a:p>
        </p:txBody>
      </p:sp>
      <p:sp>
        <p:nvSpPr>
          <p:cNvPr id="2" name="Google Shape;336;p20">
            <a:extLst>
              <a:ext uri="{FF2B5EF4-FFF2-40B4-BE49-F238E27FC236}">
                <a16:creationId xmlns:a16="http://schemas.microsoft.com/office/drawing/2014/main" id="{56CACBC9-9BE8-3E9D-676A-AF2CD3D75DC9}"/>
              </a:ext>
            </a:extLst>
          </p:cNvPr>
          <p:cNvSpPr/>
          <p:nvPr/>
        </p:nvSpPr>
        <p:spPr>
          <a:xfrm>
            <a:off x="3417553" y="1684083"/>
            <a:ext cx="746561" cy="2137741"/>
          </a:xfrm>
          <a:custGeom>
            <a:avLst/>
            <a:gdLst/>
            <a:ahLst/>
            <a:cxnLst/>
            <a:rect l="l" t="t" r="r" b="b"/>
            <a:pathLst>
              <a:path w="7519" h="21531" extrusionOk="0">
                <a:moveTo>
                  <a:pt x="0" y="1"/>
                </a:moveTo>
                <a:lnTo>
                  <a:pt x="0" y="18685"/>
                </a:lnTo>
                <a:lnTo>
                  <a:pt x="7519" y="21530"/>
                </a:lnTo>
                <a:lnTo>
                  <a:pt x="7519" y="2854"/>
                </a:lnTo>
                <a:lnTo>
                  <a:pt x="0" y="1"/>
                </a:lnTo>
                <a:close/>
              </a:path>
            </a:pathLst>
          </a:custGeom>
          <a:solidFill>
            <a:srgbClr val="FFC7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337;p20">
            <a:extLst>
              <a:ext uri="{FF2B5EF4-FFF2-40B4-BE49-F238E27FC236}">
                <a16:creationId xmlns:a16="http://schemas.microsoft.com/office/drawing/2014/main" id="{0E03CAC8-C271-1E82-32AC-A8C1CE54BBFE}"/>
              </a:ext>
            </a:extLst>
          </p:cNvPr>
          <p:cNvSpPr/>
          <p:nvPr/>
        </p:nvSpPr>
        <p:spPr>
          <a:xfrm>
            <a:off x="4164183" y="1684082"/>
            <a:ext cx="750235" cy="2137741"/>
          </a:xfrm>
          <a:custGeom>
            <a:avLst/>
            <a:gdLst/>
            <a:ahLst/>
            <a:cxnLst/>
            <a:rect l="l" t="t" r="r" b="b"/>
            <a:pathLst>
              <a:path w="7556" h="21531" extrusionOk="0">
                <a:moveTo>
                  <a:pt x="7556" y="1"/>
                </a:moveTo>
                <a:lnTo>
                  <a:pt x="1" y="2854"/>
                </a:lnTo>
                <a:lnTo>
                  <a:pt x="1" y="21530"/>
                </a:lnTo>
                <a:lnTo>
                  <a:pt x="7556" y="18685"/>
                </a:lnTo>
                <a:lnTo>
                  <a:pt x="7556" y="1"/>
                </a:lnTo>
                <a:close/>
              </a:path>
            </a:pathLst>
          </a:custGeom>
          <a:solidFill>
            <a:srgbClr val="F2A1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D66A41-44D9-E4FF-0D5B-23D3DC892BD2}"/>
              </a:ext>
            </a:extLst>
          </p:cNvPr>
          <p:cNvSpPr txBox="1"/>
          <p:nvPr/>
        </p:nvSpPr>
        <p:spPr>
          <a:xfrm>
            <a:off x="1323189" y="6173770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151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1A8CE-0141-60A4-DB99-29029D7E175F}"/>
              </a:ext>
            </a:extLst>
          </p:cNvPr>
          <p:cNvSpPr txBox="1"/>
          <p:nvPr/>
        </p:nvSpPr>
        <p:spPr>
          <a:xfrm>
            <a:off x="3692503" y="617377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92038 K</a:t>
            </a:r>
          </a:p>
        </p:txBody>
      </p:sp>
      <p:sp>
        <p:nvSpPr>
          <p:cNvPr id="22" name="Google Shape;1012;p36">
            <a:extLst>
              <a:ext uri="{FF2B5EF4-FFF2-40B4-BE49-F238E27FC236}">
                <a16:creationId xmlns:a16="http://schemas.microsoft.com/office/drawing/2014/main" id="{6185BAA1-8026-1478-B783-2645EE96CD2A}"/>
              </a:ext>
            </a:extLst>
          </p:cNvPr>
          <p:cNvSpPr/>
          <p:nvPr/>
        </p:nvSpPr>
        <p:spPr>
          <a:xfrm>
            <a:off x="7593880" y="3300922"/>
            <a:ext cx="2900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41" y="0"/>
                </a:moveTo>
                <a:lnTo>
                  <a:pt x="1" y="441"/>
                </a:lnTo>
                <a:lnTo>
                  <a:pt x="441" y="869"/>
                </a:lnTo>
                <a:lnTo>
                  <a:pt x="870" y="441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" name="Google Shape;1013;p36">
            <a:extLst>
              <a:ext uri="{FF2B5EF4-FFF2-40B4-BE49-F238E27FC236}">
                <a16:creationId xmlns:a16="http://schemas.microsoft.com/office/drawing/2014/main" id="{3EA88E8F-E544-BE34-F071-454FD80A04F1}"/>
              </a:ext>
            </a:extLst>
          </p:cNvPr>
          <p:cNvSpPr/>
          <p:nvPr/>
        </p:nvSpPr>
        <p:spPr>
          <a:xfrm>
            <a:off x="7420447" y="3474755"/>
            <a:ext cx="29000" cy="29000"/>
          </a:xfrm>
          <a:custGeom>
            <a:avLst/>
            <a:gdLst/>
            <a:ahLst/>
            <a:cxnLst/>
            <a:rect l="l" t="t" r="r" b="b"/>
            <a:pathLst>
              <a:path w="870" h="870" extrusionOk="0">
                <a:moveTo>
                  <a:pt x="429" y="0"/>
                </a:moveTo>
                <a:lnTo>
                  <a:pt x="1" y="429"/>
                </a:lnTo>
                <a:lnTo>
                  <a:pt x="429" y="869"/>
                </a:lnTo>
                <a:lnTo>
                  <a:pt x="870" y="429"/>
                </a:lnTo>
                <a:lnTo>
                  <a:pt x="42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" name="Google Shape;1014;p36">
            <a:extLst>
              <a:ext uri="{FF2B5EF4-FFF2-40B4-BE49-F238E27FC236}">
                <a16:creationId xmlns:a16="http://schemas.microsoft.com/office/drawing/2014/main" id="{3C8C50B0-BAE5-CFFC-0711-F7F8D143E8E2}"/>
              </a:ext>
            </a:extLst>
          </p:cNvPr>
          <p:cNvSpPr/>
          <p:nvPr/>
        </p:nvSpPr>
        <p:spPr>
          <a:xfrm>
            <a:off x="7550614" y="3315589"/>
            <a:ext cx="29033" cy="29000"/>
          </a:xfrm>
          <a:custGeom>
            <a:avLst/>
            <a:gdLst/>
            <a:ahLst/>
            <a:cxnLst/>
            <a:rect l="l" t="t" r="r" b="b"/>
            <a:pathLst>
              <a:path w="871" h="870" extrusionOk="0">
                <a:moveTo>
                  <a:pt x="430" y="1"/>
                </a:moveTo>
                <a:lnTo>
                  <a:pt x="1" y="429"/>
                </a:lnTo>
                <a:lnTo>
                  <a:pt x="430" y="870"/>
                </a:lnTo>
                <a:lnTo>
                  <a:pt x="870" y="429"/>
                </a:lnTo>
                <a:lnTo>
                  <a:pt x="4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" name="Google Shape;1015;p36">
            <a:extLst>
              <a:ext uri="{FF2B5EF4-FFF2-40B4-BE49-F238E27FC236}">
                <a16:creationId xmlns:a16="http://schemas.microsoft.com/office/drawing/2014/main" id="{335F00B3-BD1F-9A8E-822B-2BBA6B073C35}"/>
              </a:ext>
            </a:extLst>
          </p:cNvPr>
          <p:cNvSpPr/>
          <p:nvPr/>
        </p:nvSpPr>
        <p:spPr>
          <a:xfrm>
            <a:off x="7579613" y="3344556"/>
            <a:ext cx="29000" cy="29033"/>
          </a:xfrm>
          <a:custGeom>
            <a:avLst/>
            <a:gdLst/>
            <a:ahLst/>
            <a:cxnLst/>
            <a:rect l="l" t="t" r="r" b="b"/>
            <a:pathLst>
              <a:path w="870" h="871" extrusionOk="0">
                <a:moveTo>
                  <a:pt x="429" y="1"/>
                </a:moveTo>
                <a:lnTo>
                  <a:pt x="0" y="430"/>
                </a:lnTo>
                <a:lnTo>
                  <a:pt x="429" y="870"/>
                </a:lnTo>
                <a:lnTo>
                  <a:pt x="869" y="43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" name="Google Shape;1016;p36">
            <a:extLst>
              <a:ext uri="{FF2B5EF4-FFF2-40B4-BE49-F238E27FC236}">
                <a16:creationId xmlns:a16="http://schemas.microsoft.com/office/drawing/2014/main" id="{2A8F1899-93ED-C59F-2C8C-5E8D38356C37}"/>
              </a:ext>
            </a:extLst>
          </p:cNvPr>
          <p:cNvSpPr/>
          <p:nvPr/>
        </p:nvSpPr>
        <p:spPr>
          <a:xfrm>
            <a:off x="7434747" y="3431489"/>
            <a:ext cx="2900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0"/>
                </a:moveTo>
                <a:lnTo>
                  <a:pt x="0" y="429"/>
                </a:lnTo>
                <a:lnTo>
                  <a:pt x="441" y="858"/>
                </a:lnTo>
                <a:lnTo>
                  <a:pt x="869" y="429"/>
                </a:lnTo>
                <a:lnTo>
                  <a:pt x="4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" name="Google Shape;1017;p36">
            <a:extLst>
              <a:ext uri="{FF2B5EF4-FFF2-40B4-BE49-F238E27FC236}">
                <a16:creationId xmlns:a16="http://schemas.microsoft.com/office/drawing/2014/main" id="{2E0C1ACB-117A-8490-321B-4AF8CC3B1F5F}"/>
              </a:ext>
            </a:extLst>
          </p:cNvPr>
          <p:cNvSpPr/>
          <p:nvPr/>
        </p:nvSpPr>
        <p:spPr>
          <a:xfrm>
            <a:off x="7463713" y="3460455"/>
            <a:ext cx="29000" cy="28600"/>
          </a:xfrm>
          <a:custGeom>
            <a:avLst/>
            <a:gdLst/>
            <a:ahLst/>
            <a:cxnLst/>
            <a:rect l="l" t="t" r="r" b="b"/>
            <a:pathLst>
              <a:path w="870" h="858" extrusionOk="0">
                <a:moveTo>
                  <a:pt x="441" y="1"/>
                </a:moveTo>
                <a:lnTo>
                  <a:pt x="0" y="429"/>
                </a:lnTo>
                <a:lnTo>
                  <a:pt x="441" y="858"/>
                </a:lnTo>
                <a:lnTo>
                  <a:pt x="870" y="429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" name="Google Shape;1018;p36">
            <a:extLst>
              <a:ext uri="{FF2B5EF4-FFF2-40B4-BE49-F238E27FC236}">
                <a16:creationId xmlns:a16="http://schemas.microsoft.com/office/drawing/2014/main" id="{0B718617-8AD5-918D-5C28-C0C4FF70ACFE}"/>
              </a:ext>
            </a:extLst>
          </p:cNvPr>
          <p:cNvSpPr/>
          <p:nvPr/>
        </p:nvSpPr>
        <p:spPr>
          <a:xfrm>
            <a:off x="7478414" y="3387822"/>
            <a:ext cx="57567" cy="58000"/>
          </a:xfrm>
          <a:custGeom>
            <a:avLst/>
            <a:gdLst/>
            <a:ahLst/>
            <a:cxnLst/>
            <a:rect l="l" t="t" r="r" b="b"/>
            <a:pathLst>
              <a:path w="1727" h="1740" extrusionOk="0">
                <a:moveTo>
                  <a:pt x="429" y="1"/>
                </a:moveTo>
                <a:lnTo>
                  <a:pt x="0" y="441"/>
                </a:lnTo>
                <a:lnTo>
                  <a:pt x="1298" y="1739"/>
                </a:lnTo>
                <a:lnTo>
                  <a:pt x="1726" y="1310"/>
                </a:lnTo>
                <a:lnTo>
                  <a:pt x="42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9" name="Google Shape;1019;p36">
            <a:extLst>
              <a:ext uri="{FF2B5EF4-FFF2-40B4-BE49-F238E27FC236}">
                <a16:creationId xmlns:a16="http://schemas.microsoft.com/office/drawing/2014/main" id="{FED3690E-CC3E-C9F8-E3B5-DB4A80BA6F39}"/>
              </a:ext>
            </a:extLst>
          </p:cNvPr>
          <p:cNvSpPr/>
          <p:nvPr/>
        </p:nvSpPr>
        <p:spPr>
          <a:xfrm>
            <a:off x="7506981" y="3358856"/>
            <a:ext cx="57967" cy="57967"/>
          </a:xfrm>
          <a:custGeom>
            <a:avLst/>
            <a:gdLst/>
            <a:ahLst/>
            <a:cxnLst/>
            <a:rect l="l" t="t" r="r" b="b"/>
            <a:pathLst>
              <a:path w="1739" h="1739" extrusionOk="0">
                <a:moveTo>
                  <a:pt x="441" y="1"/>
                </a:moveTo>
                <a:lnTo>
                  <a:pt x="0" y="441"/>
                </a:lnTo>
                <a:lnTo>
                  <a:pt x="1310" y="1739"/>
                </a:lnTo>
                <a:lnTo>
                  <a:pt x="1739" y="1310"/>
                </a:lnTo>
                <a:lnTo>
                  <a:pt x="4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" name="Google Shape;1020;p36">
            <a:extLst>
              <a:ext uri="{FF2B5EF4-FFF2-40B4-BE49-F238E27FC236}">
                <a16:creationId xmlns:a16="http://schemas.microsoft.com/office/drawing/2014/main" id="{30D31A6B-87C1-76E1-78B7-E37A2BE310C2}"/>
              </a:ext>
            </a:extLst>
          </p:cNvPr>
          <p:cNvSpPr/>
          <p:nvPr/>
        </p:nvSpPr>
        <p:spPr>
          <a:xfrm>
            <a:off x="7535947" y="4098223"/>
            <a:ext cx="19467" cy="19900"/>
          </a:xfrm>
          <a:custGeom>
            <a:avLst/>
            <a:gdLst/>
            <a:ahLst/>
            <a:cxnLst/>
            <a:rect l="l" t="t" r="r" b="b"/>
            <a:pathLst>
              <a:path w="584" h="597" extrusionOk="0">
                <a:moveTo>
                  <a:pt x="0" y="1"/>
                </a:moveTo>
                <a:lnTo>
                  <a:pt x="0" y="596"/>
                </a:lnTo>
                <a:lnTo>
                  <a:pt x="584" y="596"/>
                </a:lnTo>
                <a:lnTo>
                  <a:pt x="58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" name="Google Shape;1021;p36">
            <a:extLst>
              <a:ext uri="{FF2B5EF4-FFF2-40B4-BE49-F238E27FC236}">
                <a16:creationId xmlns:a16="http://schemas.microsoft.com/office/drawing/2014/main" id="{C4F7371F-C190-F3D5-5D46-E88086530535}"/>
              </a:ext>
            </a:extLst>
          </p:cNvPr>
          <p:cNvSpPr/>
          <p:nvPr/>
        </p:nvSpPr>
        <p:spPr>
          <a:xfrm>
            <a:off x="7516514" y="4197056"/>
            <a:ext cx="58767" cy="58767"/>
          </a:xfrm>
          <a:custGeom>
            <a:avLst/>
            <a:gdLst/>
            <a:ahLst/>
            <a:cxnLst/>
            <a:rect l="l" t="t" r="r" b="b"/>
            <a:pathLst>
              <a:path w="1763" h="1763" extrusionOk="0">
                <a:moveTo>
                  <a:pt x="583" y="1"/>
                </a:moveTo>
                <a:lnTo>
                  <a:pt x="583" y="596"/>
                </a:lnTo>
                <a:lnTo>
                  <a:pt x="0" y="596"/>
                </a:lnTo>
                <a:lnTo>
                  <a:pt x="0" y="1179"/>
                </a:lnTo>
                <a:lnTo>
                  <a:pt x="583" y="1179"/>
                </a:lnTo>
                <a:lnTo>
                  <a:pt x="583" y="1763"/>
                </a:lnTo>
                <a:lnTo>
                  <a:pt x="1167" y="1763"/>
                </a:lnTo>
                <a:lnTo>
                  <a:pt x="1167" y="1179"/>
                </a:lnTo>
                <a:lnTo>
                  <a:pt x="1762" y="1179"/>
                </a:lnTo>
                <a:lnTo>
                  <a:pt x="1762" y="596"/>
                </a:lnTo>
                <a:lnTo>
                  <a:pt x="1167" y="596"/>
                </a:lnTo>
                <a:lnTo>
                  <a:pt x="1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Google Shape;1022;p36">
            <a:extLst>
              <a:ext uri="{FF2B5EF4-FFF2-40B4-BE49-F238E27FC236}">
                <a16:creationId xmlns:a16="http://schemas.microsoft.com/office/drawing/2014/main" id="{6A0DE4D3-126D-51D5-020A-7460AE387357}"/>
              </a:ext>
            </a:extLst>
          </p:cNvPr>
          <p:cNvSpPr/>
          <p:nvPr/>
        </p:nvSpPr>
        <p:spPr>
          <a:xfrm>
            <a:off x="7064447" y="4948722"/>
            <a:ext cx="23867" cy="23867"/>
          </a:xfrm>
          <a:custGeom>
            <a:avLst/>
            <a:gdLst/>
            <a:ahLst/>
            <a:cxnLst/>
            <a:rect l="l" t="t" r="r" b="b"/>
            <a:pathLst>
              <a:path w="716" h="716" extrusionOk="0">
                <a:moveTo>
                  <a:pt x="1" y="1"/>
                </a:moveTo>
                <a:lnTo>
                  <a:pt x="1" y="715"/>
                </a:lnTo>
                <a:lnTo>
                  <a:pt x="715" y="715"/>
                </a:lnTo>
                <a:lnTo>
                  <a:pt x="7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3" name="Google Shape;1023;p36">
            <a:extLst>
              <a:ext uri="{FF2B5EF4-FFF2-40B4-BE49-F238E27FC236}">
                <a16:creationId xmlns:a16="http://schemas.microsoft.com/office/drawing/2014/main" id="{23CFE38D-96B7-A05C-7DBC-4C709DDDD135}"/>
              </a:ext>
            </a:extLst>
          </p:cNvPr>
          <p:cNvGrpSpPr/>
          <p:nvPr/>
        </p:nvGrpSpPr>
        <p:grpSpPr>
          <a:xfrm>
            <a:off x="6422714" y="1234156"/>
            <a:ext cx="4319233" cy="2604567"/>
            <a:chOff x="2214100" y="1138950"/>
            <a:chExt cx="3239425" cy="1953425"/>
          </a:xfrm>
        </p:grpSpPr>
        <p:grpSp>
          <p:nvGrpSpPr>
            <p:cNvPr id="34" name="Google Shape;1024;p36">
              <a:extLst>
                <a:ext uri="{FF2B5EF4-FFF2-40B4-BE49-F238E27FC236}">
                  <a16:creationId xmlns:a16="http://schemas.microsoft.com/office/drawing/2014/main" id="{E3EC80BE-7EAA-BDAC-B07F-6A1C66E709CB}"/>
                </a:ext>
              </a:extLst>
            </p:cNvPr>
            <p:cNvGrpSpPr/>
            <p:nvPr/>
          </p:nvGrpSpPr>
          <p:grpSpPr>
            <a:xfrm>
              <a:off x="2290300" y="1138950"/>
              <a:ext cx="3163225" cy="1238275"/>
              <a:chOff x="2290300" y="1138950"/>
              <a:chExt cx="3163225" cy="1238275"/>
            </a:xfrm>
          </p:grpSpPr>
          <p:sp>
            <p:nvSpPr>
              <p:cNvPr id="37" name="Google Shape;1026;p36">
                <a:extLst>
                  <a:ext uri="{FF2B5EF4-FFF2-40B4-BE49-F238E27FC236}">
                    <a16:creationId xmlns:a16="http://schemas.microsoft.com/office/drawing/2014/main" id="{FA0E7D8D-77D0-088C-B7D2-DFF0B330BE42}"/>
                  </a:ext>
                </a:extLst>
              </p:cNvPr>
              <p:cNvSpPr/>
              <p:nvPr/>
            </p:nvSpPr>
            <p:spPr>
              <a:xfrm>
                <a:off x="3271075" y="1138950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16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TCL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" name="Google Shape;1027;p36">
                <a:extLst>
                  <a:ext uri="{FF2B5EF4-FFF2-40B4-BE49-F238E27FC236}">
                    <a16:creationId xmlns:a16="http://schemas.microsoft.com/office/drawing/2014/main" id="{D5CB9B7F-4C84-296C-800D-C14E6EEF4EAD}"/>
                  </a:ext>
                </a:extLst>
              </p:cNvPr>
              <p:cNvSpPr/>
              <p:nvPr/>
            </p:nvSpPr>
            <p:spPr>
              <a:xfrm>
                <a:off x="2290300" y="1140750"/>
                <a:ext cx="3163225" cy="1236475"/>
              </a:xfrm>
              <a:custGeom>
                <a:avLst/>
                <a:gdLst/>
                <a:ahLst/>
                <a:cxnLst/>
                <a:rect l="l" t="t" r="r" b="b"/>
                <a:pathLst>
                  <a:path w="126529" h="49459" extrusionOk="0">
                    <a:moveTo>
                      <a:pt x="112896" y="0"/>
                    </a:moveTo>
                    <a:lnTo>
                      <a:pt x="121992" y="13347"/>
                    </a:lnTo>
                    <a:lnTo>
                      <a:pt x="115634" y="22467"/>
                    </a:lnTo>
                    <a:lnTo>
                      <a:pt x="24396" y="22467"/>
                    </a:lnTo>
                    <a:lnTo>
                      <a:pt x="24396" y="22432"/>
                    </a:lnTo>
                    <a:lnTo>
                      <a:pt x="24373" y="22432"/>
                    </a:lnTo>
                    <a:lnTo>
                      <a:pt x="0" y="46804"/>
                    </a:lnTo>
                    <a:lnTo>
                      <a:pt x="2644" y="49459"/>
                    </a:lnTo>
                    <a:lnTo>
                      <a:pt x="25897" y="26194"/>
                    </a:lnTo>
                    <a:lnTo>
                      <a:pt x="117587" y="26194"/>
                    </a:lnTo>
                    <a:lnTo>
                      <a:pt x="126528" y="13383"/>
                    </a:lnTo>
                    <a:lnTo>
                      <a:pt x="1175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5" name="Google Shape;1028;p36">
              <a:extLst>
                <a:ext uri="{FF2B5EF4-FFF2-40B4-BE49-F238E27FC236}">
                  <a16:creationId xmlns:a16="http://schemas.microsoft.com/office/drawing/2014/main" id="{9669FF98-25B9-9427-D089-A0ED243ED057}"/>
                </a:ext>
              </a:extLst>
            </p:cNvPr>
            <p:cNvSpPr/>
            <p:nvPr/>
          </p:nvSpPr>
          <p:spPr>
            <a:xfrm>
              <a:off x="2214100" y="1939525"/>
              <a:ext cx="809950" cy="1152850"/>
            </a:xfrm>
            <a:custGeom>
              <a:avLst/>
              <a:gdLst/>
              <a:ahLst/>
              <a:cxnLst/>
              <a:rect l="l" t="t" r="r" b="b"/>
              <a:pathLst>
                <a:path w="32398" h="46114" extrusionOk="0">
                  <a:moveTo>
                    <a:pt x="0" y="0"/>
                  </a:moveTo>
                  <a:lnTo>
                    <a:pt x="0" y="46113"/>
                  </a:lnTo>
                  <a:lnTo>
                    <a:pt x="23384" y="22729"/>
                  </a:lnTo>
                  <a:lnTo>
                    <a:pt x="25754" y="20372"/>
                  </a:lnTo>
                  <a:lnTo>
                    <a:pt x="32397" y="13728"/>
                  </a:lnTo>
                  <a:cubicBezTo>
                    <a:pt x="24158" y="5299"/>
                    <a:pt x="12692" y="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029;p36">
              <a:extLst>
                <a:ext uri="{FF2B5EF4-FFF2-40B4-BE49-F238E27FC236}">
                  <a16:creationId xmlns:a16="http://schemas.microsoft.com/office/drawing/2014/main" id="{5E6BFB56-4C08-2725-6BB8-732C43D413E2}"/>
                </a:ext>
              </a:extLst>
            </p:cNvPr>
            <p:cNvSpPr/>
            <p:nvPr/>
          </p:nvSpPr>
          <p:spPr>
            <a:xfrm>
              <a:off x="2422150" y="2138650"/>
              <a:ext cx="261675" cy="261675"/>
            </a:xfrm>
            <a:custGeom>
              <a:avLst/>
              <a:gdLst/>
              <a:ahLst/>
              <a:cxnLst/>
              <a:rect l="l" t="t" r="r" b="b"/>
              <a:pathLst>
                <a:path w="10467" h="10467" extrusionOk="0">
                  <a:moveTo>
                    <a:pt x="5240" y="620"/>
                  </a:moveTo>
                  <a:cubicBezTo>
                    <a:pt x="5406" y="620"/>
                    <a:pt x="5549" y="751"/>
                    <a:pt x="5549" y="929"/>
                  </a:cubicBezTo>
                  <a:cubicBezTo>
                    <a:pt x="5549" y="1096"/>
                    <a:pt x="5406" y="1227"/>
                    <a:pt x="5240" y="1227"/>
                  </a:cubicBezTo>
                  <a:cubicBezTo>
                    <a:pt x="5073" y="1227"/>
                    <a:pt x="4930" y="1096"/>
                    <a:pt x="4930" y="929"/>
                  </a:cubicBezTo>
                  <a:cubicBezTo>
                    <a:pt x="4930" y="751"/>
                    <a:pt x="5073" y="620"/>
                    <a:pt x="5240" y="620"/>
                  </a:cubicBezTo>
                  <a:close/>
                  <a:moveTo>
                    <a:pt x="3251" y="2477"/>
                  </a:moveTo>
                  <a:cubicBezTo>
                    <a:pt x="3454" y="2477"/>
                    <a:pt x="3656" y="2561"/>
                    <a:pt x="3823" y="2703"/>
                  </a:cubicBezTo>
                  <a:cubicBezTo>
                    <a:pt x="4156" y="3001"/>
                    <a:pt x="4501" y="3275"/>
                    <a:pt x="4871" y="3525"/>
                  </a:cubicBezTo>
                  <a:lnTo>
                    <a:pt x="4930" y="3561"/>
                  </a:lnTo>
                  <a:lnTo>
                    <a:pt x="4930" y="5335"/>
                  </a:lnTo>
                  <a:cubicBezTo>
                    <a:pt x="4644" y="5466"/>
                    <a:pt x="4335" y="5537"/>
                    <a:pt x="4013" y="5537"/>
                  </a:cubicBezTo>
                  <a:cubicBezTo>
                    <a:pt x="3168" y="5537"/>
                    <a:pt x="2406" y="5049"/>
                    <a:pt x="2049" y="4311"/>
                  </a:cubicBezTo>
                  <a:lnTo>
                    <a:pt x="3704" y="4311"/>
                  </a:lnTo>
                  <a:lnTo>
                    <a:pt x="3704" y="3704"/>
                  </a:lnTo>
                  <a:lnTo>
                    <a:pt x="2156" y="3704"/>
                  </a:lnTo>
                  <a:cubicBezTo>
                    <a:pt x="1584" y="3704"/>
                    <a:pt x="1096" y="3394"/>
                    <a:pt x="822" y="2942"/>
                  </a:cubicBezTo>
                  <a:lnTo>
                    <a:pt x="822" y="2942"/>
                  </a:lnTo>
                  <a:cubicBezTo>
                    <a:pt x="1049" y="3037"/>
                    <a:pt x="1299" y="3084"/>
                    <a:pt x="1549" y="3084"/>
                  </a:cubicBezTo>
                  <a:cubicBezTo>
                    <a:pt x="1989" y="3084"/>
                    <a:pt x="2406" y="2942"/>
                    <a:pt x="2704" y="2691"/>
                  </a:cubicBezTo>
                  <a:cubicBezTo>
                    <a:pt x="2870" y="2549"/>
                    <a:pt x="3049" y="2477"/>
                    <a:pt x="3251" y="2477"/>
                  </a:cubicBezTo>
                  <a:close/>
                  <a:moveTo>
                    <a:pt x="7216" y="2477"/>
                  </a:moveTo>
                  <a:cubicBezTo>
                    <a:pt x="7430" y="2477"/>
                    <a:pt x="7597" y="2549"/>
                    <a:pt x="7764" y="2691"/>
                  </a:cubicBezTo>
                  <a:cubicBezTo>
                    <a:pt x="8073" y="2942"/>
                    <a:pt x="8478" y="3084"/>
                    <a:pt x="8907" y="3084"/>
                  </a:cubicBezTo>
                  <a:cubicBezTo>
                    <a:pt x="9157" y="3084"/>
                    <a:pt x="9419" y="3037"/>
                    <a:pt x="9645" y="2942"/>
                  </a:cubicBezTo>
                  <a:lnTo>
                    <a:pt x="9645" y="2942"/>
                  </a:lnTo>
                  <a:cubicBezTo>
                    <a:pt x="9383" y="3394"/>
                    <a:pt x="8871" y="3704"/>
                    <a:pt x="8300" y="3704"/>
                  </a:cubicBezTo>
                  <a:lnTo>
                    <a:pt x="6776" y="3704"/>
                  </a:lnTo>
                  <a:lnTo>
                    <a:pt x="6776" y="4311"/>
                  </a:lnTo>
                  <a:lnTo>
                    <a:pt x="8407" y="4311"/>
                  </a:lnTo>
                  <a:cubicBezTo>
                    <a:pt x="8049" y="5049"/>
                    <a:pt x="7299" y="5537"/>
                    <a:pt x="6466" y="5537"/>
                  </a:cubicBezTo>
                  <a:cubicBezTo>
                    <a:pt x="6144" y="5537"/>
                    <a:pt x="5835" y="5466"/>
                    <a:pt x="5549" y="5335"/>
                  </a:cubicBezTo>
                  <a:lnTo>
                    <a:pt x="5549" y="3561"/>
                  </a:lnTo>
                  <a:lnTo>
                    <a:pt x="5609" y="3525"/>
                  </a:lnTo>
                  <a:cubicBezTo>
                    <a:pt x="5978" y="3275"/>
                    <a:pt x="6323" y="3001"/>
                    <a:pt x="6645" y="2703"/>
                  </a:cubicBezTo>
                  <a:cubicBezTo>
                    <a:pt x="6811" y="2561"/>
                    <a:pt x="7014" y="2477"/>
                    <a:pt x="7216" y="2477"/>
                  </a:cubicBezTo>
                  <a:close/>
                  <a:moveTo>
                    <a:pt x="4930" y="6216"/>
                  </a:moveTo>
                  <a:lnTo>
                    <a:pt x="4930" y="7359"/>
                  </a:lnTo>
                  <a:cubicBezTo>
                    <a:pt x="4573" y="7275"/>
                    <a:pt x="4323" y="7049"/>
                    <a:pt x="4323" y="6787"/>
                  </a:cubicBezTo>
                  <a:cubicBezTo>
                    <a:pt x="4323" y="6525"/>
                    <a:pt x="4573" y="6299"/>
                    <a:pt x="4930" y="6216"/>
                  </a:cubicBezTo>
                  <a:close/>
                  <a:moveTo>
                    <a:pt x="5549" y="6216"/>
                  </a:moveTo>
                  <a:cubicBezTo>
                    <a:pt x="5894" y="6299"/>
                    <a:pt x="6156" y="6525"/>
                    <a:pt x="6156" y="6787"/>
                  </a:cubicBezTo>
                  <a:cubicBezTo>
                    <a:pt x="6156" y="7049"/>
                    <a:pt x="5894" y="7275"/>
                    <a:pt x="5549" y="7359"/>
                  </a:cubicBezTo>
                  <a:lnTo>
                    <a:pt x="5549" y="6216"/>
                  </a:lnTo>
                  <a:close/>
                  <a:moveTo>
                    <a:pt x="4930" y="8049"/>
                  </a:moveTo>
                  <a:lnTo>
                    <a:pt x="4930" y="9204"/>
                  </a:lnTo>
                  <a:cubicBezTo>
                    <a:pt x="4573" y="9121"/>
                    <a:pt x="4323" y="8883"/>
                    <a:pt x="4323" y="8633"/>
                  </a:cubicBezTo>
                  <a:cubicBezTo>
                    <a:pt x="4323" y="8371"/>
                    <a:pt x="4573" y="8133"/>
                    <a:pt x="4930" y="8049"/>
                  </a:cubicBezTo>
                  <a:close/>
                  <a:moveTo>
                    <a:pt x="5549" y="8049"/>
                  </a:moveTo>
                  <a:cubicBezTo>
                    <a:pt x="5894" y="8133"/>
                    <a:pt x="6156" y="8371"/>
                    <a:pt x="6156" y="8621"/>
                  </a:cubicBezTo>
                  <a:cubicBezTo>
                    <a:pt x="6156" y="8883"/>
                    <a:pt x="5894" y="9121"/>
                    <a:pt x="5549" y="9204"/>
                  </a:cubicBezTo>
                  <a:lnTo>
                    <a:pt x="5549" y="8049"/>
                  </a:lnTo>
                  <a:close/>
                  <a:moveTo>
                    <a:pt x="5240" y="1"/>
                  </a:moveTo>
                  <a:cubicBezTo>
                    <a:pt x="4728" y="1"/>
                    <a:pt x="4323" y="417"/>
                    <a:pt x="4323" y="929"/>
                  </a:cubicBezTo>
                  <a:cubicBezTo>
                    <a:pt x="4323" y="1322"/>
                    <a:pt x="4573" y="1668"/>
                    <a:pt x="4930" y="1787"/>
                  </a:cubicBezTo>
                  <a:lnTo>
                    <a:pt x="4930" y="2811"/>
                  </a:lnTo>
                  <a:cubicBezTo>
                    <a:pt x="4692" y="2644"/>
                    <a:pt x="4454" y="2453"/>
                    <a:pt x="4239" y="2251"/>
                  </a:cubicBezTo>
                  <a:cubicBezTo>
                    <a:pt x="3954" y="2001"/>
                    <a:pt x="3608" y="1858"/>
                    <a:pt x="3251" y="1858"/>
                  </a:cubicBezTo>
                  <a:cubicBezTo>
                    <a:pt x="2906" y="1858"/>
                    <a:pt x="2585" y="1977"/>
                    <a:pt x="2311" y="2215"/>
                  </a:cubicBezTo>
                  <a:cubicBezTo>
                    <a:pt x="2120" y="2382"/>
                    <a:pt x="1834" y="2477"/>
                    <a:pt x="1549" y="2477"/>
                  </a:cubicBezTo>
                  <a:cubicBezTo>
                    <a:pt x="1227" y="2477"/>
                    <a:pt x="930" y="2358"/>
                    <a:pt x="703" y="2132"/>
                  </a:cubicBezTo>
                  <a:lnTo>
                    <a:pt x="1" y="1429"/>
                  </a:lnTo>
                  <a:lnTo>
                    <a:pt x="1" y="2168"/>
                  </a:lnTo>
                  <a:cubicBezTo>
                    <a:pt x="1" y="3061"/>
                    <a:pt x="560" y="3834"/>
                    <a:pt x="1334" y="4156"/>
                  </a:cubicBezTo>
                  <a:cubicBezTo>
                    <a:pt x="1668" y="5299"/>
                    <a:pt x="2715" y="6120"/>
                    <a:pt x="3930" y="6156"/>
                  </a:cubicBezTo>
                  <a:cubicBezTo>
                    <a:pt x="3787" y="6347"/>
                    <a:pt x="3704" y="6561"/>
                    <a:pt x="3704" y="6787"/>
                  </a:cubicBezTo>
                  <a:cubicBezTo>
                    <a:pt x="3704" y="7133"/>
                    <a:pt x="3882" y="7454"/>
                    <a:pt x="4192" y="7680"/>
                  </a:cubicBezTo>
                  <a:cubicBezTo>
                    <a:pt x="4192" y="7692"/>
                    <a:pt x="4204" y="7704"/>
                    <a:pt x="4216" y="7704"/>
                  </a:cubicBezTo>
                  <a:cubicBezTo>
                    <a:pt x="4204" y="7716"/>
                    <a:pt x="4192" y="7728"/>
                    <a:pt x="4192" y="7728"/>
                  </a:cubicBezTo>
                  <a:cubicBezTo>
                    <a:pt x="3882" y="7966"/>
                    <a:pt x="3704" y="8287"/>
                    <a:pt x="3704" y="8633"/>
                  </a:cubicBezTo>
                  <a:cubicBezTo>
                    <a:pt x="3704" y="8966"/>
                    <a:pt x="3882" y="9288"/>
                    <a:pt x="4192" y="9526"/>
                  </a:cubicBezTo>
                  <a:cubicBezTo>
                    <a:pt x="4394" y="9680"/>
                    <a:pt x="4656" y="9788"/>
                    <a:pt x="4930" y="9823"/>
                  </a:cubicBezTo>
                  <a:lnTo>
                    <a:pt x="4930" y="10466"/>
                  </a:lnTo>
                  <a:lnTo>
                    <a:pt x="5549" y="10466"/>
                  </a:lnTo>
                  <a:lnTo>
                    <a:pt x="5549" y="9823"/>
                  </a:lnTo>
                  <a:cubicBezTo>
                    <a:pt x="5823" y="9788"/>
                    <a:pt x="6073" y="9680"/>
                    <a:pt x="6287" y="9526"/>
                  </a:cubicBezTo>
                  <a:cubicBezTo>
                    <a:pt x="6597" y="9288"/>
                    <a:pt x="6776" y="8966"/>
                    <a:pt x="6776" y="8633"/>
                  </a:cubicBezTo>
                  <a:cubicBezTo>
                    <a:pt x="6776" y="8287"/>
                    <a:pt x="6597" y="7966"/>
                    <a:pt x="6287" y="7728"/>
                  </a:cubicBezTo>
                  <a:cubicBezTo>
                    <a:pt x="6275" y="7728"/>
                    <a:pt x="6264" y="7716"/>
                    <a:pt x="6252" y="7704"/>
                  </a:cubicBezTo>
                  <a:cubicBezTo>
                    <a:pt x="6264" y="7704"/>
                    <a:pt x="6275" y="7692"/>
                    <a:pt x="6287" y="7680"/>
                  </a:cubicBezTo>
                  <a:cubicBezTo>
                    <a:pt x="6597" y="7454"/>
                    <a:pt x="6776" y="7133"/>
                    <a:pt x="6776" y="6787"/>
                  </a:cubicBezTo>
                  <a:cubicBezTo>
                    <a:pt x="6776" y="6561"/>
                    <a:pt x="6692" y="6347"/>
                    <a:pt x="6549" y="6156"/>
                  </a:cubicBezTo>
                  <a:cubicBezTo>
                    <a:pt x="7157" y="6132"/>
                    <a:pt x="7740" y="5918"/>
                    <a:pt x="8204" y="5537"/>
                  </a:cubicBezTo>
                  <a:cubicBezTo>
                    <a:pt x="8645" y="5180"/>
                    <a:pt x="8954" y="4692"/>
                    <a:pt x="9109" y="4156"/>
                  </a:cubicBezTo>
                  <a:cubicBezTo>
                    <a:pt x="9907" y="3834"/>
                    <a:pt x="10466" y="3072"/>
                    <a:pt x="10466" y="2168"/>
                  </a:cubicBezTo>
                  <a:lnTo>
                    <a:pt x="10466" y="1429"/>
                  </a:lnTo>
                  <a:lnTo>
                    <a:pt x="9776" y="2132"/>
                  </a:lnTo>
                  <a:cubicBezTo>
                    <a:pt x="9550" y="2346"/>
                    <a:pt x="9228" y="2477"/>
                    <a:pt x="8907" y="2477"/>
                  </a:cubicBezTo>
                  <a:cubicBezTo>
                    <a:pt x="8621" y="2477"/>
                    <a:pt x="8359" y="2382"/>
                    <a:pt x="8169" y="2215"/>
                  </a:cubicBezTo>
                  <a:cubicBezTo>
                    <a:pt x="7883" y="1977"/>
                    <a:pt x="7573" y="1858"/>
                    <a:pt x="7216" y="1858"/>
                  </a:cubicBezTo>
                  <a:cubicBezTo>
                    <a:pt x="6859" y="1858"/>
                    <a:pt x="6514" y="2001"/>
                    <a:pt x="6240" y="2251"/>
                  </a:cubicBezTo>
                  <a:cubicBezTo>
                    <a:pt x="6014" y="2453"/>
                    <a:pt x="5787" y="2644"/>
                    <a:pt x="5549" y="2811"/>
                  </a:cubicBezTo>
                  <a:lnTo>
                    <a:pt x="5549" y="1787"/>
                  </a:lnTo>
                  <a:cubicBezTo>
                    <a:pt x="5906" y="1668"/>
                    <a:pt x="6156" y="1322"/>
                    <a:pt x="6156" y="929"/>
                  </a:cubicBezTo>
                  <a:cubicBezTo>
                    <a:pt x="6156" y="417"/>
                    <a:pt x="5740" y="1"/>
                    <a:pt x="5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9" name="Google Shape;1030;p36">
            <a:extLst>
              <a:ext uri="{FF2B5EF4-FFF2-40B4-BE49-F238E27FC236}">
                <a16:creationId xmlns:a16="http://schemas.microsoft.com/office/drawing/2014/main" id="{D865DE53-B1C0-2A59-93DF-0B92936E747A}"/>
              </a:ext>
            </a:extLst>
          </p:cNvPr>
          <p:cNvGrpSpPr/>
          <p:nvPr/>
        </p:nvGrpSpPr>
        <p:grpSpPr>
          <a:xfrm>
            <a:off x="6422714" y="3838689"/>
            <a:ext cx="4319233" cy="1991700"/>
            <a:chOff x="2214100" y="3092350"/>
            <a:chExt cx="3239425" cy="1493775"/>
          </a:xfrm>
        </p:grpSpPr>
        <p:grpSp>
          <p:nvGrpSpPr>
            <p:cNvPr id="40" name="Google Shape;1031;p36">
              <a:extLst>
                <a:ext uri="{FF2B5EF4-FFF2-40B4-BE49-F238E27FC236}">
                  <a16:creationId xmlns:a16="http://schemas.microsoft.com/office/drawing/2014/main" id="{E181CD2F-D873-203C-C242-8B2B2C9E4245}"/>
                </a:ext>
              </a:extLst>
            </p:cNvPr>
            <p:cNvGrpSpPr/>
            <p:nvPr/>
          </p:nvGrpSpPr>
          <p:grpSpPr>
            <a:xfrm>
              <a:off x="2290600" y="3911025"/>
              <a:ext cx="3162925" cy="675100"/>
              <a:chOff x="2290600" y="3911025"/>
              <a:chExt cx="3162925" cy="675100"/>
            </a:xfrm>
          </p:grpSpPr>
          <p:sp>
            <p:nvSpPr>
              <p:cNvPr id="43" name="Google Shape;1033;p36">
                <a:extLst>
                  <a:ext uri="{FF2B5EF4-FFF2-40B4-BE49-F238E27FC236}">
                    <a16:creationId xmlns:a16="http://schemas.microsoft.com/office/drawing/2014/main" id="{5F18D741-B044-396C-23DF-D25707942614}"/>
                  </a:ext>
                </a:extLst>
              </p:cNvPr>
              <p:cNvSpPr/>
              <p:nvPr/>
            </p:nvSpPr>
            <p:spPr>
              <a:xfrm>
                <a:off x="3271075" y="3929175"/>
                <a:ext cx="2182450" cy="6563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55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54"/>
                    </a:lnTo>
                    <a:lnTo>
                      <a:pt x="78356" y="26254"/>
                    </a:lnTo>
                    <a:lnTo>
                      <a:pt x="87297" y="13419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Fuzz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4" name="Google Shape;1034;p36">
                <a:extLst>
                  <a:ext uri="{FF2B5EF4-FFF2-40B4-BE49-F238E27FC236}">
                    <a16:creationId xmlns:a16="http://schemas.microsoft.com/office/drawing/2014/main" id="{B8F1E22F-4E97-E5A9-A60A-DBE8B0E76EC3}"/>
                  </a:ext>
                </a:extLst>
              </p:cNvPr>
              <p:cNvSpPr/>
              <p:nvPr/>
            </p:nvSpPr>
            <p:spPr>
              <a:xfrm>
                <a:off x="2290600" y="3911025"/>
                <a:ext cx="3162925" cy="675100"/>
              </a:xfrm>
              <a:custGeom>
                <a:avLst/>
                <a:gdLst/>
                <a:ahLst/>
                <a:cxnLst/>
                <a:rect l="l" t="t" r="r" b="b"/>
                <a:pathLst>
                  <a:path w="126517" h="27004" extrusionOk="0">
                    <a:moveTo>
                      <a:pt x="2632" y="1"/>
                    </a:moveTo>
                    <a:lnTo>
                      <a:pt x="0" y="2632"/>
                    </a:lnTo>
                    <a:lnTo>
                      <a:pt x="24384" y="26968"/>
                    </a:lnTo>
                    <a:lnTo>
                      <a:pt x="24384" y="27004"/>
                    </a:lnTo>
                    <a:lnTo>
                      <a:pt x="117575" y="27004"/>
                    </a:lnTo>
                    <a:lnTo>
                      <a:pt x="126516" y="14193"/>
                    </a:lnTo>
                    <a:lnTo>
                      <a:pt x="117575" y="810"/>
                    </a:lnTo>
                    <a:lnTo>
                      <a:pt x="112884" y="810"/>
                    </a:lnTo>
                    <a:lnTo>
                      <a:pt x="121980" y="14157"/>
                    </a:lnTo>
                    <a:lnTo>
                      <a:pt x="115622" y="23277"/>
                    </a:lnTo>
                    <a:lnTo>
                      <a:pt x="25885" y="23277"/>
                    </a:lnTo>
                    <a:lnTo>
                      <a:pt x="26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365733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1" name="Google Shape;1035;p36">
              <a:extLst>
                <a:ext uri="{FF2B5EF4-FFF2-40B4-BE49-F238E27FC236}">
                  <a16:creationId xmlns:a16="http://schemas.microsoft.com/office/drawing/2014/main" id="{D99B2164-0264-D3D1-3F01-2077C11E9757}"/>
                </a:ext>
              </a:extLst>
            </p:cNvPr>
            <p:cNvSpPr/>
            <p:nvPr/>
          </p:nvSpPr>
          <p:spPr>
            <a:xfrm>
              <a:off x="2214100" y="3092350"/>
              <a:ext cx="797450" cy="1127525"/>
            </a:xfrm>
            <a:custGeom>
              <a:avLst/>
              <a:gdLst/>
              <a:ahLst/>
              <a:cxnLst/>
              <a:rect l="l" t="t" r="r" b="b"/>
              <a:pathLst>
                <a:path w="31898" h="45101" extrusionOk="0">
                  <a:moveTo>
                    <a:pt x="0" y="0"/>
                  </a:moveTo>
                  <a:lnTo>
                    <a:pt x="0" y="45101"/>
                  </a:lnTo>
                  <a:cubicBezTo>
                    <a:pt x="12431" y="45041"/>
                    <a:pt x="23694" y="40017"/>
                    <a:pt x="31897" y="318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45" name="Google Shape;1037;p36">
            <a:extLst>
              <a:ext uri="{FF2B5EF4-FFF2-40B4-BE49-F238E27FC236}">
                <a16:creationId xmlns:a16="http://schemas.microsoft.com/office/drawing/2014/main" id="{5A890C48-4B75-8BE3-0350-D92EB97DDC9D}"/>
              </a:ext>
            </a:extLst>
          </p:cNvPr>
          <p:cNvGrpSpPr/>
          <p:nvPr/>
        </p:nvGrpSpPr>
        <p:grpSpPr>
          <a:xfrm>
            <a:off x="6422714" y="2393423"/>
            <a:ext cx="5199500" cy="1445300"/>
            <a:chOff x="2214100" y="2008400"/>
            <a:chExt cx="3899625" cy="1083975"/>
          </a:xfrm>
        </p:grpSpPr>
        <p:grpSp>
          <p:nvGrpSpPr>
            <p:cNvPr id="46" name="Google Shape;1038;p36">
              <a:extLst>
                <a:ext uri="{FF2B5EF4-FFF2-40B4-BE49-F238E27FC236}">
                  <a16:creationId xmlns:a16="http://schemas.microsoft.com/office/drawing/2014/main" id="{9BA81647-88CF-FFCB-8B35-83FDD639C90D}"/>
                </a:ext>
              </a:extLst>
            </p:cNvPr>
            <p:cNvGrpSpPr/>
            <p:nvPr/>
          </p:nvGrpSpPr>
          <p:grpSpPr>
            <a:xfrm>
              <a:off x="3035625" y="2008400"/>
              <a:ext cx="3078100" cy="656075"/>
              <a:chOff x="3035625" y="2008400"/>
              <a:chExt cx="3078100" cy="656075"/>
            </a:xfrm>
          </p:grpSpPr>
          <p:sp>
            <p:nvSpPr>
              <p:cNvPr id="49" name="Google Shape;1040;p36">
                <a:extLst>
                  <a:ext uri="{FF2B5EF4-FFF2-40B4-BE49-F238E27FC236}">
                    <a16:creationId xmlns:a16="http://schemas.microsoft.com/office/drawing/2014/main" id="{A781B72F-4C39-D52F-7E62-20562D0989BB}"/>
                  </a:ext>
                </a:extLst>
              </p:cNvPr>
              <p:cNvSpPr/>
              <p:nvPr/>
            </p:nvSpPr>
            <p:spPr>
              <a:xfrm>
                <a:off x="3931275" y="200840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TH3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0" name="Google Shape;1041;p36">
                <a:extLst>
                  <a:ext uri="{FF2B5EF4-FFF2-40B4-BE49-F238E27FC236}">
                    <a16:creationId xmlns:a16="http://schemas.microsoft.com/office/drawing/2014/main" id="{1F560DB3-A650-7E8E-244F-9CA80265AF38}"/>
                  </a:ext>
                </a:extLst>
              </p:cNvPr>
              <p:cNvSpPr/>
              <p:nvPr/>
            </p:nvSpPr>
            <p:spPr>
              <a:xfrm>
                <a:off x="3035625" y="200840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47" name="Google Shape;1042;p36">
              <a:extLst>
                <a:ext uri="{FF2B5EF4-FFF2-40B4-BE49-F238E27FC236}">
                  <a16:creationId xmlns:a16="http://schemas.microsoft.com/office/drawing/2014/main" id="{CDC9CC8F-8239-A655-48EC-3E00EFD6EAEF}"/>
                </a:ext>
              </a:extLst>
            </p:cNvPr>
            <p:cNvSpPr/>
            <p:nvPr/>
          </p:nvSpPr>
          <p:spPr>
            <a:xfrm>
              <a:off x="2214100" y="2282425"/>
              <a:ext cx="1134975" cy="809950"/>
            </a:xfrm>
            <a:custGeom>
              <a:avLst/>
              <a:gdLst/>
              <a:ahLst/>
              <a:cxnLst/>
              <a:rect l="l" t="t" r="r" b="b"/>
              <a:pathLst>
                <a:path w="45399" h="32398" extrusionOk="0">
                  <a:moveTo>
                    <a:pt x="32397" y="0"/>
                  </a:moveTo>
                  <a:lnTo>
                    <a:pt x="0" y="32397"/>
                  </a:lnTo>
                  <a:lnTo>
                    <a:pt x="45387" y="32397"/>
                  </a:lnTo>
                  <a:cubicBezTo>
                    <a:pt x="45399" y="32231"/>
                    <a:pt x="45399" y="32064"/>
                    <a:pt x="45399" y="31897"/>
                  </a:cubicBezTo>
                  <a:cubicBezTo>
                    <a:pt x="45399" y="19479"/>
                    <a:pt x="40434" y="8228"/>
                    <a:pt x="323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43;p36">
              <a:extLst>
                <a:ext uri="{FF2B5EF4-FFF2-40B4-BE49-F238E27FC236}">
                  <a16:creationId xmlns:a16="http://schemas.microsoft.com/office/drawing/2014/main" id="{6CDBDC0A-8C7D-97AD-B284-455B4456EF4F}"/>
                </a:ext>
              </a:extLst>
            </p:cNvPr>
            <p:cNvSpPr/>
            <p:nvPr/>
          </p:nvSpPr>
          <p:spPr>
            <a:xfrm>
              <a:off x="2906750" y="2634250"/>
              <a:ext cx="261950" cy="262250"/>
            </a:xfrm>
            <a:custGeom>
              <a:avLst/>
              <a:gdLst/>
              <a:ahLst/>
              <a:cxnLst/>
              <a:rect l="l" t="t" r="r" b="b"/>
              <a:pathLst>
                <a:path w="10478" h="10490" extrusionOk="0">
                  <a:moveTo>
                    <a:pt x="2822" y="655"/>
                  </a:moveTo>
                  <a:lnTo>
                    <a:pt x="4810" y="2644"/>
                  </a:lnTo>
                  <a:lnTo>
                    <a:pt x="2632" y="4811"/>
                  </a:lnTo>
                  <a:lnTo>
                    <a:pt x="655" y="2834"/>
                  </a:lnTo>
                  <a:cubicBezTo>
                    <a:pt x="869" y="1739"/>
                    <a:pt x="1739" y="882"/>
                    <a:pt x="2822" y="655"/>
                  </a:cubicBezTo>
                  <a:close/>
                  <a:moveTo>
                    <a:pt x="7656" y="667"/>
                  </a:moveTo>
                  <a:cubicBezTo>
                    <a:pt x="8739" y="882"/>
                    <a:pt x="9609" y="1751"/>
                    <a:pt x="9823" y="2834"/>
                  </a:cubicBezTo>
                  <a:lnTo>
                    <a:pt x="2810" y="9847"/>
                  </a:lnTo>
                  <a:cubicBezTo>
                    <a:pt x="1679" y="9692"/>
                    <a:pt x="786" y="8811"/>
                    <a:pt x="643" y="7668"/>
                  </a:cubicBezTo>
                  <a:lnTo>
                    <a:pt x="7656" y="667"/>
                  </a:lnTo>
                  <a:close/>
                  <a:moveTo>
                    <a:pt x="7846" y="5680"/>
                  </a:moveTo>
                  <a:lnTo>
                    <a:pt x="9847" y="7680"/>
                  </a:lnTo>
                  <a:cubicBezTo>
                    <a:pt x="9692" y="8811"/>
                    <a:pt x="8811" y="9704"/>
                    <a:pt x="7668" y="9847"/>
                  </a:cubicBezTo>
                  <a:lnTo>
                    <a:pt x="5680" y="7847"/>
                  </a:lnTo>
                  <a:lnTo>
                    <a:pt x="7846" y="5680"/>
                  </a:lnTo>
                  <a:close/>
                  <a:moveTo>
                    <a:pt x="3036" y="1"/>
                  </a:moveTo>
                  <a:lnTo>
                    <a:pt x="2882" y="24"/>
                  </a:lnTo>
                  <a:cubicBezTo>
                    <a:pt x="2155" y="132"/>
                    <a:pt x="1500" y="465"/>
                    <a:pt x="977" y="977"/>
                  </a:cubicBezTo>
                  <a:cubicBezTo>
                    <a:pt x="453" y="1501"/>
                    <a:pt x="119" y="2167"/>
                    <a:pt x="24" y="2894"/>
                  </a:cubicBezTo>
                  <a:lnTo>
                    <a:pt x="0" y="3049"/>
                  </a:lnTo>
                  <a:lnTo>
                    <a:pt x="2203" y="5251"/>
                  </a:lnTo>
                  <a:lnTo>
                    <a:pt x="0" y="7442"/>
                  </a:lnTo>
                  <a:lnTo>
                    <a:pt x="12" y="7585"/>
                  </a:lnTo>
                  <a:cubicBezTo>
                    <a:pt x="72" y="8323"/>
                    <a:pt x="393" y="9025"/>
                    <a:pt x="929" y="9561"/>
                  </a:cubicBezTo>
                  <a:cubicBezTo>
                    <a:pt x="1453" y="10085"/>
                    <a:pt x="2155" y="10407"/>
                    <a:pt x="2905" y="10466"/>
                  </a:cubicBezTo>
                  <a:lnTo>
                    <a:pt x="3048" y="10478"/>
                  </a:lnTo>
                  <a:lnTo>
                    <a:pt x="5239" y="8287"/>
                  </a:lnTo>
                  <a:lnTo>
                    <a:pt x="7442" y="10490"/>
                  </a:lnTo>
                  <a:lnTo>
                    <a:pt x="7585" y="10478"/>
                  </a:lnTo>
                  <a:cubicBezTo>
                    <a:pt x="8323" y="10418"/>
                    <a:pt x="9025" y="10097"/>
                    <a:pt x="9561" y="9561"/>
                  </a:cubicBezTo>
                  <a:cubicBezTo>
                    <a:pt x="10085" y="9037"/>
                    <a:pt x="10406" y="8335"/>
                    <a:pt x="10466" y="7585"/>
                  </a:cubicBezTo>
                  <a:lnTo>
                    <a:pt x="10478" y="7442"/>
                  </a:lnTo>
                  <a:lnTo>
                    <a:pt x="8275" y="5251"/>
                  </a:lnTo>
                  <a:lnTo>
                    <a:pt x="10478" y="3049"/>
                  </a:lnTo>
                  <a:lnTo>
                    <a:pt x="10454" y="2894"/>
                  </a:lnTo>
                  <a:cubicBezTo>
                    <a:pt x="10347" y="2167"/>
                    <a:pt x="10025" y="1501"/>
                    <a:pt x="9501" y="989"/>
                  </a:cubicBezTo>
                  <a:cubicBezTo>
                    <a:pt x="8978" y="465"/>
                    <a:pt x="8323" y="132"/>
                    <a:pt x="7585" y="24"/>
                  </a:cubicBezTo>
                  <a:lnTo>
                    <a:pt x="7442" y="12"/>
                  </a:lnTo>
                  <a:lnTo>
                    <a:pt x="5239" y="22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1" name="Google Shape;1044;p36">
            <a:extLst>
              <a:ext uri="{FF2B5EF4-FFF2-40B4-BE49-F238E27FC236}">
                <a16:creationId xmlns:a16="http://schemas.microsoft.com/office/drawing/2014/main" id="{E75F718F-1784-38AB-5014-BAF38AD8E180}"/>
              </a:ext>
            </a:extLst>
          </p:cNvPr>
          <p:cNvGrpSpPr/>
          <p:nvPr/>
        </p:nvGrpSpPr>
        <p:grpSpPr>
          <a:xfrm>
            <a:off x="6422714" y="3756690"/>
            <a:ext cx="5199500" cy="1145233"/>
            <a:chOff x="2214100" y="3030850"/>
            <a:chExt cx="3899625" cy="858925"/>
          </a:xfrm>
        </p:grpSpPr>
        <p:grpSp>
          <p:nvGrpSpPr>
            <p:cNvPr id="52" name="Google Shape;1045;p36">
              <a:extLst>
                <a:ext uri="{FF2B5EF4-FFF2-40B4-BE49-F238E27FC236}">
                  <a16:creationId xmlns:a16="http://schemas.microsoft.com/office/drawing/2014/main" id="{185CCEC2-1AEC-421A-EC25-104584B4E9F2}"/>
                </a:ext>
              </a:extLst>
            </p:cNvPr>
            <p:cNvGrpSpPr/>
            <p:nvPr/>
          </p:nvGrpSpPr>
          <p:grpSpPr>
            <a:xfrm>
              <a:off x="3035625" y="3030850"/>
              <a:ext cx="3078100" cy="656075"/>
              <a:chOff x="3035625" y="3030850"/>
              <a:chExt cx="3078100" cy="656075"/>
            </a:xfrm>
          </p:grpSpPr>
          <p:sp>
            <p:nvSpPr>
              <p:cNvPr id="55" name="Google Shape;1047;p36">
                <a:extLst>
                  <a:ext uri="{FF2B5EF4-FFF2-40B4-BE49-F238E27FC236}">
                    <a16:creationId xmlns:a16="http://schemas.microsoft.com/office/drawing/2014/main" id="{99E4BFF5-CAAC-CDFA-082F-B04CCB0A9BDB}"/>
                  </a:ext>
                </a:extLst>
              </p:cNvPr>
              <p:cNvSpPr/>
              <p:nvPr/>
            </p:nvSpPr>
            <p:spPr>
              <a:xfrm>
                <a:off x="3931275" y="3030850"/>
                <a:ext cx="218245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87298" h="26243" extrusionOk="0">
                    <a:moveTo>
                      <a:pt x="14979" y="1"/>
                    </a:moveTo>
                    <a:cubicBezTo>
                      <a:pt x="6704" y="1"/>
                      <a:pt x="1" y="6704"/>
                      <a:pt x="1" y="14979"/>
                    </a:cubicBezTo>
                    <a:lnTo>
                      <a:pt x="1" y="26242"/>
                    </a:lnTo>
                    <a:lnTo>
                      <a:pt x="78356" y="26242"/>
                    </a:lnTo>
                    <a:lnTo>
                      <a:pt x="87297" y="13407"/>
                    </a:lnTo>
                    <a:lnTo>
                      <a:pt x="78356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121900" tIns="121900" rIns="365733" bIns="182867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Logic Test</a:t>
                </a:r>
                <a:endParaRPr sz="16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" name="Google Shape;1048;p36">
                <a:extLst>
                  <a:ext uri="{FF2B5EF4-FFF2-40B4-BE49-F238E27FC236}">
                    <a16:creationId xmlns:a16="http://schemas.microsoft.com/office/drawing/2014/main" id="{8D1AC449-8A01-CDB8-FDAF-0AB956F70F65}"/>
                  </a:ext>
                </a:extLst>
              </p:cNvPr>
              <p:cNvSpPr/>
              <p:nvPr/>
            </p:nvSpPr>
            <p:spPr>
              <a:xfrm>
                <a:off x="3035625" y="3030850"/>
                <a:ext cx="3078100" cy="656075"/>
              </a:xfrm>
              <a:custGeom>
                <a:avLst/>
                <a:gdLst/>
                <a:ahLst/>
                <a:cxnLst/>
                <a:rect l="l" t="t" r="r" b="b"/>
                <a:pathLst>
                  <a:path w="123124" h="26243" extrusionOk="0">
                    <a:moveTo>
                      <a:pt x="109491" y="1"/>
                    </a:moveTo>
                    <a:lnTo>
                      <a:pt x="118599" y="13360"/>
                    </a:lnTo>
                    <a:lnTo>
                      <a:pt x="112229" y="22504"/>
                    </a:lnTo>
                    <a:lnTo>
                      <a:pt x="1" y="22504"/>
                    </a:lnTo>
                    <a:lnTo>
                      <a:pt x="1" y="26242"/>
                    </a:lnTo>
                    <a:lnTo>
                      <a:pt x="114182" y="26242"/>
                    </a:lnTo>
                    <a:lnTo>
                      <a:pt x="123123" y="13407"/>
                    </a:lnTo>
                    <a:lnTo>
                      <a:pt x="114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</p:grpSp>
        <p:sp>
          <p:nvSpPr>
            <p:cNvPr id="53" name="Google Shape;1049;p36">
              <a:extLst>
                <a:ext uri="{FF2B5EF4-FFF2-40B4-BE49-F238E27FC236}">
                  <a16:creationId xmlns:a16="http://schemas.microsoft.com/office/drawing/2014/main" id="{BF28819B-1F86-F0A3-6FC6-56F2807485AD}"/>
                </a:ext>
              </a:extLst>
            </p:cNvPr>
            <p:cNvSpPr/>
            <p:nvPr/>
          </p:nvSpPr>
          <p:spPr>
            <a:xfrm>
              <a:off x="2214100" y="3092350"/>
              <a:ext cx="1134675" cy="797425"/>
            </a:xfrm>
            <a:custGeom>
              <a:avLst/>
              <a:gdLst/>
              <a:ahLst/>
              <a:cxnLst/>
              <a:rect l="l" t="t" r="r" b="b"/>
              <a:pathLst>
                <a:path w="45387" h="31897" extrusionOk="0">
                  <a:moveTo>
                    <a:pt x="0" y="0"/>
                  </a:moveTo>
                  <a:lnTo>
                    <a:pt x="31897" y="31897"/>
                  </a:lnTo>
                  <a:cubicBezTo>
                    <a:pt x="40124" y="23741"/>
                    <a:pt x="45256" y="12478"/>
                    <a:pt x="453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7" name="Google Shape;1051;p36">
            <a:extLst>
              <a:ext uri="{FF2B5EF4-FFF2-40B4-BE49-F238E27FC236}">
                <a16:creationId xmlns:a16="http://schemas.microsoft.com/office/drawing/2014/main" id="{38421225-B655-85AC-BE35-4FBB7BD59D28}"/>
              </a:ext>
            </a:extLst>
          </p:cNvPr>
          <p:cNvSpPr/>
          <p:nvPr/>
        </p:nvSpPr>
        <p:spPr>
          <a:xfrm>
            <a:off x="5528547" y="2934589"/>
            <a:ext cx="1774467" cy="1774467"/>
          </a:xfrm>
          <a:custGeom>
            <a:avLst/>
            <a:gdLst/>
            <a:ahLst/>
            <a:cxnLst/>
            <a:rect l="l" t="t" r="r" b="b"/>
            <a:pathLst>
              <a:path w="53234" h="53234" extrusionOk="0">
                <a:moveTo>
                  <a:pt x="26611" y="1"/>
                </a:moveTo>
                <a:cubicBezTo>
                  <a:pt x="11919" y="1"/>
                  <a:pt x="1" y="11919"/>
                  <a:pt x="1" y="26623"/>
                </a:cubicBezTo>
                <a:cubicBezTo>
                  <a:pt x="1" y="40756"/>
                  <a:pt x="11002" y="52317"/>
                  <a:pt x="24920" y="53186"/>
                </a:cubicBezTo>
                <a:cubicBezTo>
                  <a:pt x="25480" y="53222"/>
                  <a:pt x="26051" y="53234"/>
                  <a:pt x="26611" y="53234"/>
                </a:cubicBezTo>
                <a:cubicBezTo>
                  <a:pt x="41315" y="53234"/>
                  <a:pt x="53233" y="41315"/>
                  <a:pt x="53233" y="26623"/>
                </a:cubicBezTo>
                <a:cubicBezTo>
                  <a:pt x="53233" y="17098"/>
                  <a:pt x="48245" y="8740"/>
                  <a:pt x="40732" y="4037"/>
                </a:cubicBezTo>
                <a:cubicBezTo>
                  <a:pt x="36636" y="1477"/>
                  <a:pt x="31802" y="1"/>
                  <a:pt x="26611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667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</a:t>
            </a:r>
            <a:endParaRPr sz="2667" dirty="0">
              <a:solidFill>
                <a:srgbClr val="43434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A451415-9B4C-7C5B-BE40-C2FEC9082136}"/>
              </a:ext>
            </a:extLst>
          </p:cNvPr>
          <p:cNvSpPr txBox="1"/>
          <p:nvPr/>
        </p:nvSpPr>
        <p:spPr>
          <a:xfrm>
            <a:off x="6415780" y="6100780"/>
            <a:ext cx="531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i="1" dirty="0"/>
              <a:t>And more: I/O, Dynamic Analysis (Assert and Valgrind)</a:t>
            </a:r>
          </a:p>
        </p:txBody>
      </p:sp>
      <p:pic>
        <p:nvPicPr>
          <p:cNvPr id="60" name="Picture 59" descr="Icon&#10;&#10;Description automatically generated with medium confidence">
            <a:extLst>
              <a:ext uri="{FF2B5EF4-FFF2-40B4-BE49-F238E27FC236}">
                <a16:creationId xmlns:a16="http://schemas.microsoft.com/office/drawing/2014/main" id="{EB94B726-558F-2BB0-BB0E-37EF53F1B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05" y="4693296"/>
            <a:ext cx="524884" cy="524884"/>
          </a:xfrm>
          <a:prstGeom prst="rect">
            <a:avLst/>
          </a:prstGeom>
        </p:spPr>
      </p:pic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27E2A243-4872-9688-431D-DB7094C5E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536" y="4056907"/>
            <a:ext cx="488897" cy="488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7;p18">
            <a:extLst>
              <a:ext uri="{FF2B5EF4-FFF2-40B4-BE49-F238E27FC236}">
                <a16:creationId xmlns:a16="http://schemas.microsoft.com/office/drawing/2014/main" id="{66C0E35F-7784-6FDF-5E5D-CF3D42B81AF0}"/>
              </a:ext>
            </a:extLst>
          </p:cNvPr>
          <p:cNvSpPr/>
          <p:nvPr/>
        </p:nvSpPr>
        <p:spPr>
          <a:xfrm>
            <a:off x="4548787" y="1619097"/>
            <a:ext cx="239894" cy="445549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149;p18">
            <a:extLst>
              <a:ext uri="{FF2B5EF4-FFF2-40B4-BE49-F238E27FC236}">
                <a16:creationId xmlns:a16="http://schemas.microsoft.com/office/drawing/2014/main" id="{7DC52532-7FCB-C962-6A8D-88E8A81EB6C5}"/>
              </a:ext>
            </a:extLst>
          </p:cNvPr>
          <p:cNvSpPr/>
          <p:nvPr/>
        </p:nvSpPr>
        <p:spPr>
          <a:xfrm>
            <a:off x="5098309" y="1611408"/>
            <a:ext cx="255316" cy="4455498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18"/>
          <p:cNvSpPr/>
          <p:nvPr/>
        </p:nvSpPr>
        <p:spPr>
          <a:xfrm>
            <a:off x="616034" y="3268685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42" name="Google Shape;142;p18"/>
          <p:cNvSpPr/>
          <p:nvPr/>
        </p:nvSpPr>
        <p:spPr>
          <a:xfrm>
            <a:off x="616034" y="4421051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18"/>
          <p:cNvSpPr/>
          <p:nvPr/>
        </p:nvSpPr>
        <p:spPr>
          <a:xfrm>
            <a:off x="616034" y="2116367"/>
            <a:ext cx="2388225" cy="1052400"/>
          </a:xfrm>
          <a:prstGeom prst="homePlate">
            <a:avLst>
              <a:gd name="adj" fmla="val 31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09600" y="548600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b="1" dirty="0">
                <a:solidFill>
                  <a:schemeClr val="dk1"/>
                </a:solidFill>
              </a:rPr>
              <a:t>Performance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668016" y="1633515"/>
            <a:ext cx="239894" cy="4426661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18"/>
          <p:cNvSpPr/>
          <p:nvPr/>
        </p:nvSpPr>
        <p:spPr>
          <a:xfrm>
            <a:off x="4333967" y="1612996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18"/>
          <p:cNvSpPr/>
          <p:nvPr/>
        </p:nvSpPr>
        <p:spPr>
          <a:xfrm>
            <a:off x="4333967" y="2107515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18"/>
          <p:cNvSpPr/>
          <p:nvPr/>
        </p:nvSpPr>
        <p:spPr>
          <a:xfrm>
            <a:off x="4333967" y="2602033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18"/>
          <p:cNvSpPr/>
          <p:nvPr/>
        </p:nvSpPr>
        <p:spPr>
          <a:xfrm>
            <a:off x="4333967" y="3096553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18"/>
          <p:cNvSpPr/>
          <p:nvPr/>
        </p:nvSpPr>
        <p:spPr>
          <a:xfrm>
            <a:off x="4333967" y="3591071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1"/>
                </a:moveTo>
                <a:cubicBezTo>
                  <a:pt x="32" y="1"/>
                  <a:pt x="1" y="32"/>
                  <a:pt x="1" y="64"/>
                </a:cubicBezTo>
                <a:cubicBezTo>
                  <a:pt x="1" y="96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6"/>
                  <a:pt x="1299" y="64"/>
                </a:cubicBezTo>
                <a:cubicBezTo>
                  <a:pt x="1299" y="32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32"/>
                  <a:pt x="1996" y="64"/>
                </a:cubicBezTo>
                <a:cubicBezTo>
                  <a:pt x="1996" y="96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6"/>
                  <a:pt x="3294" y="64"/>
                </a:cubicBezTo>
                <a:cubicBezTo>
                  <a:pt x="3294" y="32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32"/>
                  <a:pt x="3959" y="64"/>
                </a:cubicBezTo>
                <a:cubicBezTo>
                  <a:pt x="3959" y="96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6"/>
                  <a:pt x="5258" y="64"/>
                </a:cubicBezTo>
                <a:cubicBezTo>
                  <a:pt x="5258" y="32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32"/>
                  <a:pt x="5954" y="64"/>
                </a:cubicBezTo>
                <a:cubicBezTo>
                  <a:pt x="5954" y="96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6"/>
                  <a:pt x="7253" y="64"/>
                </a:cubicBezTo>
                <a:cubicBezTo>
                  <a:pt x="7253" y="32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32"/>
                  <a:pt x="7918" y="64"/>
                </a:cubicBezTo>
                <a:cubicBezTo>
                  <a:pt x="7918" y="96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6"/>
                  <a:pt x="9216" y="64"/>
                </a:cubicBezTo>
                <a:cubicBezTo>
                  <a:pt x="9216" y="32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32"/>
                  <a:pt x="9913" y="64"/>
                </a:cubicBezTo>
                <a:cubicBezTo>
                  <a:pt x="9913" y="96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6"/>
                  <a:pt x="11211" y="64"/>
                </a:cubicBezTo>
                <a:cubicBezTo>
                  <a:pt x="11211" y="32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32"/>
                  <a:pt x="11877" y="64"/>
                </a:cubicBezTo>
                <a:cubicBezTo>
                  <a:pt x="11877" y="96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6"/>
                  <a:pt x="13175" y="64"/>
                </a:cubicBezTo>
                <a:cubicBezTo>
                  <a:pt x="13175" y="32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32"/>
                  <a:pt x="13872" y="64"/>
                </a:cubicBezTo>
                <a:cubicBezTo>
                  <a:pt x="13872" y="96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6"/>
                  <a:pt x="15170" y="64"/>
                </a:cubicBezTo>
                <a:cubicBezTo>
                  <a:pt x="15170" y="32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32"/>
                  <a:pt x="15835" y="64"/>
                </a:cubicBezTo>
                <a:cubicBezTo>
                  <a:pt x="15835" y="96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6"/>
                  <a:pt x="17134" y="64"/>
                </a:cubicBezTo>
                <a:cubicBezTo>
                  <a:pt x="17134" y="32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32"/>
                  <a:pt x="17830" y="64"/>
                </a:cubicBezTo>
                <a:cubicBezTo>
                  <a:pt x="17830" y="96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6"/>
                  <a:pt x="19129" y="64"/>
                </a:cubicBezTo>
                <a:cubicBezTo>
                  <a:pt x="19129" y="32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32"/>
                  <a:pt x="19794" y="64"/>
                </a:cubicBezTo>
                <a:cubicBezTo>
                  <a:pt x="19794" y="96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6"/>
                  <a:pt x="21092" y="64"/>
                </a:cubicBezTo>
                <a:cubicBezTo>
                  <a:pt x="21092" y="32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32"/>
                  <a:pt x="21789" y="64"/>
                </a:cubicBezTo>
                <a:cubicBezTo>
                  <a:pt x="21789" y="96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6"/>
                  <a:pt x="23087" y="64"/>
                </a:cubicBezTo>
                <a:cubicBezTo>
                  <a:pt x="23087" y="32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32"/>
                  <a:pt x="23752" y="64"/>
                </a:cubicBezTo>
                <a:cubicBezTo>
                  <a:pt x="23752" y="96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6"/>
                  <a:pt x="25051" y="64"/>
                </a:cubicBezTo>
                <a:cubicBezTo>
                  <a:pt x="25051" y="32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32"/>
                  <a:pt x="25748" y="64"/>
                </a:cubicBezTo>
                <a:cubicBezTo>
                  <a:pt x="25748" y="96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6"/>
                  <a:pt x="27046" y="64"/>
                </a:cubicBezTo>
                <a:cubicBezTo>
                  <a:pt x="27046" y="32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32"/>
                  <a:pt x="27711" y="64"/>
                </a:cubicBezTo>
                <a:cubicBezTo>
                  <a:pt x="27711" y="96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6"/>
                  <a:pt x="29010" y="64"/>
                </a:cubicBezTo>
                <a:cubicBezTo>
                  <a:pt x="29010" y="32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32"/>
                  <a:pt x="29706" y="64"/>
                </a:cubicBezTo>
                <a:cubicBezTo>
                  <a:pt x="29706" y="96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6"/>
                  <a:pt x="31005" y="64"/>
                </a:cubicBezTo>
                <a:cubicBezTo>
                  <a:pt x="31005" y="32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32"/>
                  <a:pt x="31670" y="64"/>
                </a:cubicBezTo>
                <a:cubicBezTo>
                  <a:pt x="31670" y="96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6"/>
                  <a:pt x="32968" y="64"/>
                </a:cubicBezTo>
                <a:cubicBezTo>
                  <a:pt x="32968" y="32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32"/>
                  <a:pt x="33665" y="64"/>
                </a:cubicBezTo>
                <a:cubicBezTo>
                  <a:pt x="33665" y="96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6"/>
                  <a:pt x="34963" y="64"/>
                </a:cubicBezTo>
                <a:cubicBezTo>
                  <a:pt x="34963" y="32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32"/>
                  <a:pt x="35628" y="64"/>
                </a:cubicBezTo>
                <a:cubicBezTo>
                  <a:pt x="35628" y="96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6"/>
                  <a:pt x="36927" y="64"/>
                </a:cubicBezTo>
                <a:cubicBezTo>
                  <a:pt x="36927" y="32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32"/>
                  <a:pt x="37624" y="64"/>
                </a:cubicBezTo>
                <a:cubicBezTo>
                  <a:pt x="37624" y="96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6"/>
                  <a:pt x="38922" y="64"/>
                </a:cubicBezTo>
                <a:cubicBezTo>
                  <a:pt x="38922" y="32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32"/>
                  <a:pt x="39587" y="64"/>
                </a:cubicBezTo>
                <a:cubicBezTo>
                  <a:pt x="39587" y="96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6"/>
                  <a:pt x="40885" y="64"/>
                </a:cubicBezTo>
                <a:cubicBezTo>
                  <a:pt x="40885" y="32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32"/>
                  <a:pt x="41582" y="64"/>
                </a:cubicBezTo>
                <a:cubicBezTo>
                  <a:pt x="41582" y="96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6"/>
                  <a:pt x="42881" y="64"/>
                </a:cubicBezTo>
                <a:cubicBezTo>
                  <a:pt x="42881" y="32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32"/>
                  <a:pt x="43546" y="64"/>
                </a:cubicBezTo>
                <a:cubicBezTo>
                  <a:pt x="43546" y="96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6"/>
                  <a:pt x="44844" y="64"/>
                </a:cubicBezTo>
                <a:cubicBezTo>
                  <a:pt x="44844" y="32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32"/>
                  <a:pt x="45541" y="64"/>
                </a:cubicBezTo>
                <a:cubicBezTo>
                  <a:pt x="45541" y="96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6"/>
                  <a:pt x="46839" y="64"/>
                </a:cubicBezTo>
                <a:cubicBezTo>
                  <a:pt x="46839" y="32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32"/>
                  <a:pt x="47504" y="64"/>
                </a:cubicBezTo>
                <a:cubicBezTo>
                  <a:pt x="47504" y="96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6"/>
                  <a:pt x="48803" y="64"/>
                </a:cubicBezTo>
                <a:cubicBezTo>
                  <a:pt x="48803" y="32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32"/>
                  <a:pt x="49499" y="64"/>
                </a:cubicBezTo>
                <a:cubicBezTo>
                  <a:pt x="49499" y="96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6"/>
                  <a:pt x="50798" y="64"/>
                </a:cubicBezTo>
                <a:cubicBezTo>
                  <a:pt x="50798" y="32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32"/>
                  <a:pt x="51463" y="64"/>
                </a:cubicBezTo>
                <a:cubicBezTo>
                  <a:pt x="51463" y="96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6"/>
                  <a:pt x="52761" y="64"/>
                </a:cubicBezTo>
                <a:cubicBezTo>
                  <a:pt x="52761" y="32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32"/>
                  <a:pt x="53458" y="64"/>
                </a:cubicBezTo>
                <a:cubicBezTo>
                  <a:pt x="53458" y="96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6"/>
                  <a:pt x="54756" y="64"/>
                </a:cubicBezTo>
                <a:cubicBezTo>
                  <a:pt x="54756" y="32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32"/>
                  <a:pt x="55422" y="64"/>
                </a:cubicBezTo>
                <a:cubicBezTo>
                  <a:pt x="55422" y="96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6"/>
                  <a:pt x="56720" y="64"/>
                </a:cubicBezTo>
                <a:cubicBezTo>
                  <a:pt x="56720" y="32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32"/>
                  <a:pt x="57417" y="64"/>
                </a:cubicBezTo>
                <a:cubicBezTo>
                  <a:pt x="57417" y="96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6"/>
                  <a:pt x="58715" y="64"/>
                </a:cubicBezTo>
                <a:cubicBezTo>
                  <a:pt x="58715" y="32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32"/>
                  <a:pt x="59380" y="64"/>
                </a:cubicBezTo>
                <a:cubicBezTo>
                  <a:pt x="59380" y="96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6"/>
                  <a:pt x="60679" y="64"/>
                </a:cubicBezTo>
                <a:cubicBezTo>
                  <a:pt x="60679" y="32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32"/>
                  <a:pt x="61375" y="64"/>
                </a:cubicBezTo>
                <a:cubicBezTo>
                  <a:pt x="61375" y="96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6"/>
                  <a:pt x="62674" y="64"/>
                </a:cubicBezTo>
                <a:cubicBezTo>
                  <a:pt x="62674" y="32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32"/>
                  <a:pt x="63339" y="64"/>
                </a:cubicBezTo>
                <a:cubicBezTo>
                  <a:pt x="63339" y="96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6"/>
                  <a:pt x="64637" y="64"/>
                </a:cubicBezTo>
                <a:cubicBezTo>
                  <a:pt x="64637" y="32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32"/>
                  <a:pt x="65334" y="64"/>
                </a:cubicBezTo>
                <a:cubicBezTo>
                  <a:pt x="65334" y="96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6"/>
                  <a:pt x="66632" y="64"/>
                </a:cubicBezTo>
                <a:cubicBezTo>
                  <a:pt x="66632" y="32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32"/>
                  <a:pt x="67297" y="64"/>
                </a:cubicBezTo>
                <a:cubicBezTo>
                  <a:pt x="67297" y="96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6"/>
                  <a:pt x="68596" y="64"/>
                </a:cubicBezTo>
                <a:cubicBezTo>
                  <a:pt x="68596" y="32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32"/>
                  <a:pt x="69293" y="64"/>
                </a:cubicBezTo>
                <a:cubicBezTo>
                  <a:pt x="69293" y="96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6"/>
                  <a:pt x="70591" y="64"/>
                </a:cubicBezTo>
                <a:cubicBezTo>
                  <a:pt x="70591" y="32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32"/>
                  <a:pt x="71256" y="64"/>
                </a:cubicBezTo>
                <a:cubicBezTo>
                  <a:pt x="71256" y="96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6"/>
                  <a:pt x="72554" y="64"/>
                </a:cubicBezTo>
                <a:cubicBezTo>
                  <a:pt x="72554" y="32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32"/>
                  <a:pt x="73251" y="64"/>
                </a:cubicBezTo>
                <a:cubicBezTo>
                  <a:pt x="73251" y="96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6"/>
                  <a:pt x="74550" y="64"/>
                </a:cubicBezTo>
                <a:cubicBezTo>
                  <a:pt x="74550" y="32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32"/>
                  <a:pt x="75215" y="64"/>
                </a:cubicBezTo>
                <a:cubicBezTo>
                  <a:pt x="75215" y="96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6"/>
                  <a:pt x="76513" y="64"/>
                </a:cubicBezTo>
                <a:cubicBezTo>
                  <a:pt x="76513" y="32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32"/>
                  <a:pt x="77210" y="64"/>
                </a:cubicBezTo>
                <a:cubicBezTo>
                  <a:pt x="77210" y="96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6"/>
                  <a:pt x="78508" y="64"/>
                </a:cubicBezTo>
                <a:cubicBezTo>
                  <a:pt x="78508" y="32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32"/>
                  <a:pt x="79173" y="64"/>
                </a:cubicBezTo>
                <a:cubicBezTo>
                  <a:pt x="79173" y="96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6"/>
                  <a:pt x="80472" y="64"/>
                </a:cubicBezTo>
                <a:cubicBezTo>
                  <a:pt x="80472" y="32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32"/>
                  <a:pt x="81168" y="64"/>
                </a:cubicBezTo>
                <a:cubicBezTo>
                  <a:pt x="81168" y="96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6"/>
                  <a:pt x="82467" y="64"/>
                </a:cubicBezTo>
                <a:cubicBezTo>
                  <a:pt x="82467" y="32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32"/>
                  <a:pt x="83132" y="64"/>
                </a:cubicBezTo>
                <a:cubicBezTo>
                  <a:pt x="83132" y="96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6"/>
                  <a:pt x="84430" y="64"/>
                </a:cubicBezTo>
                <a:cubicBezTo>
                  <a:pt x="84430" y="32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32"/>
                  <a:pt x="85127" y="64"/>
                </a:cubicBezTo>
                <a:cubicBezTo>
                  <a:pt x="85127" y="96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6"/>
                  <a:pt x="86426" y="64"/>
                </a:cubicBezTo>
                <a:cubicBezTo>
                  <a:pt x="86426" y="32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32"/>
                  <a:pt x="87091" y="64"/>
                </a:cubicBezTo>
                <a:cubicBezTo>
                  <a:pt x="87091" y="96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6"/>
                  <a:pt x="88389" y="64"/>
                </a:cubicBezTo>
                <a:cubicBezTo>
                  <a:pt x="88389" y="32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32"/>
                  <a:pt x="89086" y="64"/>
                </a:cubicBezTo>
                <a:cubicBezTo>
                  <a:pt x="89086" y="96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6"/>
                  <a:pt x="90384" y="64"/>
                </a:cubicBezTo>
                <a:cubicBezTo>
                  <a:pt x="90384" y="32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32"/>
                  <a:pt x="91049" y="64"/>
                </a:cubicBezTo>
                <a:cubicBezTo>
                  <a:pt x="91049" y="96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6"/>
                  <a:pt x="92348" y="64"/>
                </a:cubicBezTo>
                <a:cubicBezTo>
                  <a:pt x="92348" y="32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32"/>
                  <a:pt x="93044" y="64"/>
                </a:cubicBezTo>
                <a:cubicBezTo>
                  <a:pt x="93044" y="96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6"/>
                  <a:pt x="94343" y="64"/>
                </a:cubicBezTo>
                <a:cubicBezTo>
                  <a:pt x="94343" y="32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32"/>
                  <a:pt x="95008" y="64"/>
                </a:cubicBezTo>
                <a:cubicBezTo>
                  <a:pt x="95008" y="96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6"/>
                  <a:pt x="96306" y="64"/>
                </a:cubicBezTo>
                <a:cubicBezTo>
                  <a:pt x="96306" y="32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32"/>
                  <a:pt x="97003" y="64"/>
                </a:cubicBezTo>
                <a:cubicBezTo>
                  <a:pt x="97003" y="96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6"/>
                  <a:pt x="98301" y="64"/>
                </a:cubicBezTo>
                <a:cubicBezTo>
                  <a:pt x="98301" y="32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32"/>
                  <a:pt x="98966" y="64"/>
                </a:cubicBezTo>
                <a:cubicBezTo>
                  <a:pt x="98966" y="96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6"/>
                  <a:pt x="100265" y="64"/>
                </a:cubicBezTo>
                <a:cubicBezTo>
                  <a:pt x="100265" y="32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32"/>
                  <a:pt x="100962" y="64"/>
                </a:cubicBezTo>
                <a:cubicBezTo>
                  <a:pt x="100962" y="96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6"/>
                  <a:pt x="102260" y="64"/>
                </a:cubicBezTo>
                <a:cubicBezTo>
                  <a:pt x="102260" y="32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32"/>
                  <a:pt x="102925" y="64"/>
                </a:cubicBezTo>
                <a:cubicBezTo>
                  <a:pt x="102925" y="96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6"/>
                  <a:pt x="104224" y="64"/>
                </a:cubicBezTo>
                <a:cubicBezTo>
                  <a:pt x="104224" y="32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32"/>
                  <a:pt x="104920" y="64"/>
                </a:cubicBezTo>
                <a:cubicBezTo>
                  <a:pt x="104920" y="96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6"/>
                  <a:pt x="106219" y="64"/>
                </a:cubicBezTo>
                <a:cubicBezTo>
                  <a:pt x="106219" y="32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32"/>
                  <a:pt x="106884" y="64"/>
                </a:cubicBezTo>
                <a:cubicBezTo>
                  <a:pt x="106884" y="96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6"/>
                  <a:pt x="108182" y="64"/>
                </a:cubicBezTo>
                <a:cubicBezTo>
                  <a:pt x="108182" y="32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32"/>
                  <a:pt x="108879" y="64"/>
                </a:cubicBezTo>
                <a:cubicBezTo>
                  <a:pt x="108879" y="96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6"/>
                  <a:pt x="110177" y="64"/>
                </a:cubicBezTo>
                <a:cubicBezTo>
                  <a:pt x="110177" y="32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32"/>
                  <a:pt x="110842" y="64"/>
                </a:cubicBezTo>
                <a:cubicBezTo>
                  <a:pt x="110842" y="96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6"/>
                  <a:pt x="112141" y="64"/>
                </a:cubicBezTo>
                <a:cubicBezTo>
                  <a:pt x="112141" y="32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32"/>
                  <a:pt x="112838" y="64"/>
                </a:cubicBezTo>
                <a:cubicBezTo>
                  <a:pt x="112838" y="96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6"/>
                  <a:pt x="114136" y="64"/>
                </a:cubicBezTo>
                <a:cubicBezTo>
                  <a:pt x="114136" y="32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32"/>
                  <a:pt x="114801" y="64"/>
                </a:cubicBezTo>
                <a:cubicBezTo>
                  <a:pt x="114801" y="96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6"/>
                  <a:pt x="116099" y="64"/>
                </a:cubicBezTo>
                <a:cubicBezTo>
                  <a:pt x="116099" y="32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32"/>
                  <a:pt x="116796" y="64"/>
                </a:cubicBezTo>
                <a:cubicBezTo>
                  <a:pt x="116796" y="96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6"/>
                  <a:pt x="118095" y="64"/>
                </a:cubicBezTo>
                <a:cubicBezTo>
                  <a:pt x="118095" y="32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32"/>
                  <a:pt x="118760" y="64"/>
                </a:cubicBezTo>
                <a:cubicBezTo>
                  <a:pt x="118760" y="96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6"/>
                  <a:pt x="120058" y="64"/>
                </a:cubicBezTo>
                <a:cubicBezTo>
                  <a:pt x="120058" y="32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32"/>
                  <a:pt x="120755" y="64"/>
                </a:cubicBezTo>
                <a:cubicBezTo>
                  <a:pt x="120755" y="96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6"/>
                  <a:pt x="122053" y="64"/>
                </a:cubicBezTo>
                <a:cubicBezTo>
                  <a:pt x="122053" y="32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32"/>
                  <a:pt x="122718" y="64"/>
                </a:cubicBezTo>
                <a:cubicBezTo>
                  <a:pt x="122718" y="96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6"/>
                  <a:pt x="124017" y="64"/>
                </a:cubicBezTo>
                <a:cubicBezTo>
                  <a:pt x="124017" y="32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32"/>
                  <a:pt x="124713" y="64"/>
                </a:cubicBezTo>
                <a:cubicBezTo>
                  <a:pt x="124713" y="96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6"/>
                  <a:pt x="126012" y="64"/>
                </a:cubicBezTo>
                <a:cubicBezTo>
                  <a:pt x="126012" y="32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32"/>
                  <a:pt x="126677" y="64"/>
                </a:cubicBezTo>
                <a:cubicBezTo>
                  <a:pt x="126677" y="96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6"/>
                  <a:pt x="127975" y="64"/>
                </a:cubicBezTo>
                <a:cubicBezTo>
                  <a:pt x="127975" y="32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32"/>
                  <a:pt x="128672" y="64"/>
                </a:cubicBezTo>
                <a:cubicBezTo>
                  <a:pt x="128672" y="96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6"/>
                  <a:pt x="129971" y="64"/>
                </a:cubicBezTo>
                <a:cubicBezTo>
                  <a:pt x="129971" y="32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18"/>
          <p:cNvSpPr/>
          <p:nvPr/>
        </p:nvSpPr>
        <p:spPr>
          <a:xfrm>
            <a:off x="4333967" y="4085592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64"/>
                </a:cubicBezTo>
                <a:cubicBezTo>
                  <a:pt x="1" y="96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96"/>
                  <a:pt x="1299" y="64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64"/>
                </a:cubicBezTo>
                <a:cubicBezTo>
                  <a:pt x="1996" y="96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96"/>
                  <a:pt x="3294" y="64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64"/>
                </a:cubicBezTo>
                <a:cubicBezTo>
                  <a:pt x="3959" y="96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96"/>
                  <a:pt x="5258" y="64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64"/>
                </a:cubicBezTo>
                <a:cubicBezTo>
                  <a:pt x="5954" y="96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96"/>
                  <a:pt x="7253" y="64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64"/>
                </a:cubicBezTo>
                <a:cubicBezTo>
                  <a:pt x="7918" y="96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96"/>
                  <a:pt x="9216" y="64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64"/>
                </a:cubicBezTo>
                <a:cubicBezTo>
                  <a:pt x="9913" y="96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96"/>
                  <a:pt x="11211" y="64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64"/>
                </a:cubicBezTo>
                <a:cubicBezTo>
                  <a:pt x="11877" y="96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96"/>
                  <a:pt x="13175" y="64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64"/>
                </a:cubicBezTo>
                <a:cubicBezTo>
                  <a:pt x="13872" y="96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96"/>
                  <a:pt x="15170" y="64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64"/>
                </a:cubicBezTo>
                <a:cubicBezTo>
                  <a:pt x="15835" y="96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96"/>
                  <a:pt x="17134" y="64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64"/>
                </a:cubicBezTo>
                <a:cubicBezTo>
                  <a:pt x="17830" y="96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96"/>
                  <a:pt x="19129" y="64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64"/>
                </a:cubicBezTo>
                <a:cubicBezTo>
                  <a:pt x="19794" y="96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96"/>
                  <a:pt x="21092" y="64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64"/>
                </a:cubicBezTo>
                <a:cubicBezTo>
                  <a:pt x="21789" y="96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96"/>
                  <a:pt x="23087" y="64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64"/>
                </a:cubicBezTo>
                <a:cubicBezTo>
                  <a:pt x="23752" y="96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96"/>
                  <a:pt x="25051" y="64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64"/>
                </a:cubicBezTo>
                <a:cubicBezTo>
                  <a:pt x="25748" y="96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96"/>
                  <a:pt x="27046" y="64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64"/>
                </a:cubicBezTo>
                <a:cubicBezTo>
                  <a:pt x="27711" y="96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96"/>
                  <a:pt x="29010" y="64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64"/>
                </a:cubicBezTo>
                <a:cubicBezTo>
                  <a:pt x="29706" y="96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96"/>
                  <a:pt x="31005" y="64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64"/>
                </a:cubicBezTo>
                <a:cubicBezTo>
                  <a:pt x="31670" y="96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96"/>
                  <a:pt x="32968" y="64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64"/>
                </a:cubicBezTo>
                <a:cubicBezTo>
                  <a:pt x="33665" y="96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96"/>
                  <a:pt x="34963" y="64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64"/>
                </a:cubicBezTo>
                <a:cubicBezTo>
                  <a:pt x="35628" y="96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96"/>
                  <a:pt x="36927" y="64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64"/>
                </a:cubicBezTo>
                <a:cubicBezTo>
                  <a:pt x="37624" y="96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96"/>
                  <a:pt x="38922" y="64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64"/>
                </a:cubicBezTo>
                <a:cubicBezTo>
                  <a:pt x="39587" y="96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96"/>
                  <a:pt x="40885" y="64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64"/>
                </a:cubicBezTo>
                <a:cubicBezTo>
                  <a:pt x="41582" y="96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96"/>
                  <a:pt x="42881" y="64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64"/>
                </a:cubicBezTo>
                <a:cubicBezTo>
                  <a:pt x="43546" y="96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96"/>
                  <a:pt x="44844" y="64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64"/>
                </a:cubicBezTo>
                <a:cubicBezTo>
                  <a:pt x="45541" y="96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96"/>
                  <a:pt x="46839" y="64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64"/>
                </a:cubicBezTo>
                <a:cubicBezTo>
                  <a:pt x="47504" y="96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96"/>
                  <a:pt x="48803" y="64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64"/>
                </a:cubicBezTo>
                <a:cubicBezTo>
                  <a:pt x="49499" y="96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96"/>
                  <a:pt x="50798" y="64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64"/>
                </a:cubicBezTo>
                <a:cubicBezTo>
                  <a:pt x="51463" y="96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96"/>
                  <a:pt x="52761" y="64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64"/>
                </a:cubicBezTo>
                <a:cubicBezTo>
                  <a:pt x="53458" y="96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96"/>
                  <a:pt x="54756" y="64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64"/>
                </a:cubicBezTo>
                <a:cubicBezTo>
                  <a:pt x="55422" y="96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96"/>
                  <a:pt x="56720" y="64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64"/>
                </a:cubicBezTo>
                <a:cubicBezTo>
                  <a:pt x="57417" y="96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96"/>
                  <a:pt x="58715" y="64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64"/>
                </a:cubicBezTo>
                <a:cubicBezTo>
                  <a:pt x="59380" y="96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96"/>
                  <a:pt x="60679" y="64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64"/>
                </a:cubicBezTo>
                <a:cubicBezTo>
                  <a:pt x="61375" y="96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96"/>
                  <a:pt x="62674" y="64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64"/>
                </a:cubicBezTo>
                <a:cubicBezTo>
                  <a:pt x="63339" y="96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96"/>
                  <a:pt x="64637" y="64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64"/>
                </a:cubicBezTo>
                <a:cubicBezTo>
                  <a:pt x="65334" y="96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96"/>
                  <a:pt x="66632" y="64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64"/>
                </a:cubicBezTo>
                <a:cubicBezTo>
                  <a:pt x="67297" y="96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96"/>
                  <a:pt x="68596" y="64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64"/>
                </a:cubicBezTo>
                <a:cubicBezTo>
                  <a:pt x="69293" y="96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96"/>
                  <a:pt x="70591" y="64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64"/>
                </a:cubicBezTo>
                <a:cubicBezTo>
                  <a:pt x="71256" y="96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96"/>
                  <a:pt x="72554" y="64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64"/>
                </a:cubicBezTo>
                <a:cubicBezTo>
                  <a:pt x="73251" y="96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96"/>
                  <a:pt x="74550" y="64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64"/>
                </a:cubicBezTo>
                <a:cubicBezTo>
                  <a:pt x="75215" y="96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96"/>
                  <a:pt x="76513" y="64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64"/>
                </a:cubicBezTo>
                <a:cubicBezTo>
                  <a:pt x="77210" y="96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96"/>
                  <a:pt x="78508" y="64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64"/>
                </a:cubicBezTo>
                <a:cubicBezTo>
                  <a:pt x="79173" y="96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96"/>
                  <a:pt x="80472" y="64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64"/>
                </a:cubicBezTo>
                <a:cubicBezTo>
                  <a:pt x="81168" y="96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96"/>
                  <a:pt x="82467" y="64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64"/>
                </a:cubicBezTo>
                <a:cubicBezTo>
                  <a:pt x="83132" y="96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96"/>
                  <a:pt x="84430" y="64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64"/>
                </a:cubicBezTo>
                <a:cubicBezTo>
                  <a:pt x="85127" y="96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96"/>
                  <a:pt x="86426" y="64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64"/>
                </a:cubicBezTo>
                <a:cubicBezTo>
                  <a:pt x="87091" y="96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96"/>
                  <a:pt x="88389" y="64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64"/>
                </a:cubicBezTo>
                <a:cubicBezTo>
                  <a:pt x="89086" y="96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96"/>
                  <a:pt x="90384" y="64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64"/>
                </a:cubicBezTo>
                <a:cubicBezTo>
                  <a:pt x="91049" y="96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96"/>
                  <a:pt x="92348" y="64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64"/>
                </a:cubicBezTo>
                <a:cubicBezTo>
                  <a:pt x="93044" y="96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96"/>
                  <a:pt x="94343" y="64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64"/>
                </a:cubicBezTo>
                <a:cubicBezTo>
                  <a:pt x="95008" y="96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96"/>
                  <a:pt x="96306" y="64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64"/>
                </a:cubicBezTo>
                <a:cubicBezTo>
                  <a:pt x="97003" y="96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96"/>
                  <a:pt x="98301" y="64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64"/>
                </a:cubicBezTo>
                <a:cubicBezTo>
                  <a:pt x="98966" y="96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96"/>
                  <a:pt x="100265" y="64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64"/>
                </a:cubicBezTo>
                <a:cubicBezTo>
                  <a:pt x="100962" y="96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96"/>
                  <a:pt x="102260" y="64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64"/>
                </a:cubicBezTo>
                <a:cubicBezTo>
                  <a:pt x="102925" y="96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96"/>
                  <a:pt x="104224" y="64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64"/>
                </a:cubicBezTo>
                <a:cubicBezTo>
                  <a:pt x="104920" y="96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96"/>
                  <a:pt x="106219" y="64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64"/>
                </a:cubicBezTo>
                <a:cubicBezTo>
                  <a:pt x="106884" y="96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96"/>
                  <a:pt x="108182" y="64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64"/>
                </a:cubicBezTo>
                <a:cubicBezTo>
                  <a:pt x="108879" y="96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96"/>
                  <a:pt x="110177" y="64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64"/>
                </a:cubicBezTo>
                <a:cubicBezTo>
                  <a:pt x="110842" y="96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96"/>
                  <a:pt x="112141" y="64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64"/>
                </a:cubicBezTo>
                <a:cubicBezTo>
                  <a:pt x="112838" y="96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96"/>
                  <a:pt x="114136" y="64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64"/>
                </a:cubicBezTo>
                <a:cubicBezTo>
                  <a:pt x="114801" y="96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96"/>
                  <a:pt x="116099" y="64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64"/>
                </a:cubicBezTo>
                <a:cubicBezTo>
                  <a:pt x="116796" y="96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96"/>
                  <a:pt x="118095" y="64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64"/>
                </a:cubicBezTo>
                <a:cubicBezTo>
                  <a:pt x="118760" y="96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96"/>
                  <a:pt x="120058" y="64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64"/>
                </a:cubicBezTo>
                <a:cubicBezTo>
                  <a:pt x="120755" y="96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96"/>
                  <a:pt x="122053" y="64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64"/>
                </a:cubicBezTo>
                <a:cubicBezTo>
                  <a:pt x="122718" y="96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96"/>
                  <a:pt x="124017" y="64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64"/>
                </a:cubicBezTo>
                <a:cubicBezTo>
                  <a:pt x="124713" y="96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96"/>
                  <a:pt x="126012" y="64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64"/>
                </a:cubicBezTo>
                <a:cubicBezTo>
                  <a:pt x="126677" y="96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96"/>
                  <a:pt x="127975" y="64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64"/>
                </a:cubicBezTo>
                <a:cubicBezTo>
                  <a:pt x="128672" y="96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96"/>
                  <a:pt x="129971" y="64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18"/>
          <p:cNvSpPr/>
          <p:nvPr/>
        </p:nvSpPr>
        <p:spPr>
          <a:xfrm>
            <a:off x="4333967" y="4580110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2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2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2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2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2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2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2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2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2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2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2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2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2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2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2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2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2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2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2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2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2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2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2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2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2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2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2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2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2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2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2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2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2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2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2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2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2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2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2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2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2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2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2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2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2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2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2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2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2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2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2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2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2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2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2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2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2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2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2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2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2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2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2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2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2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2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2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2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2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2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2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2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2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2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2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2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2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2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2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2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2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2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2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2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2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2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2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2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2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2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2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2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2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2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2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2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2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2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2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2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2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2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2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2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2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2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2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2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2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2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2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2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2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2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2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2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2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2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2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2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2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2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2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2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2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2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2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2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2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2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2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2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18"/>
          <p:cNvSpPr/>
          <p:nvPr/>
        </p:nvSpPr>
        <p:spPr>
          <a:xfrm>
            <a:off x="4333967" y="5074630"/>
            <a:ext cx="5620379" cy="4247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3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3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3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3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3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3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3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3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3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3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3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3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3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3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3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3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3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3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3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3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3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3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3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3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3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3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3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3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3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3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3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3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3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3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3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3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3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3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3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3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3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3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3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3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3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3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3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3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3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3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3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3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3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3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3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3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3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3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3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3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3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3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3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3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3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3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3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3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3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3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3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3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3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3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3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3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3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3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3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3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3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3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3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3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3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3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3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3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3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3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3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3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3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3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3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3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3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3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3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3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3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3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3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3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3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3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3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3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3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3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3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3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3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3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3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3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3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3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3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3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3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3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3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3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3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3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3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3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3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3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3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3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18"/>
          <p:cNvSpPr/>
          <p:nvPr/>
        </p:nvSpPr>
        <p:spPr>
          <a:xfrm>
            <a:off x="4333967" y="5567777"/>
            <a:ext cx="5620379" cy="5617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18"/>
          <p:cNvSpPr/>
          <p:nvPr/>
        </p:nvSpPr>
        <p:spPr>
          <a:xfrm>
            <a:off x="4333967" y="6062297"/>
            <a:ext cx="5620379" cy="5661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18"/>
          <p:cNvSpPr txBox="1"/>
          <p:nvPr/>
        </p:nvSpPr>
        <p:spPr>
          <a:xfrm>
            <a:off x="898749" y="2495303"/>
            <a:ext cx="1030844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SQLite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898749" y="3644524"/>
            <a:ext cx="1292841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MySQL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913883" y="4735592"/>
            <a:ext cx="1594915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133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PostgreSQL</a:t>
            </a:r>
            <a:endParaRPr sz="2133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735982" y="1467008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8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3735982" y="5878700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>
                <a:latin typeface="Roboto"/>
                <a:ea typeface="Roboto"/>
                <a:cs typeface="Roboto"/>
                <a:sym typeface="Roboto"/>
              </a:rPr>
              <a:t>0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18"/>
          <p:cNvSpPr/>
          <p:nvPr/>
        </p:nvSpPr>
        <p:spPr>
          <a:xfrm rot="-5400000">
            <a:off x="4444120" y="2760742"/>
            <a:ext cx="450644" cy="2142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Google Shape;190;p18"/>
          <p:cNvSpPr/>
          <p:nvPr/>
        </p:nvSpPr>
        <p:spPr>
          <a:xfrm rot="-5400000">
            <a:off x="5076554" y="2845043"/>
            <a:ext cx="253214" cy="224496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Google Shape;191;p18"/>
          <p:cNvSpPr/>
          <p:nvPr/>
        </p:nvSpPr>
        <p:spPr>
          <a:xfrm rot="-5400000">
            <a:off x="5211004" y="2419673"/>
            <a:ext cx="1103260" cy="239894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Google Shape;147;p18">
            <a:extLst>
              <a:ext uri="{FF2B5EF4-FFF2-40B4-BE49-F238E27FC236}">
                <a16:creationId xmlns:a16="http://schemas.microsoft.com/office/drawing/2014/main" id="{80E3063B-F3B6-C1C0-3CAB-B2A33A19D730}"/>
              </a:ext>
            </a:extLst>
          </p:cNvPr>
          <p:cNvSpPr/>
          <p:nvPr/>
        </p:nvSpPr>
        <p:spPr>
          <a:xfrm>
            <a:off x="7324768" y="1627656"/>
            <a:ext cx="239894" cy="445549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49;p18">
            <a:extLst>
              <a:ext uri="{FF2B5EF4-FFF2-40B4-BE49-F238E27FC236}">
                <a16:creationId xmlns:a16="http://schemas.microsoft.com/office/drawing/2014/main" id="{CA0F54A6-5BA3-48F3-C24D-84F2BE63F44A}"/>
              </a:ext>
            </a:extLst>
          </p:cNvPr>
          <p:cNvSpPr/>
          <p:nvPr/>
        </p:nvSpPr>
        <p:spPr>
          <a:xfrm>
            <a:off x="7874290" y="1619967"/>
            <a:ext cx="255316" cy="4455498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Google Shape;149;p18">
            <a:extLst>
              <a:ext uri="{FF2B5EF4-FFF2-40B4-BE49-F238E27FC236}">
                <a16:creationId xmlns:a16="http://schemas.microsoft.com/office/drawing/2014/main" id="{27ECB17B-AFDD-2A1E-6E64-94482C41C1FC}"/>
              </a:ext>
            </a:extLst>
          </p:cNvPr>
          <p:cNvSpPr/>
          <p:nvPr/>
        </p:nvSpPr>
        <p:spPr>
          <a:xfrm>
            <a:off x="8443997" y="1642074"/>
            <a:ext cx="239894" cy="4426661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Google Shape;189;p18">
            <a:extLst>
              <a:ext uri="{FF2B5EF4-FFF2-40B4-BE49-F238E27FC236}">
                <a16:creationId xmlns:a16="http://schemas.microsoft.com/office/drawing/2014/main" id="{A4A3E5A9-6080-C48C-973D-1EE85BEE475C}"/>
              </a:ext>
            </a:extLst>
          </p:cNvPr>
          <p:cNvSpPr/>
          <p:nvPr/>
        </p:nvSpPr>
        <p:spPr>
          <a:xfrm rot="-5400000">
            <a:off x="4395695" y="5688163"/>
            <a:ext cx="536035" cy="21402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90;p18">
            <a:extLst>
              <a:ext uri="{FF2B5EF4-FFF2-40B4-BE49-F238E27FC236}">
                <a16:creationId xmlns:a16="http://schemas.microsoft.com/office/drawing/2014/main" id="{89D794FB-2E3D-EAFE-6003-B1C903A7BCD1}"/>
              </a:ext>
            </a:extLst>
          </p:cNvPr>
          <p:cNvSpPr/>
          <p:nvPr/>
        </p:nvSpPr>
        <p:spPr>
          <a:xfrm rot="-5400000">
            <a:off x="4921174" y="5645981"/>
            <a:ext cx="598094" cy="230295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" name="Google Shape;191;p18">
            <a:extLst>
              <a:ext uri="{FF2B5EF4-FFF2-40B4-BE49-F238E27FC236}">
                <a16:creationId xmlns:a16="http://schemas.microsoft.com/office/drawing/2014/main" id="{6D0467B7-F8FB-333B-D715-C90AEA6F8EC5}"/>
              </a:ext>
            </a:extLst>
          </p:cNvPr>
          <p:cNvSpPr/>
          <p:nvPr/>
        </p:nvSpPr>
        <p:spPr>
          <a:xfrm rot="-5400000">
            <a:off x="5395870" y="5539018"/>
            <a:ext cx="769739" cy="271023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B55F19-7F96-102C-E2A3-082691F6CBBD}"/>
              </a:ext>
            </a:extLst>
          </p:cNvPr>
          <p:cNvSpPr txBox="1"/>
          <p:nvPr/>
        </p:nvSpPr>
        <p:spPr>
          <a:xfrm>
            <a:off x="4515130" y="6272849"/>
            <a:ext cx="15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SIMPLE SELECT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994CF-E1F6-2719-28D1-02E54FF424D9}"/>
              </a:ext>
            </a:extLst>
          </p:cNvPr>
          <p:cNvSpPr txBox="1"/>
          <p:nvPr/>
        </p:nvSpPr>
        <p:spPr>
          <a:xfrm>
            <a:off x="6846434" y="6257431"/>
            <a:ext cx="256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SELECT WITH CONDITION</a:t>
            </a:r>
          </a:p>
        </p:txBody>
      </p:sp>
      <p:sp>
        <p:nvSpPr>
          <p:cNvPr id="16" name="Google Shape;189;p18">
            <a:extLst>
              <a:ext uri="{FF2B5EF4-FFF2-40B4-BE49-F238E27FC236}">
                <a16:creationId xmlns:a16="http://schemas.microsoft.com/office/drawing/2014/main" id="{5B3A5CC5-E20C-1FC8-37D8-7E7D31D42D61}"/>
              </a:ext>
            </a:extLst>
          </p:cNvPr>
          <p:cNvSpPr/>
          <p:nvPr/>
        </p:nvSpPr>
        <p:spPr>
          <a:xfrm rot="-5400000">
            <a:off x="7115115" y="5624556"/>
            <a:ext cx="637375" cy="239894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Google Shape;190;p18">
            <a:extLst>
              <a:ext uri="{FF2B5EF4-FFF2-40B4-BE49-F238E27FC236}">
                <a16:creationId xmlns:a16="http://schemas.microsoft.com/office/drawing/2014/main" id="{E99AE6CD-C3AC-DD23-8115-D6DFEDFC8A0D}"/>
              </a:ext>
            </a:extLst>
          </p:cNvPr>
          <p:cNvSpPr/>
          <p:nvPr/>
        </p:nvSpPr>
        <p:spPr>
          <a:xfrm rot="-5400000">
            <a:off x="7589912" y="5541039"/>
            <a:ext cx="786827" cy="239894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191;p18">
            <a:extLst>
              <a:ext uri="{FF2B5EF4-FFF2-40B4-BE49-F238E27FC236}">
                <a16:creationId xmlns:a16="http://schemas.microsoft.com/office/drawing/2014/main" id="{FE6C0E3B-66E9-DE04-F4F6-70924AAEBFE7}"/>
              </a:ext>
            </a:extLst>
          </p:cNvPr>
          <p:cNvSpPr/>
          <p:nvPr/>
        </p:nvSpPr>
        <p:spPr>
          <a:xfrm rot="-5400000">
            <a:off x="7833107" y="5214424"/>
            <a:ext cx="1410420" cy="271021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6C110-0B52-63F4-59A0-8F69B01E99D8}"/>
              </a:ext>
            </a:extLst>
          </p:cNvPr>
          <p:cNvSpPr/>
          <p:nvPr/>
        </p:nvSpPr>
        <p:spPr>
          <a:xfrm>
            <a:off x="3828987" y="3137131"/>
            <a:ext cx="6493868" cy="1427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4" name="Google Shape;174;p18"/>
          <p:cNvSpPr txBox="1"/>
          <p:nvPr/>
        </p:nvSpPr>
        <p:spPr>
          <a:xfrm>
            <a:off x="3735982" y="4408136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12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EC8DA4-9866-92E0-0DA0-DD8C8F942437}"/>
              </a:ext>
            </a:extLst>
          </p:cNvPr>
          <p:cNvSpPr/>
          <p:nvPr/>
        </p:nvSpPr>
        <p:spPr>
          <a:xfrm>
            <a:off x="6366405" y="1432184"/>
            <a:ext cx="3897569" cy="1794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1" name="Google Shape;171;p18"/>
          <p:cNvSpPr txBox="1"/>
          <p:nvPr/>
        </p:nvSpPr>
        <p:spPr>
          <a:xfrm>
            <a:off x="3735982" y="2937572"/>
            <a:ext cx="598000" cy="2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0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AAA21-4726-96B5-7554-D91D68D6F9CC}"/>
              </a:ext>
            </a:extLst>
          </p:cNvPr>
          <p:cNvSpPr txBox="1"/>
          <p:nvPr/>
        </p:nvSpPr>
        <p:spPr>
          <a:xfrm>
            <a:off x="4769866" y="3240166"/>
            <a:ext cx="84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INSERT</a:t>
            </a:r>
          </a:p>
        </p:txBody>
      </p:sp>
      <p:sp>
        <p:nvSpPr>
          <p:cNvPr id="23" name="Google Shape;379;p20">
            <a:extLst>
              <a:ext uri="{FF2B5EF4-FFF2-40B4-BE49-F238E27FC236}">
                <a16:creationId xmlns:a16="http://schemas.microsoft.com/office/drawing/2014/main" id="{4D2C83A4-67A7-AF6A-97D0-03C1F1E1A375}"/>
              </a:ext>
            </a:extLst>
          </p:cNvPr>
          <p:cNvSpPr/>
          <p:nvPr/>
        </p:nvSpPr>
        <p:spPr>
          <a:xfrm rot="10800000">
            <a:off x="7279650" y="1948358"/>
            <a:ext cx="3192100" cy="1378398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81;p20">
            <a:extLst>
              <a:ext uri="{FF2B5EF4-FFF2-40B4-BE49-F238E27FC236}">
                <a16:creationId xmlns:a16="http://schemas.microsoft.com/office/drawing/2014/main" id="{C1E3AECE-DCAC-3034-81F0-35B5A06234DD}"/>
              </a:ext>
            </a:extLst>
          </p:cNvPr>
          <p:cNvSpPr txBox="1"/>
          <p:nvPr/>
        </p:nvSpPr>
        <p:spPr>
          <a:xfrm>
            <a:off x="7240284" y="2165138"/>
            <a:ext cx="3297376" cy="850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SQLite is 2x times faster than MySQL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nd</a:t>
            </a:r>
            <a:r>
              <a:rPr lang="en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10 – 20x faster than PostgreSQL</a:t>
            </a:r>
            <a:endParaRPr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382;p20">
            <a:extLst>
              <a:ext uri="{FF2B5EF4-FFF2-40B4-BE49-F238E27FC236}">
                <a16:creationId xmlns:a16="http://schemas.microsoft.com/office/drawing/2014/main" id="{732D7DAC-FA6C-AF16-9CD3-842634465BFD}"/>
              </a:ext>
            </a:extLst>
          </p:cNvPr>
          <p:cNvSpPr txBox="1"/>
          <p:nvPr/>
        </p:nvSpPr>
        <p:spPr>
          <a:xfrm>
            <a:off x="7271249" y="1627770"/>
            <a:ext cx="3192153" cy="32130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 most common operations</a:t>
            </a:r>
            <a:endParaRPr sz="1700" dirty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9" name="Google Shape;749;p27"/>
          <p:cNvCxnSpPr/>
          <p:nvPr/>
        </p:nvCxnSpPr>
        <p:spPr>
          <a:xfrm rot="10800000">
            <a:off x="672667" y="34816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50" name="Google Shape;750;p27"/>
          <p:cNvCxnSpPr/>
          <p:nvPr/>
        </p:nvCxnSpPr>
        <p:spPr>
          <a:xfrm rot="10800000">
            <a:off x="7349933" y="45107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1" name="Google Shape;751;p27"/>
          <p:cNvSpPr txBox="1">
            <a:spLocks noGrp="1"/>
          </p:cNvSpPr>
          <p:nvPr>
            <p:ph type="title"/>
          </p:nvPr>
        </p:nvSpPr>
        <p:spPr>
          <a:xfrm>
            <a:off x="240000" y="409933"/>
            <a:ext cx="1171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Reliable and Lightweight</a:t>
            </a:r>
            <a:endParaRPr b="1" dirty="0"/>
          </a:p>
        </p:txBody>
      </p:sp>
      <p:grpSp>
        <p:nvGrpSpPr>
          <p:cNvPr id="752" name="Google Shape;752;p27"/>
          <p:cNvGrpSpPr/>
          <p:nvPr/>
        </p:nvGrpSpPr>
        <p:grpSpPr>
          <a:xfrm>
            <a:off x="3191842" y="2176224"/>
            <a:ext cx="5808300" cy="3253331"/>
            <a:chOff x="2393881" y="1632168"/>
            <a:chExt cx="4356225" cy="2439998"/>
          </a:xfrm>
        </p:grpSpPr>
        <p:sp>
          <p:nvSpPr>
            <p:cNvPr id="753" name="Google Shape;753;p27"/>
            <p:cNvSpPr/>
            <p:nvPr/>
          </p:nvSpPr>
          <p:spPr>
            <a:xfrm>
              <a:off x="3185240" y="2282779"/>
              <a:ext cx="2826637" cy="1629725"/>
            </a:xfrm>
            <a:custGeom>
              <a:avLst/>
              <a:gdLst/>
              <a:ahLst/>
              <a:cxnLst/>
              <a:rect l="l" t="t" r="r" b="b"/>
              <a:pathLst>
                <a:path w="10162" h="5859" extrusionOk="0">
                  <a:moveTo>
                    <a:pt x="5091" y="1"/>
                  </a:moveTo>
                  <a:cubicBezTo>
                    <a:pt x="3791" y="1"/>
                    <a:pt x="2491" y="284"/>
                    <a:pt x="1495" y="852"/>
                  </a:cubicBezTo>
                  <a:cubicBezTo>
                    <a:pt x="1392" y="913"/>
                    <a:pt x="1284" y="980"/>
                    <a:pt x="1176" y="1067"/>
                  </a:cubicBezTo>
                  <a:cubicBezTo>
                    <a:pt x="981" y="1196"/>
                    <a:pt x="832" y="1324"/>
                    <a:pt x="683" y="1473"/>
                  </a:cubicBezTo>
                  <a:cubicBezTo>
                    <a:pt x="534" y="1622"/>
                    <a:pt x="427" y="1750"/>
                    <a:pt x="319" y="1920"/>
                  </a:cubicBezTo>
                  <a:cubicBezTo>
                    <a:pt x="298" y="1940"/>
                    <a:pt x="298" y="1966"/>
                    <a:pt x="278" y="1986"/>
                  </a:cubicBezTo>
                  <a:cubicBezTo>
                    <a:pt x="190" y="2156"/>
                    <a:pt x="129" y="2305"/>
                    <a:pt x="83" y="2453"/>
                  </a:cubicBezTo>
                  <a:cubicBezTo>
                    <a:pt x="41" y="2608"/>
                    <a:pt x="0" y="2777"/>
                    <a:pt x="0" y="2926"/>
                  </a:cubicBezTo>
                  <a:cubicBezTo>
                    <a:pt x="0" y="3675"/>
                    <a:pt x="514" y="4425"/>
                    <a:pt x="1495" y="5000"/>
                  </a:cubicBezTo>
                  <a:cubicBezTo>
                    <a:pt x="2411" y="5543"/>
                    <a:pt x="3684" y="5859"/>
                    <a:pt x="4991" y="5859"/>
                  </a:cubicBezTo>
                  <a:cubicBezTo>
                    <a:pt x="5032" y="5859"/>
                    <a:pt x="5073" y="5858"/>
                    <a:pt x="5114" y="5858"/>
                  </a:cubicBezTo>
                  <a:lnTo>
                    <a:pt x="5114" y="5385"/>
                  </a:lnTo>
                  <a:cubicBezTo>
                    <a:pt x="3980" y="5385"/>
                    <a:pt x="2886" y="5108"/>
                    <a:pt x="2095" y="4661"/>
                  </a:cubicBezTo>
                  <a:cubicBezTo>
                    <a:pt x="1690" y="4425"/>
                    <a:pt x="1392" y="4148"/>
                    <a:pt x="1176" y="3865"/>
                  </a:cubicBezTo>
                  <a:cubicBezTo>
                    <a:pt x="1048" y="3696"/>
                    <a:pt x="961" y="3506"/>
                    <a:pt x="919" y="3331"/>
                  </a:cubicBezTo>
                  <a:cubicBezTo>
                    <a:pt x="878" y="3183"/>
                    <a:pt x="853" y="3034"/>
                    <a:pt x="853" y="2885"/>
                  </a:cubicBezTo>
                  <a:cubicBezTo>
                    <a:pt x="853" y="2736"/>
                    <a:pt x="899" y="2608"/>
                    <a:pt x="940" y="2453"/>
                  </a:cubicBezTo>
                  <a:cubicBezTo>
                    <a:pt x="1089" y="2007"/>
                    <a:pt x="1474" y="1555"/>
                    <a:pt x="2095" y="1196"/>
                  </a:cubicBezTo>
                  <a:cubicBezTo>
                    <a:pt x="2919" y="723"/>
                    <a:pt x="4005" y="487"/>
                    <a:pt x="5091" y="487"/>
                  </a:cubicBezTo>
                  <a:cubicBezTo>
                    <a:pt x="6177" y="487"/>
                    <a:pt x="7263" y="723"/>
                    <a:pt x="8087" y="1196"/>
                  </a:cubicBezTo>
                  <a:cubicBezTo>
                    <a:pt x="8708" y="1555"/>
                    <a:pt x="9093" y="2007"/>
                    <a:pt x="9242" y="2453"/>
                  </a:cubicBezTo>
                  <a:cubicBezTo>
                    <a:pt x="9304" y="2649"/>
                    <a:pt x="9324" y="2839"/>
                    <a:pt x="9324" y="3013"/>
                  </a:cubicBezTo>
                  <a:cubicBezTo>
                    <a:pt x="9324" y="3054"/>
                    <a:pt x="9304" y="3075"/>
                    <a:pt x="9304" y="3121"/>
                  </a:cubicBezTo>
                  <a:cubicBezTo>
                    <a:pt x="9283" y="3378"/>
                    <a:pt x="9176" y="3609"/>
                    <a:pt x="9006" y="3865"/>
                  </a:cubicBezTo>
                  <a:cubicBezTo>
                    <a:pt x="8878" y="4061"/>
                    <a:pt x="8708" y="4230"/>
                    <a:pt x="8472" y="4405"/>
                  </a:cubicBezTo>
                  <a:cubicBezTo>
                    <a:pt x="8364" y="4487"/>
                    <a:pt x="8236" y="4574"/>
                    <a:pt x="8087" y="4661"/>
                  </a:cubicBezTo>
                  <a:lnTo>
                    <a:pt x="8683" y="5000"/>
                  </a:lnTo>
                  <a:cubicBezTo>
                    <a:pt x="9627" y="4466"/>
                    <a:pt x="10141" y="3737"/>
                    <a:pt x="10161" y="3013"/>
                  </a:cubicBezTo>
                  <a:lnTo>
                    <a:pt x="10161" y="2926"/>
                  </a:lnTo>
                  <a:lnTo>
                    <a:pt x="10161" y="2690"/>
                  </a:lnTo>
                  <a:cubicBezTo>
                    <a:pt x="10141" y="2608"/>
                    <a:pt x="10120" y="2541"/>
                    <a:pt x="10095" y="2453"/>
                  </a:cubicBezTo>
                  <a:cubicBezTo>
                    <a:pt x="10054" y="2305"/>
                    <a:pt x="9992" y="2156"/>
                    <a:pt x="9905" y="1986"/>
                  </a:cubicBezTo>
                  <a:cubicBezTo>
                    <a:pt x="9817" y="1837"/>
                    <a:pt x="9689" y="1663"/>
                    <a:pt x="9540" y="1514"/>
                  </a:cubicBezTo>
                  <a:cubicBezTo>
                    <a:pt x="9391" y="1344"/>
                    <a:pt x="9196" y="1196"/>
                    <a:pt x="9006" y="1067"/>
                  </a:cubicBezTo>
                  <a:cubicBezTo>
                    <a:pt x="8898" y="980"/>
                    <a:pt x="8791" y="913"/>
                    <a:pt x="8683" y="852"/>
                  </a:cubicBezTo>
                  <a:cubicBezTo>
                    <a:pt x="7689" y="284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3185240" y="2656622"/>
              <a:ext cx="1422776" cy="1255881"/>
            </a:xfrm>
            <a:custGeom>
              <a:avLst/>
              <a:gdLst/>
              <a:ahLst/>
              <a:cxnLst/>
              <a:rect l="l" t="t" r="r" b="b"/>
              <a:pathLst>
                <a:path w="5115" h="4515" extrusionOk="0">
                  <a:moveTo>
                    <a:pt x="129" y="0"/>
                  </a:moveTo>
                  <a:lnTo>
                    <a:pt x="129" y="21"/>
                  </a:lnTo>
                  <a:lnTo>
                    <a:pt x="83" y="149"/>
                  </a:lnTo>
                  <a:cubicBezTo>
                    <a:pt x="41" y="319"/>
                    <a:pt x="0" y="493"/>
                    <a:pt x="0" y="642"/>
                  </a:cubicBezTo>
                  <a:lnTo>
                    <a:pt x="0" y="1582"/>
                  </a:lnTo>
                  <a:cubicBezTo>
                    <a:pt x="0" y="2331"/>
                    <a:pt x="514" y="3081"/>
                    <a:pt x="1495" y="3656"/>
                  </a:cubicBezTo>
                  <a:cubicBezTo>
                    <a:pt x="2411" y="4199"/>
                    <a:pt x="3684" y="4515"/>
                    <a:pt x="4991" y="4515"/>
                  </a:cubicBezTo>
                  <a:cubicBezTo>
                    <a:pt x="5032" y="4515"/>
                    <a:pt x="5073" y="4514"/>
                    <a:pt x="5114" y="4514"/>
                  </a:cubicBezTo>
                  <a:lnTo>
                    <a:pt x="5114" y="3574"/>
                  </a:lnTo>
                  <a:lnTo>
                    <a:pt x="3379" y="3271"/>
                  </a:lnTo>
                  <a:lnTo>
                    <a:pt x="919" y="1987"/>
                  </a:lnTo>
                  <a:lnTo>
                    <a:pt x="791" y="1926"/>
                  </a:lnTo>
                  <a:lnTo>
                    <a:pt x="319" y="576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3185240" y="2835199"/>
              <a:ext cx="83169" cy="261468"/>
            </a:xfrm>
            <a:custGeom>
              <a:avLst/>
              <a:gdLst/>
              <a:ahLst/>
              <a:cxnLst/>
              <a:rect l="l" t="t" r="r" b="b"/>
              <a:pathLst>
                <a:path w="299" h="940" extrusionOk="0">
                  <a:moveTo>
                    <a:pt x="0" y="0"/>
                  </a:moveTo>
                  <a:lnTo>
                    <a:pt x="0" y="940"/>
                  </a:lnTo>
                  <a:lnTo>
                    <a:pt x="298" y="940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3345180" y="2108096"/>
              <a:ext cx="2535406" cy="1013050"/>
            </a:xfrm>
            <a:custGeom>
              <a:avLst/>
              <a:gdLst/>
              <a:ahLst/>
              <a:cxnLst/>
              <a:rect l="l" t="t" r="r" b="b"/>
              <a:pathLst>
                <a:path w="9115" h="3642" extrusionOk="0">
                  <a:moveTo>
                    <a:pt x="3939" y="1"/>
                  </a:moveTo>
                  <a:lnTo>
                    <a:pt x="1541" y="494"/>
                  </a:lnTo>
                  <a:lnTo>
                    <a:pt x="129" y="1844"/>
                  </a:lnTo>
                  <a:lnTo>
                    <a:pt x="108" y="2101"/>
                  </a:lnTo>
                  <a:lnTo>
                    <a:pt x="0" y="3467"/>
                  </a:lnTo>
                  <a:lnTo>
                    <a:pt x="278" y="3513"/>
                  </a:lnTo>
                  <a:cubicBezTo>
                    <a:pt x="278" y="3364"/>
                    <a:pt x="324" y="3236"/>
                    <a:pt x="365" y="3081"/>
                  </a:cubicBezTo>
                  <a:cubicBezTo>
                    <a:pt x="514" y="2635"/>
                    <a:pt x="899" y="2183"/>
                    <a:pt x="1520" y="1824"/>
                  </a:cubicBezTo>
                  <a:cubicBezTo>
                    <a:pt x="2344" y="1351"/>
                    <a:pt x="3430" y="1115"/>
                    <a:pt x="4516" y="1115"/>
                  </a:cubicBezTo>
                  <a:cubicBezTo>
                    <a:pt x="5602" y="1115"/>
                    <a:pt x="6688" y="1351"/>
                    <a:pt x="7512" y="1824"/>
                  </a:cubicBezTo>
                  <a:cubicBezTo>
                    <a:pt x="8133" y="2183"/>
                    <a:pt x="8518" y="2635"/>
                    <a:pt x="8667" y="3081"/>
                  </a:cubicBezTo>
                  <a:cubicBezTo>
                    <a:pt x="8729" y="3277"/>
                    <a:pt x="8749" y="3467"/>
                    <a:pt x="8749" y="3641"/>
                  </a:cubicBezTo>
                  <a:lnTo>
                    <a:pt x="9114" y="2953"/>
                  </a:lnTo>
                  <a:lnTo>
                    <a:pt x="8965" y="2142"/>
                  </a:lnTo>
                  <a:lnTo>
                    <a:pt x="8816" y="1392"/>
                  </a:lnTo>
                  <a:lnTo>
                    <a:pt x="7255" y="473"/>
                  </a:lnTo>
                  <a:lnTo>
                    <a:pt x="5926" y="88"/>
                  </a:lnTo>
                  <a:lnTo>
                    <a:pt x="3939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833021" y="2835199"/>
              <a:ext cx="178855" cy="285946"/>
            </a:xfrm>
            <a:custGeom>
              <a:avLst/>
              <a:gdLst/>
              <a:ahLst/>
              <a:cxnLst/>
              <a:rect l="l" t="t" r="r" b="b"/>
              <a:pathLst>
                <a:path w="643" h="1028" extrusionOk="0">
                  <a:moveTo>
                    <a:pt x="1" y="0"/>
                  </a:moveTo>
                  <a:lnTo>
                    <a:pt x="1" y="1027"/>
                  </a:lnTo>
                  <a:lnTo>
                    <a:pt x="642" y="102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517312" y="3030744"/>
              <a:ext cx="494564" cy="643100"/>
            </a:xfrm>
            <a:custGeom>
              <a:avLst/>
              <a:gdLst/>
              <a:ahLst/>
              <a:cxnLst/>
              <a:rect l="l" t="t" r="r" b="b"/>
              <a:pathLst>
                <a:path w="1778" h="2312" extrusionOk="0">
                  <a:moveTo>
                    <a:pt x="1305" y="1"/>
                  </a:moveTo>
                  <a:lnTo>
                    <a:pt x="1136" y="196"/>
                  </a:lnTo>
                  <a:lnTo>
                    <a:pt x="920" y="432"/>
                  </a:lnTo>
                  <a:lnTo>
                    <a:pt x="1" y="1433"/>
                  </a:lnTo>
                  <a:lnTo>
                    <a:pt x="88" y="1716"/>
                  </a:lnTo>
                  <a:lnTo>
                    <a:pt x="299" y="2311"/>
                  </a:lnTo>
                  <a:cubicBezTo>
                    <a:pt x="1243" y="1777"/>
                    <a:pt x="1757" y="1048"/>
                    <a:pt x="1777" y="324"/>
                  </a:cubicBezTo>
                  <a:lnTo>
                    <a:pt x="1777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3185240" y="2021311"/>
              <a:ext cx="2879486" cy="1629725"/>
            </a:xfrm>
            <a:custGeom>
              <a:avLst/>
              <a:gdLst/>
              <a:ahLst/>
              <a:cxnLst/>
              <a:rect l="l" t="t" r="r" b="b"/>
              <a:pathLst>
                <a:path w="10352" h="5859" extrusionOk="0">
                  <a:moveTo>
                    <a:pt x="5091" y="1"/>
                  </a:moveTo>
                  <a:cubicBezTo>
                    <a:pt x="3791" y="1"/>
                    <a:pt x="2491" y="285"/>
                    <a:pt x="1495" y="852"/>
                  </a:cubicBezTo>
                  <a:cubicBezTo>
                    <a:pt x="791" y="1258"/>
                    <a:pt x="339" y="1771"/>
                    <a:pt x="129" y="2284"/>
                  </a:cubicBezTo>
                  <a:lnTo>
                    <a:pt x="129" y="2305"/>
                  </a:lnTo>
                  <a:lnTo>
                    <a:pt x="83" y="2433"/>
                  </a:lnTo>
                  <a:cubicBezTo>
                    <a:pt x="41" y="2603"/>
                    <a:pt x="0" y="2777"/>
                    <a:pt x="0" y="2926"/>
                  </a:cubicBezTo>
                  <a:cubicBezTo>
                    <a:pt x="0" y="3096"/>
                    <a:pt x="41" y="3245"/>
                    <a:pt x="83" y="3393"/>
                  </a:cubicBezTo>
                  <a:cubicBezTo>
                    <a:pt x="129" y="3568"/>
                    <a:pt x="190" y="3717"/>
                    <a:pt x="278" y="3866"/>
                  </a:cubicBezTo>
                  <a:cubicBezTo>
                    <a:pt x="468" y="4210"/>
                    <a:pt x="771" y="4528"/>
                    <a:pt x="1176" y="4805"/>
                  </a:cubicBezTo>
                  <a:cubicBezTo>
                    <a:pt x="1284" y="4872"/>
                    <a:pt x="1392" y="4934"/>
                    <a:pt x="1495" y="5001"/>
                  </a:cubicBezTo>
                  <a:cubicBezTo>
                    <a:pt x="2411" y="5538"/>
                    <a:pt x="3685" y="5859"/>
                    <a:pt x="4993" y="5859"/>
                  </a:cubicBezTo>
                  <a:cubicBezTo>
                    <a:pt x="5033" y="5859"/>
                    <a:pt x="5074" y="5859"/>
                    <a:pt x="5114" y="5858"/>
                  </a:cubicBezTo>
                  <a:lnTo>
                    <a:pt x="5114" y="5386"/>
                  </a:lnTo>
                  <a:cubicBezTo>
                    <a:pt x="3980" y="5386"/>
                    <a:pt x="2886" y="5129"/>
                    <a:pt x="2095" y="4657"/>
                  </a:cubicBezTo>
                  <a:cubicBezTo>
                    <a:pt x="1474" y="4292"/>
                    <a:pt x="1089" y="3866"/>
                    <a:pt x="940" y="3393"/>
                  </a:cubicBezTo>
                  <a:cubicBezTo>
                    <a:pt x="771" y="2926"/>
                    <a:pt x="853" y="2454"/>
                    <a:pt x="1176" y="2007"/>
                  </a:cubicBezTo>
                  <a:cubicBezTo>
                    <a:pt x="1392" y="1704"/>
                    <a:pt x="1690" y="1427"/>
                    <a:pt x="2095" y="1191"/>
                  </a:cubicBezTo>
                  <a:cubicBezTo>
                    <a:pt x="2919" y="721"/>
                    <a:pt x="4005" y="486"/>
                    <a:pt x="5091" y="486"/>
                  </a:cubicBezTo>
                  <a:cubicBezTo>
                    <a:pt x="6177" y="486"/>
                    <a:pt x="7263" y="721"/>
                    <a:pt x="8087" y="1191"/>
                  </a:cubicBezTo>
                  <a:cubicBezTo>
                    <a:pt x="8493" y="1427"/>
                    <a:pt x="8791" y="1704"/>
                    <a:pt x="9006" y="2007"/>
                  </a:cubicBezTo>
                  <a:cubicBezTo>
                    <a:pt x="9324" y="2454"/>
                    <a:pt x="9412" y="2926"/>
                    <a:pt x="9242" y="3393"/>
                  </a:cubicBezTo>
                  <a:cubicBezTo>
                    <a:pt x="9093" y="3866"/>
                    <a:pt x="8708" y="4292"/>
                    <a:pt x="8087" y="4657"/>
                  </a:cubicBezTo>
                  <a:lnTo>
                    <a:pt x="8683" y="5001"/>
                  </a:lnTo>
                  <a:cubicBezTo>
                    <a:pt x="8791" y="4934"/>
                    <a:pt x="8898" y="4872"/>
                    <a:pt x="9006" y="4805"/>
                  </a:cubicBezTo>
                  <a:cubicBezTo>
                    <a:pt x="9607" y="4400"/>
                    <a:pt x="9966" y="3907"/>
                    <a:pt x="10095" y="3393"/>
                  </a:cubicBezTo>
                  <a:cubicBezTo>
                    <a:pt x="10351" y="2495"/>
                    <a:pt x="9884" y="1555"/>
                    <a:pt x="8683" y="852"/>
                  </a:cubicBezTo>
                  <a:cubicBezTo>
                    <a:pt x="7689" y="285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5434699" y="3316412"/>
              <a:ext cx="165782" cy="357432"/>
            </a:xfrm>
            <a:custGeom>
              <a:avLst/>
              <a:gdLst/>
              <a:ahLst/>
              <a:cxnLst/>
              <a:rect l="l" t="t" r="r" b="b"/>
              <a:pathLst>
                <a:path w="596" h="1285" extrusionOk="0">
                  <a:moveTo>
                    <a:pt x="0" y="1"/>
                  </a:moveTo>
                  <a:lnTo>
                    <a:pt x="0" y="945"/>
                  </a:lnTo>
                  <a:lnTo>
                    <a:pt x="596" y="1284"/>
                  </a:lnTo>
                  <a:lnTo>
                    <a:pt x="596" y="3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15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2850894" y="2086956"/>
              <a:ext cx="3499500" cy="1831111"/>
            </a:xfrm>
            <a:custGeom>
              <a:avLst/>
              <a:gdLst/>
              <a:ahLst/>
              <a:cxnLst/>
              <a:rect l="l" t="t" r="r" b="b"/>
              <a:pathLst>
                <a:path w="12581" h="6583" extrusionOk="0">
                  <a:moveTo>
                    <a:pt x="6273" y="0"/>
                  </a:moveTo>
                  <a:cubicBezTo>
                    <a:pt x="5004" y="0"/>
                    <a:pt x="3724" y="221"/>
                    <a:pt x="2614" y="678"/>
                  </a:cubicBezTo>
                  <a:cubicBezTo>
                    <a:pt x="2121" y="893"/>
                    <a:pt x="1716" y="1129"/>
                    <a:pt x="1351" y="1386"/>
                  </a:cubicBezTo>
                  <a:cubicBezTo>
                    <a:pt x="1007" y="1643"/>
                    <a:pt x="730" y="1900"/>
                    <a:pt x="514" y="2197"/>
                  </a:cubicBezTo>
                  <a:cubicBezTo>
                    <a:pt x="412" y="2346"/>
                    <a:pt x="304" y="2516"/>
                    <a:pt x="237" y="2690"/>
                  </a:cubicBezTo>
                  <a:lnTo>
                    <a:pt x="217" y="2690"/>
                  </a:lnTo>
                  <a:cubicBezTo>
                    <a:pt x="176" y="2819"/>
                    <a:pt x="129" y="2926"/>
                    <a:pt x="88" y="3055"/>
                  </a:cubicBezTo>
                  <a:cubicBezTo>
                    <a:pt x="88" y="3096"/>
                    <a:pt x="68" y="3137"/>
                    <a:pt x="68" y="3183"/>
                  </a:cubicBezTo>
                  <a:cubicBezTo>
                    <a:pt x="27" y="3332"/>
                    <a:pt x="1" y="3501"/>
                    <a:pt x="1" y="3650"/>
                  </a:cubicBezTo>
                  <a:lnTo>
                    <a:pt x="1" y="3697"/>
                  </a:lnTo>
                  <a:cubicBezTo>
                    <a:pt x="27" y="4441"/>
                    <a:pt x="432" y="5150"/>
                    <a:pt x="1182" y="5750"/>
                  </a:cubicBezTo>
                  <a:cubicBezTo>
                    <a:pt x="1392" y="5920"/>
                    <a:pt x="1608" y="6069"/>
                    <a:pt x="1844" y="6197"/>
                  </a:cubicBezTo>
                  <a:cubicBezTo>
                    <a:pt x="2080" y="6325"/>
                    <a:pt x="2311" y="6454"/>
                    <a:pt x="2568" y="6562"/>
                  </a:cubicBezTo>
                  <a:lnTo>
                    <a:pt x="3061" y="6176"/>
                  </a:lnTo>
                  <a:cubicBezTo>
                    <a:pt x="2892" y="6089"/>
                    <a:pt x="2722" y="6028"/>
                    <a:pt x="2568" y="5940"/>
                  </a:cubicBezTo>
                  <a:cubicBezTo>
                    <a:pt x="2311" y="5791"/>
                    <a:pt x="2080" y="5643"/>
                    <a:pt x="1865" y="5468"/>
                  </a:cubicBezTo>
                  <a:cubicBezTo>
                    <a:pt x="1649" y="5299"/>
                    <a:pt x="1480" y="5129"/>
                    <a:pt x="1331" y="4934"/>
                  </a:cubicBezTo>
                  <a:cubicBezTo>
                    <a:pt x="987" y="4508"/>
                    <a:pt x="838" y="4035"/>
                    <a:pt x="858" y="3568"/>
                  </a:cubicBezTo>
                  <a:lnTo>
                    <a:pt x="858" y="3481"/>
                  </a:lnTo>
                  <a:cubicBezTo>
                    <a:pt x="879" y="3373"/>
                    <a:pt x="879" y="3286"/>
                    <a:pt x="925" y="3183"/>
                  </a:cubicBezTo>
                  <a:lnTo>
                    <a:pt x="925" y="3137"/>
                  </a:lnTo>
                  <a:cubicBezTo>
                    <a:pt x="1156" y="2305"/>
                    <a:pt x="1926" y="1576"/>
                    <a:pt x="3107" y="1083"/>
                  </a:cubicBezTo>
                  <a:cubicBezTo>
                    <a:pt x="4074" y="684"/>
                    <a:pt x="5191" y="491"/>
                    <a:pt x="6297" y="491"/>
                  </a:cubicBezTo>
                  <a:cubicBezTo>
                    <a:pt x="7982" y="491"/>
                    <a:pt x="9641" y="939"/>
                    <a:pt x="10701" y="1792"/>
                  </a:cubicBezTo>
                  <a:cubicBezTo>
                    <a:pt x="11235" y="2218"/>
                    <a:pt x="11553" y="2690"/>
                    <a:pt x="11682" y="3157"/>
                  </a:cubicBezTo>
                  <a:cubicBezTo>
                    <a:pt x="11728" y="3332"/>
                    <a:pt x="11748" y="3522"/>
                    <a:pt x="11728" y="3697"/>
                  </a:cubicBezTo>
                  <a:cubicBezTo>
                    <a:pt x="11728" y="3799"/>
                    <a:pt x="11728" y="3887"/>
                    <a:pt x="11707" y="3994"/>
                  </a:cubicBezTo>
                  <a:cubicBezTo>
                    <a:pt x="11641" y="4313"/>
                    <a:pt x="11492" y="4636"/>
                    <a:pt x="11256" y="4934"/>
                  </a:cubicBezTo>
                  <a:cubicBezTo>
                    <a:pt x="10958" y="5319"/>
                    <a:pt x="10526" y="5663"/>
                    <a:pt x="9972" y="5961"/>
                  </a:cubicBezTo>
                  <a:cubicBezTo>
                    <a:pt x="9823" y="6028"/>
                    <a:pt x="9654" y="6110"/>
                    <a:pt x="9479" y="6176"/>
                  </a:cubicBezTo>
                  <a:lnTo>
                    <a:pt x="9972" y="6582"/>
                  </a:lnTo>
                  <a:cubicBezTo>
                    <a:pt x="11661" y="5879"/>
                    <a:pt x="12580" y="4765"/>
                    <a:pt x="12580" y="3650"/>
                  </a:cubicBezTo>
                  <a:lnTo>
                    <a:pt x="12580" y="3630"/>
                  </a:lnTo>
                  <a:cubicBezTo>
                    <a:pt x="12580" y="3481"/>
                    <a:pt x="12560" y="3312"/>
                    <a:pt x="12539" y="3157"/>
                  </a:cubicBezTo>
                  <a:cubicBezTo>
                    <a:pt x="12498" y="3009"/>
                    <a:pt x="12431" y="2839"/>
                    <a:pt x="12370" y="2690"/>
                  </a:cubicBezTo>
                  <a:cubicBezTo>
                    <a:pt x="12370" y="2670"/>
                    <a:pt x="12349" y="2670"/>
                    <a:pt x="12349" y="2644"/>
                  </a:cubicBezTo>
                  <a:cubicBezTo>
                    <a:pt x="12241" y="2413"/>
                    <a:pt x="12067" y="2177"/>
                    <a:pt x="11877" y="1961"/>
                  </a:cubicBezTo>
                  <a:cubicBezTo>
                    <a:pt x="11728" y="1812"/>
                    <a:pt x="11579" y="1663"/>
                    <a:pt x="11404" y="1514"/>
                  </a:cubicBezTo>
                  <a:cubicBezTo>
                    <a:pt x="11343" y="1468"/>
                    <a:pt x="11297" y="1427"/>
                    <a:pt x="11256" y="1407"/>
                  </a:cubicBezTo>
                  <a:cubicBezTo>
                    <a:pt x="10016" y="486"/>
                    <a:pt x="8157" y="0"/>
                    <a:pt x="6273" y="0"/>
                  </a:cubicBezTo>
                  <a:close/>
                </a:path>
              </a:pathLst>
            </a:custGeom>
            <a:solidFill>
              <a:srgbClr val="0450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2988026" y="1912551"/>
              <a:ext cx="3232468" cy="1202753"/>
            </a:xfrm>
            <a:custGeom>
              <a:avLst/>
              <a:gdLst/>
              <a:ahLst/>
              <a:cxnLst/>
              <a:rect l="l" t="t" r="r" b="b"/>
              <a:pathLst>
                <a:path w="11621" h="4324" extrusionOk="0">
                  <a:moveTo>
                    <a:pt x="6249" y="0"/>
                  </a:moveTo>
                  <a:lnTo>
                    <a:pt x="3811" y="149"/>
                  </a:lnTo>
                  <a:lnTo>
                    <a:pt x="1587" y="1007"/>
                  </a:lnTo>
                  <a:lnTo>
                    <a:pt x="1" y="2480"/>
                  </a:lnTo>
                  <a:lnTo>
                    <a:pt x="21" y="2824"/>
                  </a:lnTo>
                  <a:lnTo>
                    <a:pt x="109" y="4149"/>
                  </a:lnTo>
                  <a:lnTo>
                    <a:pt x="365" y="4195"/>
                  </a:lnTo>
                  <a:lnTo>
                    <a:pt x="365" y="4108"/>
                  </a:lnTo>
                  <a:cubicBezTo>
                    <a:pt x="386" y="4000"/>
                    <a:pt x="386" y="3913"/>
                    <a:pt x="432" y="3810"/>
                  </a:cubicBezTo>
                  <a:lnTo>
                    <a:pt x="432" y="3764"/>
                  </a:lnTo>
                  <a:cubicBezTo>
                    <a:pt x="663" y="2932"/>
                    <a:pt x="1433" y="2203"/>
                    <a:pt x="2614" y="1710"/>
                  </a:cubicBezTo>
                  <a:cubicBezTo>
                    <a:pt x="3581" y="1311"/>
                    <a:pt x="4698" y="1118"/>
                    <a:pt x="5804" y="1118"/>
                  </a:cubicBezTo>
                  <a:cubicBezTo>
                    <a:pt x="7489" y="1118"/>
                    <a:pt x="9148" y="1566"/>
                    <a:pt x="10208" y="2419"/>
                  </a:cubicBezTo>
                  <a:cubicBezTo>
                    <a:pt x="10742" y="2845"/>
                    <a:pt x="11060" y="3317"/>
                    <a:pt x="11189" y="3784"/>
                  </a:cubicBezTo>
                  <a:cubicBezTo>
                    <a:pt x="11235" y="3959"/>
                    <a:pt x="11255" y="4149"/>
                    <a:pt x="11235" y="4324"/>
                  </a:cubicBezTo>
                  <a:lnTo>
                    <a:pt x="11620" y="3595"/>
                  </a:lnTo>
                  <a:lnTo>
                    <a:pt x="11384" y="2588"/>
                  </a:lnTo>
                  <a:lnTo>
                    <a:pt x="11297" y="2203"/>
                  </a:lnTo>
                  <a:lnTo>
                    <a:pt x="10188" y="1048"/>
                  </a:lnTo>
                  <a:lnTo>
                    <a:pt x="7980" y="216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5487549" y="3549230"/>
              <a:ext cx="137132" cy="368837"/>
            </a:xfrm>
            <a:custGeom>
              <a:avLst/>
              <a:gdLst/>
              <a:ahLst/>
              <a:cxnLst/>
              <a:rect l="l" t="t" r="r" b="b"/>
              <a:pathLst>
                <a:path w="493" h="1326" extrusionOk="0">
                  <a:moveTo>
                    <a:pt x="0" y="0"/>
                  </a:moveTo>
                  <a:lnTo>
                    <a:pt x="0" y="919"/>
                  </a:lnTo>
                  <a:lnTo>
                    <a:pt x="493" y="1325"/>
                  </a:lnTo>
                  <a:lnTo>
                    <a:pt x="493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3565203" y="3543388"/>
              <a:ext cx="137410" cy="368837"/>
            </a:xfrm>
            <a:custGeom>
              <a:avLst/>
              <a:gdLst/>
              <a:ahLst/>
              <a:cxnLst/>
              <a:rect l="l" t="t" r="r" b="b"/>
              <a:pathLst>
                <a:path w="494" h="1326" extrusionOk="0">
                  <a:moveTo>
                    <a:pt x="493" y="1"/>
                  </a:moveTo>
                  <a:lnTo>
                    <a:pt x="0" y="386"/>
                  </a:lnTo>
                  <a:lnTo>
                    <a:pt x="0" y="1326"/>
                  </a:lnTo>
                  <a:lnTo>
                    <a:pt x="493" y="940"/>
                  </a:lnTo>
                  <a:lnTo>
                    <a:pt x="493" y="1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50894" y="2780959"/>
              <a:ext cx="714587" cy="1131267"/>
            </a:xfrm>
            <a:custGeom>
              <a:avLst/>
              <a:gdLst/>
              <a:ahLst/>
              <a:cxnLst/>
              <a:rect l="l" t="t" r="r" b="b"/>
              <a:pathLst>
                <a:path w="2569" h="4067" extrusionOk="0">
                  <a:moveTo>
                    <a:pt x="88" y="0"/>
                  </a:moveTo>
                  <a:lnTo>
                    <a:pt x="1" y="67"/>
                  </a:lnTo>
                  <a:lnTo>
                    <a:pt x="1" y="195"/>
                  </a:lnTo>
                  <a:lnTo>
                    <a:pt x="1" y="1202"/>
                  </a:lnTo>
                  <a:cubicBezTo>
                    <a:pt x="27" y="1946"/>
                    <a:pt x="432" y="2655"/>
                    <a:pt x="1182" y="3255"/>
                  </a:cubicBezTo>
                  <a:cubicBezTo>
                    <a:pt x="1392" y="3425"/>
                    <a:pt x="1608" y="3574"/>
                    <a:pt x="1844" y="3702"/>
                  </a:cubicBezTo>
                  <a:cubicBezTo>
                    <a:pt x="2080" y="3830"/>
                    <a:pt x="2311" y="3959"/>
                    <a:pt x="2568" y="4067"/>
                  </a:cubicBezTo>
                  <a:lnTo>
                    <a:pt x="2568" y="3127"/>
                  </a:lnTo>
                  <a:lnTo>
                    <a:pt x="858" y="986"/>
                  </a:lnTo>
                  <a:lnTo>
                    <a:pt x="386" y="385"/>
                  </a:lnTo>
                  <a:lnTo>
                    <a:pt x="237" y="19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850894" y="2835199"/>
              <a:ext cx="107647" cy="280105"/>
            </a:xfrm>
            <a:custGeom>
              <a:avLst/>
              <a:gdLst/>
              <a:ahLst/>
              <a:cxnLst/>
              <a:rect l="l" t="t" r="r" b="b"/>
              <a:pathLst>
                <a:path w="387" h="1007" extrusionOk="0">
                  <a:moveTo>
                    <a:pt x="1" y="0"/>
                  </a:moveTo>
                  <a:lnTo>
                    <a:pt x="1" y="1007"/>
                  </a:lnTo>
                  <a:lnTo>
                    <a:pt x="386" y="100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C4A4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5624403" y="2703631"/>
              <a:ext cx="725991" cy="1214436"/>
            </a:xfrm>
            <a:custGeom>
              <a:avLst/>
              <a:gdLst/>
              <a:ahLst/>
              <a:cxnLst/>
              <a:rect l="l" t="t" r="r" b="b"/>
              <a:pathLst>
                <a:path w="2610" h="4366" extrusionOk="0">
                  <a:moveTo>
                    <a:pt x="2548" y="1"/>
                  </a:moveTo>
                  <a:lnTo>
                    <a:pt x="2378" y="427"/>
                  </a:lnTo>
                  <a:lnTo>
                    <a:pt x="2353" y="473"/>
                  </a:lnTo>
                  <a:lnTo>
                    <a:pt x="1947" y="1433"/>
                  </a:lnTo>
                  <a:lnTo>
                    <a:pt x="1865" y="1649"/>
                  </a:lnTo>
                  <a:lnTo>
                    <a:pt x="1736" y="1777"/>
                  </a:lnTo>
                  <a:lnTo>
                    <a:pt x="1" y="3426"/>
                  </a:lnTo>
                  <a:lnTo>
                    <a:pt x="1" y="4365"/>
                  </a:lnTo>
                  <a:cubicBezTo>
                    <a:pt x="1690" y="3662"/>
                    <a:pt x="2609" y="2548"/>
                    <a:pt x="2609" y="1433"/>
                  </a:cubicBezTo>
                  <a:lnTo>
                    <a:pt x="2609" y="473"/>
                  </a:lnTo>
                  <a:cubicBezTo>
                    <a:pt x="2609" y="324"/>
                    <a:pt x="2589" y="150"/>
                    <a:pt x="2548" y="1"/>
                  </a:cubicBez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6148730" y="2835199"/>
              <a:ext cx="201664" cy="267309"/>
            </a:xfrm>
            <a:custGeom>
              <a:avLst/>
              <a:gdLst/>
              <a:ahLst/>
              <a:cxnLst/>
              <a:rect l="l" t="t" r="r" b="b"/>
              <a:pathLst>
                <a:path w="725" h="961" extrusionOk="0">
                  <a:moveTo>
                    <a:pt x="0" y="0"/>
                  </a:moveTo>
                  <a:lnTo>
                    <a:pt x="0" y="960"/>
                  </a:lnTo>
                  <a:lnTo>
                    <a:pt x="724" y="960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850894" y="1827713"/>
              <a:ext cx="3499500" cy="1828886"/>
            </a:xfrm>
            <a:custGeom>
              <a:avLst/>
              <a:gdLst/>
              <a:ahLst/>
              <a:cxnLst/>
              <a:rect l="l" t="t" r="r" b="b"/>
              <a:pathLst>
                <a:path w="12581" h="6575" extrusionOk="0">
                  <a:moveTo>
                    <a:pt x="6305" y="1"/>
                  </a:moveTo>
                  <a:cubicBezTo>
                    <a:pt x="5025" y="1"/>
                    <a:pt x="3733" y="225"/>
                    <a:pt x="2614" y="691"/>
                  </a:cubicBezTo>
                  <a:cubicBezTo>
                    <a:pt x="1264" y="1245"/>
                    <a:pt x="366" y="2082"/>
                    <a:pt x="88" y="3042"/>
                  </a:cubicBezTo>
                  <a:cubicBezTo>
                    <a:pt x="47" y="3191"/>
                    <a:pt x="27" y="3345"/>
                    <a:pt x="1" y="3494"/>
                  </a:cubicBezTo>
                  <a:lnTo>
                    <a:pt x="1" y="3622"/>
                  </a:lnTo>
                  <a:lnTo>
                    <a:pt x="1" y="3643"/>
                  </a:lnTo>
                  <a:cubicBezTo>
                    <a:pt x="1" y="3792"/>
                    <a:pt x="27" y="3961"/>
                    <a:pt x="68" y="4115"/>
                  </a:cubicBezTo>
                  <a:cubicBezTo>
                    <a:pt x="109" y="4285"/>
                    <a:pt x="155" y="4454"/>
                    <a:pt x="237" y="4629"/>
                  </a:cubicBezTo>
                  <a:cubicBezTo>
                    <a:pt x="453" y="5034"/>
                    <a:pt x="751" y="5419"/>
                    <a:pt x="1182" y="5758"/>
                  </a:cubicBezTo>
                  <a:cubicBezTo>
                    <a:pt x="1243" y="5784"/>
                    <a:pt x="1285" y="5825"/>
                    <a:pt x="1331" y="5866"/>
                  </a:cubicBezTo>
                  <a:cubicBezTo>
                    <a:pt x="1480" y="5974"/>
                    <a:pt x="1649" y="6102"/>
                    <a:pt x="1844" y="6189"/>
                  </a:cubicBezTo>
                  <a:cubicBezTo>
                    <a:pt x="2080" y="6338"/>
                    <a:pt x="2311" y="6446"/>
                    <a:pt x="2568" y="6554"/>
                  </a:cubicBezTo>
                  <a:lnTo>
                    <a:pt x="3061" y="6169"/>
                  </a:lnTo>
                  <a:cubicBezTo>
                    <a:pt x="2614" y="5974"/>
                    <a:pt x="2209" y="5738"/>
                    <a:pt x="1865" y="5460"/>
                  </a:cubicBezTo>
                  <a:cubicBezTo>
                    <a:pt x="1372" y="5055"/>
                    <a:pt x="1054" y="4603"/>
                    <a:pt x="925" y="4115"/>
                  </a:cubicBezTo>
                  <a:cubicBezTo>
                    <a:pt x="838" y="3792"/>
                    <a:pt x="838" y="3448"/>
                    <a:pt x="925" y="3129"/>
                  </a:cubicBezTo>
                  <a:cubicBezTo>
                    <a:pt x="1007" y="2852"/>
                    <a:pt x="1136" y="2575"/>
                    <a:pt x="1351" y="2318"/>
                  </a:cubicBezTo>
                  <a:cubicBezTo>
                    <a:pt x="1736" y="1825"/>
                    <a:pt x="2337" y="1394"/>
                    <a:pt x="3107" y="1076"/>
                  </a:cubicBezTo>
                  <a:cubicBezTo>
                    <a:pt x="4068" y="679"/>
                    <a:pt x="5178" y="489"/>
                    <a:pt x="6278" y="489"/>
                  </a:cubicBezTo>
                  <a:cubicBezTo>
                    <a:pt x="7969" y="489"/>
                    <a:pt x="9637" y="939"/>
                    <a:pt x="10701" y="1779"/>
                  </a:cubicBezTo>
                  <a:cubicBezTo>
                    <a:pt x="10937" y="1954"/>
                    <a:pt x="11107" y="2144"/>
                    <a:pt x="11256" y="2339"/>
                  </a:cubicBezTo>
                  <a:cubicBezTo>
                    <a:pt x="11707" y="2893"/>
                    <a:pt x="11836" y="3514"/>
                    <a:pt x="11682" y="4089"/>
                  </a:cubicBezTo>
                  <a:cubicBezTo>
                    <a:pt x="11471" y="4906"/>
                    <a:pt x="10722" y="5676"/>
                    <a:pt x="9479" y="6189"/>
                  </a:cubicBezTo>
                  <a:lnTo>
                    <a:pt x="9972" y="6575"/>
                  </a:lnTo>
                  <a:cubicBezTo>
                    <a:pt x="10465" y="6379"/>
                    <a:pt x="10891" y="6123"/>
                    <a:pt x="11256" y="5866"/>
                  </a:cubicBezTo>
                  <a:cubicBezTo>
                    <a:pt x="11769" y="5481"/>
                    <a:pt x="12154" y="5034"/>
                    <a:pt x="12370" y="4582"/>
                  </a:cubicBezTo>
                  <a:cubicBezTo>
                    <a:pt x="12431" y="4413"/>
                    <a:pt x="12498" y="4264"/>
                    <a:pt x="12539" y="4089"/>
                  </a:cubicBezTo>
                  <a:cubicBezTo>
                    <a:pt x="12560" y="3941"/>
                    <a:pt x="12580" y="3771"/>
                    <a:pt x="12580" y="3622"/>
                  </a:cubicBezTo>
                  <a:cubicBezTo>
                    <a:pt x="12580" y="3473"/>
                    <a:pt x="12560" y="3299"/>
                    <a:pt x="12519" y="3150"/>
                  </a:cubicBezTo>
                  <a:lnTo>
                    <a:pt x="12519" y="3129"/>
                  </a:lnTo>
                  <a:cubicBezTo>
                    <a:pt x="12390" y="2575"/>
                    <a:pt x="12026" y="1995"/>
                    <a:pt x="11404" y="1502"/>
                  </a:cubicBezTo>
                  <a:cubicBezTo>
                    <a:pt x="10176" y="522"/>
                    <a:pt x="8256" y="1"/>
                    <a:pt x="6305" y="1"/>
                  </a:cubicBezTo>
                  <a:close/>
                </a:path>
              </a:pathLst>
            </a:custGeom>
            <a:solidFill>
              <a:srgbClr val="F6D5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458414" y="1893914"/>
              <a:ext cx="4226047" cy="2178251"/>
            </a:xfrm>
            <a:custGeom>
              <a:avLst/>
              <a:gdLst/>
              <a:ahLst/>
              <a:cxnLst/>
              <a:rect l="l" t="t" r="r" b="b"/>
              <a:pathLst>
                <a:path w="15193" h="7831" extrusionOk="0">
                  <a:moveTo>
                    <a:pt x="7705" y="1"/>
                  </a:moveTo>
                  <a:cubicBezTo>
                    <a:pt x="6182" y="1"/>
                    <a:pt x="4645" y="267"/>
                    <a:pt x="3317" y="817"/>
                  </a:cubicBezTo>
                  <a:cubicBezTo>
                    <a:pt x="2310" y="1223"/>
                    <a:pt x="1540" y="1777"/>
                    <a:pt x="1006" y="2378"/>
                  </a:cubicBezTo>
                  <a:cubicBezTo>
                    <a:pt x="257" y="3235"/>
                    <a:pt x="0" y="4216"/>
                    <a:pt x="344" y="5181"/>
                  </a:cubicBezTo>
                  <a:lnTo>
                    <a:pt x="1181" y="5073"/>
                  </a:lnTo>
                  <a:cubicBezTo>
                    <a:pt x="1053" y="4729"/>
                    <a:pt x="1027" y="4365"/>
                    <a:pt x="1073" y="4026"/>
                  </a:cubicBezTo>
                  <a:cubicBezTo>
                    <a:pt x="1222" y="2912"/>
                    <a:pt x="2208" y="1885"/>
                    <a:pt x="3810" y="1202"/>
                  </a:cubicBezTo>
                  <a:cubicBezTo>
                    <a:pt x="4980" y="721"/>
                    <a:pt x="6336" y="489"/>
                    <a:pt x="7680" y="489"/>
                  </a:cubicBezTo>
                  <a:cubicBezTo>
                    <a:pt x="9752" y="489"/>
                    <a:pt x="11797" y="1040"/>
                    <a:pt x="13093" y="2080"/>
                  </a:cubicBezTo>
                  <a:cubicBezTo>
                    <a:pt x="14037" y="2825"/>
                    <a:pt x="14464" y="3749"/>
                    <a:pt x="14315" y="4668"/>
                  </a:cubicBezTo>
                  <a:cubicBezTo>
                    <a:pt x="14315" y="4709"/>
                    <a:pt x="14315" y="4729"/>
                    <a:pt x="14294" y="4776"/>
                  </a:cubicBezTo>
                  <a:cubicBezTo>
                    <a:pt x="14294" y="4837"/>
                    <a:pt x="14274" y="4878"/>
                    <a:pt x="14248" y="4945"/>
                  </a:cubicBezTo>
                  <a:cubicBezTo>
                    <a:pt x="14017" y="5844"/>
                    <a:pt x="13247" y="6634"/>
                    <a:pt x="12092" y="7214"/>
                  </a:cubicBezTo>
                  <a:cubicBezTo>
                    <a:pt x="11937" y="7297"/>
                    <a:pt x="11768" y="7384"/>
                    <a:pt x="11599" y="7446"/>
                  </a:cubicBezTo>
                  <a:lnTo>
                    <a:pt x="12092" y="7831"/>
                  </a:lnTo>
                  <a:cubicBezTo>
                    <a:pt x="13714" y="7168"/>
                    <a:pt x="14761" y="6162"/>
                    <a:pt x="15105" y="5032"/>
                  </a:cubicBezTo>
                  <a:cubicBezTo>
                    <a:pt x="15146" y="4817"/>
                    <a:pt x="15193" y="4601"/>
                    <a:pt x="15193" y="4391"/>
                  </a:cubicBezTo>
                  <a:lnTo>
                    <a:pt x="15193" y="4303"/>
                  </a:lnTo>
                  <a:cubicBezTo>
                    <a:pt x="15193" y="4195"/>
                    <a:pt x="15193" y="4088"/>
                    <a:pt x="15172" y="3980"/>
                  </a:cubicBezTo>
                  <a:cubicBezTo>
                    <a:pt x="15146" y="3790"/>
                    <a:pt x="15105" y="3595"/>
                    <a:pt x="15044" y="3405"/>
                  </a:cubicBezTo>
                  <a:cubicBezTo>
                    <a:pt x="14890" y="3040"/>
                    <a:pt x="14659" y="2676"/>
                    <a:pt x="14356" y="2311"/>
                  </a:cubicBezTo>
                  <a:cubicBezTo>
                    <a:pt x="14186" y="2142"/>
                    <a:pt x="13991" y="1972"/>
                    <a:pt x="13801" y="1798"/>
                  </a:cubicBezTo>
                  <a:cubicBezTo>
                    <a:pt x="12327" y="622"/>
                    <a:pt x="10032" y="1"/>
                    <a:pt x="7705" y="1"/>
                  </a:cubicBez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5684485" y="3703329"/>
              <a:ext cx="137410" cy="368837"/>
            </a:xfrm>
            <a:custGeom>
              <a:avLst/>
              <a:gdLst/>
              <a:ahLst/>
              <a:cxnLst/>
              <a:rect l="l" t="t" r="r" b="b"/>
              <a:pathLst>
                <a:path w="494" h="1326" extrusionOk="0">
                  <a:moveTo>
                    <a:pt x="1" y="1"/>
                  </a:moveTo>
                  <a:lnTo>
                    <a:pt x="1" y="941"/>
                  </a:lnTo>
                  <a:lnTo>
                    <a:pt x="494" y="1326"/>
                  </a:lnTo>
                  <a:lnTo>
                    <a:pt x="494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12655" y="2835199"/>
              <a:ext cx="124336" cy="261468"/>
            </a:xfrm>
            <a:custGeom>
              <a:avLst/>
              <a:gdLst/>
              <a:ahLst/>
              <a:cxnLst/>
              <a:rect l="l" t="t" r="r" b="b"/>
              <a:pathLst>
                <a:path w="447" h="940" extrusionOk="0">
                  <a:moveTo>
                    <a:pt x="0" y="0"/>
                  </a:moveTo>
                  <a:lnTo>
                    <a:pt x="0" y="940"/>
                  </a:lnTo>
                  <a:lnTo>
                    <a:pt x="447" y="940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54100" y="3049381"/>
              <a:ext cx="232818" cy="285946"/>
            </a:xfrm>
            <a:custGeom>
              <a:avLst/>
              <a:gdLst/>
              <a:ahLst/>
              <a:cxnLst/>
              <a:rect l="l" t="t" r="r" b="b"/>
              <a:pathLst>
                <a:path w="837" h="1028" extrusionOk="0">
                  <a:moveTo>
                    <a:pt x="837" y="0"/>
                  </a:moveTo>
                  <a:lnTo>
                    <a:pt x="0" y="83"/>
                  </a:lnTo>
                  <a:lnTo>
                    <a:pt x="0" y="1027"/>
                  </a:lnTo>
                  <a:lnTo>
                    <a:pt x="837" y="919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6500042" y="2840763"/>
              <a:ext cx="184418" cy="274541"/>
            </a:xfrm>
            <a:custGeom>
              <a:avLst/>
              <a:gdLst/>
              <a:ahLst/>
              <a:cxnLst/>
              <a:rect l="l" t="t" r="r" b="b"/>
              <a:pathLst>
                <a:path w="663" h="987" extrusionOk="0">
                  <a:moveTo>
                    <a:pt x="0" y="1"/>
                  </a:moveTo>
                  <a:lnTo>
                    <a:pt x="0" y="987"/>
                  </a:lnTo>
                  <a:lnTo>
                    <a:pt x="663" y="987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5821616" y="2995140"/>
              <a:ext cx="862845" cy="1077026"/>
            </a:xfrm>
            <a:custGeom>
              <a:avLst/>
              <a:gdLst/>
              <a:ahLst/>
              <a:cxnLst/>
              <a:rect l="l" t="t" r="r" b="b"/>
              <a:pathLst>
                <a:path w="3102" h="3872" extrusionOk="0">
                  <a:moveTo>
                    <a:pt x="3102" y="0"/>
                  </a:moveTo>
                  <a:lnTo>
                    <a:pt x="3081" y="21"/>
                  </a:lnTo>
                  <a:lnTo>
                    <a:pt x="2629" y="432"/>
                  </a:lnTo>
                  <a:lnTo>
                    <a:pt x="2522" y="514"/>
                  </a:lnTo>
                  <a:lnTo>
                    <a:pt x="2203" y="817"/>
                  </a:lnTo>
                  <a:lnTo>
                    <a:pt x="1" y="2953"/>
                  </a:lnTo>
                  <a:lnTo>
                    <a:pt x="1" y="3872"/>
                  </a:lnTo>
                  <a:cubicBezTo>
                    <a:pt x="1623" y="3209"/>
                    <a:pt x="2670" y="2203"/>
                    <a:pt x="3014" y="1073"/>
                  </a:cubicBezTo>
                  <a:cubicBezTo>
                    <a:pt x="3055" y="858"/>
                    <a:pt x="3102" y="642"/>
                    <a:pt x="3102" y="432"/>
                  </a:cubicBezTo>
                  <a:lnTo>
                    <a:pt x="3102" y="0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655349" y="1703933"/>
              <a:ext cx="3897821" cy="1488421"/>
            </a:xfrm>
            <a:custGeom>
              <a:avLst/>
              <a:gdLst/>
              <a:ahLst/>
              <a:cxnLst/>
              <a:rect l="l" t="t" r="r" b="b"/>
              <a:pathLst>
                <a:path w="14013" h="5351" extrusionOk="0">
                  <a:moveTo>
                    <a:pt x="6609" y="1"/>
                  </a:moveTo>
                  <a:lnTo>
                    <a:pt x="4473" y="299"/>
                  </a:lnTo>
                  <a:lnTo>
                    <a:pt x="2183" y="987"/>
                  </a:lnTo>
                  <a:cubicBezTo>
                    <a:pt x="2183" y="987"/>
                    <a:pt x="427" y="2399"/>
                    <a:pt x="406" y="2419"/>
                  </a:cubicBezTo>
                  <a:cubicBezTo>
                    <a:pt x="406" y="2440"/>
                    <a:pt x="365" y="2717"/>
                    <a:pt x="298" y="3061"/>
                  </a:cubicBezTo>
                  <a:cubicBezTo>
                    <a:pt x="170" y="3723"/>
                    <a:pt x="1" y="4663"/>
                    <a:pt x="1" y="4663"/>
                  </a:cubicBezTo>
                  <a:lnTo>
                    <a:pt x="365" y="4709"/>
                  </a:lnTo>
                  <a:cubicBezTo>
                    <a:pt x="514" y="3595"/>
                    <a:pt x="1500" y="2568"/>
                    <a:pt x="3102" y="1885"/>
                  </a:cubicBezTo>
                  <a:cubicBezTo>
                    <a:pt x="4272" y="1404"/>
                    <a:pt x="5628" y="1172"/>
                    <a:pt x="6972" y="1172"/>
                  </a:cubicBezTo>
                  <a:cubicBezTo>
                    <a:pt x="9044" y="1172"/>
                    <a:pt x="11089" y="1723"/>
                    <a:pt x="12385" y="2763"/>
                  </a:cubicBezTo>
                  <a:cubicBezTo>
                    <a:pt x="13329" y="3508"/>
                    <a:pt x="13756" y="4432"/>
                    <a:pt x="13607" y="5351"/>
                  </a:cubicBezTo>
                  <a:lnTo>
                    <a:pt x="13822" y="4709"/>
                  </a:lnTo>
                  <a:lnTo>
                    <a:pt x="14012" y="4149"/>
                  </a:lnTo>
                  <a:lnTo>
                    <a:pt x="13992" y="4088"/>
                  </a:lnTo>
                  <a:lnTo>
                    <a:pt x="13648" y="2994"/>
                  </a:lnTo>
                  <a:lnTo>
                    <a:pt x="13499" y="2547"/>
                  </a:lnTo>
                  <a:lnTo>
                    <a:pt x="12128" y="1177"/>
                  </a:lnTo>
                  <a:lnTo>
                    <a:pt x="10290" y="406"/>
                  </a:lnTo>
                  <a:lnTo>
                    <a:pt x="8216" y="1"/>
                  </a:lnTo>
                  <a:close/>
                </a:path>
              </a:pathLst>
            </a:custGeom>
            <a:solidFill>
              <a:srgbClr val="54C4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393881" y="1632168"/>
              <a:ext cx="4356225" cy="2184371"/>
            </a:xfrm>
            <a:custGeom>
              <a:avLst/>
              <a:gdLst/>
              <a:ahLst/>
              <a:cxnLst/>
              <a:rect l="l" t="t" r="r" b="b"/>
              <a:pathLst>
                <a:path w="15661" h="7853" extrusionOk="0">
                  <a:moveTo>
                    <a:pt x="7930" y="1"/>
                  </a:moveTo>
                  <a:cubicBezTo>
                    <a:pt x="6409" y="1"/>
                    <a:pt x="4875" y="266"/>
                    <a:pt x="3549" y="813"/>
                  </a:cubicBezTo>
                  <a:cubicBezTo>
                    <a:pt x="1177" y="1799"/>
                    <a:pt x="1" y="3509"/>
                    <a:pt x="576" y="5178"/>
                  </a:cubicBezTo>
                  <a:lnTo>
                    <a:pt x="1413" y="5095"/>
                  </a:lnTo>
                  <a:cubicBezTo>
                    <a:pt x="899" y="3617"/>
                    <a:pt x="1926" y="2097"/>
                    <a:pt x="4042" y="1224"/>
                  </a:cubicBezTo>
                  <a:cubicBezTo>
                    <a:pt x="5220" y="732"/>
                    <a:pt x="6587" y="495"/>
                    <a:pt x="7941" y="495"/>
                  </a:cubicBezTo>
                  <a:cubicBezTo>
                    <a:pt x="10003" y="495"/>
                    <a:pt x="12035" y="1044"/>
                    <a:pt x="13325" y="2076"/>
                  </a:cubicBezTo>
                  <a:cubicBezTo>
                    <a:pt x="14377" y="2913"/>
                    <a:pt x="14783" y="3920"/>
                    <a:pt x="14480" y="4947"/>
                  </a:cubicBezTo>
                  <a:cubicBezTo>
                    <a:pt x="14203" y="5973"/>
                    <a:pt x="13263" y="6846"/>
                    <a:pt x="11831" y="7447"/>
                  </a:cubicBezTo>
                  <a:lnTo>
                    <a:pt x="12324" y="7853"/>
                  </a:lnTo>
                  <a:cubicBezTo>
                    <a:pt x="13946" y="7170"/>
                    <a:pt x="14993" y="6163"/>
                    <a:pt x="15337" y="5029"/>
                  </a:cubicBezTo>
                  <a:cubicBezTo>
                    <a:pt x="15661" y="3873"/>
                    <a:pt x="15189" y="2739"/>
                    <a:pt x="14033" y="1799"/>
                  </a:cubicBezTo>
                  <a:cubicBezTo>
                    <a:pt x="12558" y="622"/>
                    <a:pt x="10259" y="1"/>
                    <a:pt x="7930" y="1"/>
                  </a:cubicBezTo>
                  <a:close/>
                </a:path>
              </a:pathLst>
            </a:custGeom>
            <a:solidFill>
              <a:srgbClr val="66758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93881" y="1632168"/>
              <a:ext cx="4356225" cy="2184371"/>
            </a:xfrm>
            <a:custGeom>
              <a:avLst/>
              <a:gdLst/>
              <a:ahLst/>
              <a:cxnLst/>
              <a:rect l="l" t="t" r="r" b="b"/>
              <a:pathLst>
                <a:path w="15661" h="7853" extrusionOk="0">
                  <a:moveTo>
                    <a:pt x="7930" y="1"/>
                  </a:moveTo>
                  <a:cubicBezTo>
                    <a:pt x="6409" y="1"/>
                    <a:pt x="4875" y="266"/>
                    <a:pt x="3549" y="813"/>
                  </a:cubicBezTo>
                  <a:cubicBezTo>
                    <a:pt x="1177" y="1799"/>
                    <a:pt x="1" y="3509"/>
                    <a:pt x="576" y="5178"/>
                  </a:cubicBezTo>
                  <a:lnTo>
                    <a:pt x="1413" y="5095"/>
                  </a:lnTo>
                  <a:cubicBezTo>
                    <a:pt x="899" y="3617"/>
                    <a:pt x="1926" y="2097"/>
                    <a:pt x="4042" y="1224"/>
                  </a:cubicBezTo>
                  <a:cubicBezTo>
                    <a:pt x="5220" y="732"/>
                    <a:pt x="6587" y="495"/>
                    <a:pt x="7941" y="495"/>
                  </a:cubicBezTo>
                  <a:cubicBezTo>
                    <a:pt x="10003" y="495"/>
                    <a:pt x="12035" y="1044"/>
                    <a:pt x="13325" y="2076"/>
                  </a:cubicBezTo>
                  <a:cubicBezTo>
                    <a:pt x="14377" y="2913"/>
                    <a:pt x="14783" y="3920"/>
                    <a:pt x="14480" y="4947"/>
                  </a:cubicBezTo>
                  <a:cubicBezTo>
                    <a:pt x="14203" y="5973"/>
                    <a:pt x="13263" y="6846"/>
                    <a:pt x="11831" y="7447"/>
                  </a:cubicBezTo>
                  <a:lnTo>
                    <a:pt x="12324" y="7853"/>
                  </a:lnTo>
                  <a:cubicBezTo>
                    <a:pt x="13946" y="7170"/>
                    <a:pt x="14993" y="6163"/>
                    <a:pt x="15337" y="5029"/>
                  </a:cubicBezTo>
                  <a:cubicBezTo>
                    <a:pt x="15661" y="3873"/>
                    <a:pt x="15189" y="2739"/>
                    <a:pt x="14033" y="1799"/>
                  </a:cubicBezTo>
                  <a:cubicBezTo>
                    <a:pt x="12558" y="622"/>
                    <a:pt x="10259" y="1"/>
                    <a:pt x="7930" y="1"/>
                  </a:cubicBezTo>
                  <a:close/>
                </a:path>
              </a:pathLst>
            </a:custGeom>
            <a:solidFill>
              <a:srgbClr val="A1D8D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988026" y="1912551"/>
              <a:ext cx="3232468" cy="1202753"/>
            </a:xfrm>
            <a:custGeom>
              <a:avLst/>
              <a:gdLst/>
              <a:ahLst/>
              <a:cxnLst/>
              <a:rect l="l" t="t" r="r" b="b"/>
              <a:pathLst>
                <a:path w="11621" h="4324" extrusionOk="0">
                  <a:moveTo>
                    <a:pt x="6249" y="0"/>
                  </a:moveTo>
                  <a:lnTo>
                    <a:pt x="3811" y="149"/>
                  </a:lnTo>
                  <a:lnTo>
                    <a:pt x="1587" y="1007"/>
                  </a:lnTo>
                  <a:lnTo>
                    <a:pt x="1" y="2480"/>
                  </a:lnTo>
                  <a:lnTo>
                    <a:pt x="21" y="2824"/>
                  </a:lnTo>
                  <a:lnTo>
                    <a:pt x="109" y="4149"/>
                  </a:lnTo>
                  <a:lnTo>
                    <a:pt x="365" y="4195"/>
                  </a:lnTo>
                  <a:lnTo>
                    <a:pt x="365" y="4108"/>
                  </a:lnTo>
                  <a:cubicBezTo>
                    <a:pt x="386" y="4000"/>
                    <a:pt x="386" y="3913"/>
                    <a:pt x="432" y="3810"/>
                  </a:cubicBezTo>
                  <a:lnTo>
                    <a:pt x="432" y="3764"/>
                  </a:lnTo>
                  <a:cubicBezTo>
                    <a:pt x="663" y="2932"/>
                    <a:pt x="1433" y="2203"/>
                    <a:pt x="2614" y="1710"/>
                  </a:cubicBezTo>
                  <a:cubicBezTo>
                    <a:pt x="3581" y="1311"/>
                    <a:pt x="4698" y="1118"/>
                    <a:pt x="5804" y="1118"/>
                  </a:cubicBezTo>
                  <a:cubicBezTo>
                    <a:pt x="7489" y="1118"/>
                    <a:pt x="9148" y="1566"/>
                    <a:pt x="10208" y="2419"/>
                  </a:cubicBezTo>
                  <a:cubicBezTo>
                    <a:pt x="10742" y="2845"/>
                    <a:pt x="11060" y="3317"/>
                    <a:pt x="11189" y="3784"/>
                  </a:cubicBezTo>
                  <a:cubicBezTo>
                    <a:pt x="11235" y="3959"/>
                    <a:pt x="11255" y="4149"/>
                    <a:pt x="11235" y="4324"/>
                  </a:cubicBezTo>
                  <a:lnTo>
                    <a:pt x="11620" y="3595"/>
                  </a:lnTo>
                  <a:lnTo>
                    <a:pt x="11384" y="2588"/>
                  </a:lnTo>
                  <a:lnTo>
                    <a:pt x="11297" y="2203"/>
                  </a:lnTo>
                  <a:lnTo>
                    <a:pt x="10188" y="1048"/>
                  </a:lnTo>
                  <a:lnTo>
                    <a:pt x="7980" y="216"/>
                  </a:lnTo>
                  <a:lnTo>
                    <a:pt x="6249" y="0"/>
                  </a:lnTo>
                  <a:close/>
                </a:path>
              </a:pathLst>
            </a:custGeom>
            <a:solidFill>
              <a:srgbClr val="F3B4A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850894" y="1827713"/>
              <a:ext cx="3499500" cy="1828886"/>
            </a:xfrm>
            <a:custGeom>
              <a:avLst/>
              <a:gdLst/>
              <a:ahLst/>
              <a:cxnLst/>
              <a:rect l="l" t="t" r="r" b="b"/>
              <a:pathLst>
                <a:path w="12581" h="6575" extrusionOk="0">
                  <a:moveTo>
                    <a:pt x="6305" y="1"/>
                  </a:moveTo>
                  <a:cubicBezTo>
                    <a:pt x="5025" y="1"/>
                    <a:pt x="3733" y="225"/>
                    <a:pt x="2614" y="691"/>
                  </a:cubicBezTo>
                  <a:cubicBezTo>
                    <a:pt x="1264" y="1245"/>
                    <a:pt x="366" y="2082"/>
                    <a:pt x="88" y="3042"/>
                  </a:cubicBezTo>
                  <a:cubicBezTo>
                    <a:pt x="47" y="3191"/>
                    <a:pt x="27" y="3345"/>
                    <a:pt x="1" y="3494"/>
                  </a:cubicBezTo>
                  <a:lnTo>
                    <a:pt x="1" y="3622"/>
                  </a:lnTo>
                  <a:lnTo>
                    <a:pt x="1" y="3643"/>
                  </a:lnTo>
                  <a:cubicBezTo>
                    <a:pt x="1" y="3792"/>
                    <a:pt x="27" y="3961"/>
                    <a:pt x="68" y="4115"/>
                  </a:cubicBezTo>
                  <a:cubicBezTo>
                    <a:pt x="109" y="4285"/>
                    <a:pt x="155" y="4454"/>
                    <a:pt x="237" y="4629"/>
                  </a:cubicBezTo>
                  <a:cubicBezTo>
                    <a:pt x="453" y="5034"/>
                    <a:pt x="751" y="5419"/>
                    <a:pt x="1182" y="5758"/>
                  </a:cubicBezTo>
                  <a:cubicBezTo>
                    <a:pt x="1243" y="5784"/>
                    <a:pt x="1285" y="5825"/>
                    <a:pt x="1331" y="5866"/>
                  </a:cubicBezTo>
                  <a:cubicBezTo>
                    <a:pt x="1480" y="5974"/>
                    <a:pt x="1649" y="6102"/>
                    <a:pt x="1844" y="6189"/>
                  </a:cubicBezTo>
                  <a:cubicBezTo>
                    <a:pt x="2080" y="6338"/>
                    <a:pt x="2311" y="6446"/>
                    <a:pt x="2568" y="6554"/>
                  </a:cubicBezTo>
                  <a:lnTo>
                    <a:pt x="3061" y="6169"/>
                  </a:lnTo>
                  <a:cubicBezTo>
                    <a:pt x="2614" y="5974"/>
                    <a:pt x="2209" y="5738"/>
                    <a:pt x="1865" y="5460"/>
                  </a:cubicBezTo>
                  <a:cubicBezTo>
                    <a:pt x="1372" y="5055"/>
                    <a:pt x="1054" y="4603"/>
                    <a:pt x="925" y="4115"/>
                  </a:cubicBezTo>
                  <a:cubicBezTo>
                    <a:pt x="838" y="3792"/>
                    <a:pt x="838" y="3448"/>
                    <a:pt x="925" y="3129"/>
                  </a:cubicBezTo>
                  <a:cubicBezTo>
                    <a:pt x="1007" y="2852"/>
                    <a:pt x="1136" y="2575"/>
                    <a:pt x="1351" y="2318"/>
                  </a:cubicBezTo>
                  <a:cubicBezTo>
                    <a:pt x="1736" y="1825"/>
                    <a:pt x="2337" y="1394"/>
                    <a:pt x="3107" y="1076"/>
                  </a:cubicBezTo>
                  <a:cubicBezTo>
                    <a:pt x="4068" y="679"/>
                    <a:pt x="5178" y="489"/>
                    <a:pt x="6278" y="489"/>
                  </a:cubicBezTo>
                  <a:cubicBezTo>
                    <a:pt x="7969" y="489"/>
                    <a:pt x="9637" y="939"/>
                    <a:pt x="10701" y="1779"/>
                  </a:cubicBezTo>
                  <a:cubicBezTo>
                    <a:pt x="10937" y="1954"/>
                    <a:pt x="11107" y="2144"/>
                    <a:pt x="11256" y="2339"/>
                  </a:cubicBezTo>
                  <a:cubicBezTo>
                    <a:pt x="11707" y="2893"/>
                    <a:pt x="11836" y="3514"/>
                    <a:pt x="11682" y="4089"/>
                  </a:cubicBezTo>
                  <a:cubicBezTo>
                    <a:pt x="11471" y="4906"/>
                    <a:pt x="10722" y="5676"/>
                    <a:pt x="9479" y="6189"/>
                  </a:cubicBezTo>
                  <a:lnTo>
                    <a:pt x="9972" y="6575"/>
                  </a:lnTo>
                  <a:cubicBezTo>
                    <a:pt x="10465" y="6379"/>
                    <a:pt x="10891" y="6123"/>
                    <a:pt x="11256" y="5866"/>
                  </a:cubicBezTo>
                  <a:cubicBezTo>
                    <a:pt x="11769" y="5481"/>
                    <a:pt x="12154" y="5034"/>
                    <a:pt x="12370" y="4582"/>
                  </a:cubicBezTo>
                  <a:cubicBezTo>
                    <a:pt x="12431" y="4413"/>
                    <a:pt x="12498" y="4264"/>
                    <a:pt x="12539" y="4089"/>
                  </a:cubicBezTo>
                  <a:cubicBezTo>
                    <a:pt x="12560" y="3941"/>
                    <a:pt x="12580" y="3771"/>
                    <a:pt x="12580" y="3622"/>
                  </a:cubicBezTo>
                  <a:cubicBezTo>
                    <a:pt x="12580" y="3473"/>
                    <a:pt x="12560" y="3299"/>
                    <a:pt x="12519" y="3150"/>
                  </a:cubicBezTo>
                  <a:lnTo>
                    <a:pt x="12519" y="3129"/>
                  </a:lnTo>
                  <a:cubicBezTo>
                    <a:pt x="12390" y="2575"/>
                    <a:pt x="12026" y="1995"/>
                    <a:pt x="11404" y="1502"/>
                  </a:cubicBezTo>
                  <a:cubicBezTo>
                    <a:pt x="10176" y="522"/>
                    <a:pt x="8256" y="1"/>
                    <a:pt x="6305" y="1"/>
                  </a:cubicBezTo>
                  <a:close/>
                </a:path>
              </a:pathLst>
            </a:custGeom>
            <a:solidFill>
              <a:srgbClr val="F6D5C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345180" y="2108096"/>
              <a:ext cx="2535406" cy="1013050"/>
            </a:xfrm>
            <a:custGeom>
              <a:avLst/>
              <a:gdLst/>
              <a:ahLst/>
              <a:cxnLst/>
              <a:rect l="l" t="t" r="r" b="b"/>
              <a:pathLst>
                <a:path w="9115" h="3642" extrusionOk="0">
                  <a:moveTo>
                    <a:pt x="3939" y="1"/>
                  </a:moveTo>
                  <a:lnTo>
                    <a:pt x="1541" y="494"/>
                  </a:lnTo>
                  <a:lnTo>
                    <a:pt x="129" y="1844"/>
                  </a:lnTo>
                  <a:lnTo>
                    <a:pt x="108" y="2101"/>
                  </a:lnTo>
                  <a:lnTo>
                    <a:pt x="0" y="3467"/>
                  </a:lnTo>
                  <a:lnTo>
                    <a:pt x="278" y="3513"/>
                  </a:lnTo>
                  <a:cubicBezTo>
                    <a:pt x="278" y="3364"/>
                    <a:pt x="324" y="3236"/>
                    <a:pt x="365" y="3081"/>
                  </a:cubicBezTo>
                  <a:cubicBezTo>
                    <a:pt x="514" y="2635"/>
                    <a:pt x="899" y="2183"/>
                    <a:pt x="1520" y="1824"/>
                  </a:cubicBezTo>
                  <a:cubicBezTo>
                    <a:pt x="2344" y="1351"/>
                    <a:pt x="3430" y="1115"/>
                    <a:pt x="4516" y="1115"/>
                  </a:cubicBezTo>
                  <a:cubicBezTo>
                    <a:pt x="5602" y="1115"/>
                    <a:pt x="6688" y="1351"/>
                    <a:pt x="7512" y="1824"/>
                  </a:cubicBezTo>
                  <a:cubicBezTo>
                    <a:pt x="8133" y="2183"/>
                    <a:pt x="8518" y="2635"/>
                    <a:pt x="8667" y="3081"/>
                  </a:cubicBezTo>
                  <a:cubicBezTo>
                    <a:pt x="8729" y="3277"/>
                    <a:pt x="8749" y="3467"/>
                    <a:pt x="8749" y="3641"/>
                  </a:cubicBezTo>
                  <a:lnTo>
                    <a:pt x="9114" y="2953"/>
                  </a:lnTo>
                  <a:lnTo>
                    <a:pt x="8965" y="2142"/>
                  </a:lnTo>
                  <a:lnTo>
                    <a:pt x="8816" y="1392"/>
                  </a:lnTo>
                  <a:lnTo>
                    <a:pt x="7255" y="473"/>
                  </a:lnTo>
                  <a:lnTo>
                    <a:pt x="5926" y="88"/>
                  </a:lnTo>
                  <a:lnTo>
                    <a:pt x="3939" y="1"/>
                  </a:lnTo>
                  <a:close/>
                </a:path>
              </a:pathLst>
            </a:custGeom>
            <a:solidFill>
              <a:srgbClr val="FFC76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185240" y="2021311"/>
              <a:ext cx="2879486" cy="1629725"/>
            </a:xfrm>
            <a:custGeom>
              <a:avLst/>
              <a:gdLst/>
              <a:ahLst/>
              <a:cxnLst/>
              <a:rect l="l" t="t" r="r" b="b"/>
              <a:pathLst>
                <a:path w="10352" h="5859" extrusionOk="0">
                  <a:moveTo>
                    <a:pt x="5091" y="1"/>
                  </a:moveTo>
                  <a:cubicBezTo>
                    <a:pt x="3791" y="1"/>
                    <a:pt x="2491" y="285"/>
                    <a:pt x="1495" y="852"/>
                  </a:cubicBezTo>
                  <a:cubicBezTo>
                    <a:pt x="791" y="1258"/>
                    <a:pt x="339" y="1771"/>
                    <a:pt x="129" y="2284"/>
                  </a:cubicBezTo>
                  <a:lnTo>
                    <a:pt x="129" y="2305"/>
                  </a:lnTo>
                  <a:lnTo>
                    <a:pt x="83" y="2433"/>
                  </a:lnTo>
                  <a:cubicBezTo>
                    <a:pt x="41" y="2603"/>
                    <a:pt x="0" y="2777"/>
                    <a:pt x="0" y="2926"/>
                  </a:cubicBezTo>
                  <a:cubicBezTo>
                    <a:pt x="0" y="3096"/>
                    <a:pt x="41" y="3245"/>
                    <a:pt x="83" y="3393"/>
                  </a:cubicBezTo>
                  <a:cubicBezTo>
                    <a:pt x="129" y="3568"/>
                    <a:pt x="190" y="3717"/>
                    <a:pt x="278" y="3866"/>
                  </a:cubicBezTo>
                  <a:cubicBezTo>
                    <a:pt x="468" y="4210"/>
                    <a:pt x="771" y="4528"/>
                    <a:pt x="1176" y="4805"/>
                  </a:cubicBezTo>
                  <a:cubicBezTo>
                    <a:pt x="1284" y="4872"/>
                    <a:pt x="1392" y="4934"/>
                    <a:pt x="1495" y="5001"/>
                  </a:cubicBezTo>
                  <a:cubicBezTo>
                    <a:pt x="2411" y="5538"/>
                    <a:pt x="3685" y="5859"/>
                    <a:pt x="4993" y="5859"/>
                  </a:cubicBezTo>
                  <a:cubicBezTo>
                    <a:pt x="5033" y="5859"/>
                    <a:pt x="5074" y="5859"/>
                    <a:pt x="5114" y="5858"/>
                  </a:cubicBezTo>
                  <a:lnTo>
                    <a:pt x="5114" y="5386"/>
                  </a:lnTo>
                  <a:cubicBezTo>
                    <a:pt x="3980" y="5386"/>
                    <a:pt x="2886" y="5129"/>
                    <a:pt x="2095" y="4657"/>
                  </a:cubicBezTo>
                  <a:cubicBezTo>
                    <a:pt x="1474" y="4292"/>
                    <a:pt x="1089" y="3866"/>
                    <a:pt x="940" y="3393"/>
                  </a:cubicBezTo>
                  <a:cubicBezTo>
                    <a:pt x="771" y="2926"/>
                    <a:pt x="853" y="2454"/>
                    <a:pt x="1176" y="2007"/>
                  </a:cubicBezTo>
                  <a:cubicBezTo>
                    <a:pt x="1392" y="1704"/>
                    <a:pt x="1690" y="1427"/>
                    <a:pt x="2095" y="1191"/>
                  </a:cubicBezTo>
                  <a:cubicBezTo>
                    <a:pt x="2919" y="721"/>
                    <a:pt x="4005" y="486"/>
                    <a:pt x="5091" y="486"/>
                  </a:cubicBezTo>
                  <a:cubicBezTo>
                    <a:pt x="6177" y="486"/>
                    <a:pt x="7263" y="721"/>
                    <a:pt x="8087" y="1191"/>
                  </a:cubicBezTo>
                  <a:cubicBezTo>
                    <a:pt x="8493" y="1427"/>
                    <a:pt x="8791" y="1704"/>
                    <a:pt x="9006" y="2007"/>
                  </a:cubicBezTo>
                  <a:cubicBezTo>
                    <a:pt x="9324" y="2454"/>
                    <a:pt x="9412" y="2926"/>
                    <a:pt x="9242" y="3393"/>
                  </a:cubicBezTo>
                  <a:cubicBezTo>
                    <a:pt x="9093" y="3866"/>
                    <a:pt x="8708" y="4292"/>
                    <a:pt x="8087" y="4657"/>
                  </a:cubicBezTo>
                  <a:lnTo>
                    <a:pt x="8683" y="5001"/>
                  </a:lnTo>
                  <a:cubicBezTo>
                    <a:pt x="8791" y="4934"/>
                    <a:pt x="8898" y="4872"/>
                    <a:pt x="9006" y="4805"/>
                  </a:cubicBezTo>
                  <a:cubicBezTo>
                    <a:pt x="9607" y="4400"/>
                    <a:pt x="9966" y="3907"/>
                    <a:pt x="10095" y="3393"/>
                  </a:cubicBezTo>
                  <a:cubicBezTo>
                    <a:pt x="10351" y="2495"/>
                    <a:pt x="9884" y="1555"/>
                    <a:pt x="8683" y="852"/>
                  </a:cubicBezTo>
                  <a:cubicBezTo>
                    <a:pt x="7689" y="285"/>
                    <a:pt x="6390" y="1"/>
                    <a:pt x="5091" y="1"/>
                  </a:cubicBezTo>
                  <a:close/>
                </a:path>
              </a:pathLst>
            </a:custGeom>
            <a:solidFill>
              <a:srgbClr val="FFE59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93" name="Google Shape;793;p27"/>
          <p:cNvSpPr txBox="1"/>
          <p:nvPr/>
        </p:nvSpPr>
        <p:spPr>
          <a:xfrm>
            <a:off x="9496531" y="2352567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Tested</a:t>
            </a:r>
            <a:endParaRPr sz="2267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6" name="Google Shape;796;p27"/>
          <p:cNvSpPr txBox="1"/>
          <p:nvPr/>
        </p:nvSpPr>
        <p:spPr>
          <a:xfrm>
            <a:off x="544084" y="3380851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 dirty="0">
                <a:solidFill>
                  <a:srgbClr val="FFC76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Critical Process</a:t>
            </a:r>
            <a:endParaRPr sz="2267" dirty="0">
              <a:solidFill>
                <a:srgbClr val="FFC76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27"/>
          <p:cNvSpPr txBox="1"/>
          <p:nvPr/>
        </p:nvSpPr>
        <p:spPr>
          <a:xfrm>
            <a:off x="9508663" y="4409151"/>
            <a:ext cx="2139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267" dirty="0">
                <a:solidFill>
                  <a:srgbClr val="F3B4A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Open Source</a:t>
            </a:r>
            <a:endParaRPr sz="2267" dirty="0">
              <a:solidFill>
                <a:srgbClr val="F3B4A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801" name="Google Shape;801;p27"/>
          <p:cNvCxnSpPr/>
          <p:nvPr/>
        </p:nvCxnSpPr>
        <p:spPr>
          <a:xfrm rot="10800000">
            <a:off x="7349933" y="2419867"/>
            <a:ext cx="4197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3C8C4B43-9CAD-5260-BA02-2FA71E9F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33" y="3457454"/>
            <a:ext cx="1060116" cy="1060116"/>
          </a:xfrm>
          <a:prstGeom prst="rect">
            <a:avLst/>
          </a:prstGeom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4212531D-6417-9A98-BD59-1DCE25FCD6A2}"/>
              </a:ext>
            </a:extLst>
          </p:cNvPr>
          <p:cNvCxnSpPr>
            <a:cxnSpLocks/>
          </p:cNvCxnSpPr>
          <p:nvPr/>
        </p:nvCxnSpPr>
        <p:spPr>
          <a:xfrm>
            <a:off x="7896598" y="1110441"/>
            <a:ext cx="770125" cy="560284"/>
          </a:xfrm>
          <a:prstGeom prst="bentConnector3">
            <a:avLst>
              <a:gd name="adj1" fmla="val 52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31F7F3-5980-2816-5A74-D05C05F5E2FD}"/>
              </a:ext>
            </a:extLst>
          </p:cNvPr>
          <p:cNvSpPr txBox="1"/>
          <p:nvPr/>
        </p:nvSpPr>
        <p:spPr>
          <a:xfrm>
            <a:off x="8823219" y="1486059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600" dirty="0"/>
              <a:t>Only 750 KiB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>
            <a:spLocks noGrp="1"/>
          </p:cNvSpPr>
          <p:nvPr>
            <p:ph type="title"/>
          </p:nvPr>
        </p:nvSpPr>
        <p:spPr>
          <a:xfrm>
            <a:off x="609600" y="548600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GB" b="1"/>
              <a:t>SQLite Database </a:t>
            </a:r>
            <a:r>
              <a:rPr lang="en-GB" b="1" dirty="0"/>
              <a:t>Key Features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609600" y="3563533"/>
            <a:ext cx="5930400" cy="12108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519" name="Google Shape;519;p28"/>
          <p:cNvSpPr/>
          <p:nvPr/>
        </p:nvSpPr>
        <p:spPr>
          <a:xfrm>
            <a:off x="609600" y="5098633"/>
            <a:ext cx="5930400" cy="1210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8"/>
          <p:cNvSpPr/>
          <p:nvPr/>
        </p:nvSpPr>
        <p:spPr>
          <a:xfrm>
            <a:off x="609600" y="2028433"/>
            <a:ext cx="5930400" cy="12108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8"/>
          <p:cNvSpPr txBox="1"/>
          <p:nvPr/>
        </p:nvSpPr>
        <p:spPr>
          <a:xfrm>
            <a:off x="3824332" y="5458667"/>
            <a:ext cx="2715667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nl-NL" sz="16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To</a:t>
            </a:r>
            <a:r>
              <a:rPr lang="nl-NL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store </a:t>
            </a:r>
            <a:r>
              <a:rPr lang="nl-NL" sz="16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</a:t>
            </a:r>
            <a:r>
              <a:rPr lang="nl-NL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state of </a:t>
            </a:r>
            <a:r>
              <a:rPr lang="nl-NL" sz="16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</a:t>
            </a:r>
            <a:r>
              <a:rPr lang="nl-NL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DB </a:t>
            </a:r>
            <a:r>
              <a:rPr lang="nl-NL" sz="1600" dirty="0" err="1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and</a:t>
            </a:r>
            <a:r>
              <a:rPr lang="nl-NL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 save changes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2" name="Google Shape;522;p28"/>
          <p:cNvSpPr txBox="1"/>
          <p:nvPr/>
        </p:nvSpPr>
        <p:spPr>
          <a:xfrm>
            <a:off x="3805017" y="3919533"/>
            <a:ext cx="240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Dynamic Memory Allocation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3" name="Google Shape;523;p28"/>
          <p:cNvSpPr txBox="1"/>
          <p:nvPr/>
        </p:nvSpPr>
        <p:spPr>
          <a:xfrm>
            <a:off x="3805067" y="2390836"/>
            <a:ext cx="2400400" cy="4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r>
              <a:rPr lang="en-GB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h</a:t>
            </a:r>
            <a:r>
              <a:rPr lang="en" sz="1600" dirty="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e main method of indexing used</a:t>
            </a:r>
            <a:endParaRPr sz="1600" dirty="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4" name="Google Shape;524;p28"/>
          <p:cNvSpPr/>
          <p:nvPr/>
        </p:nvSpPr>
        <p:spPr>
          <a:xfrm>
            <a:off x="811764" y="3778933"/>
            <a:ext cx="780000" cy="7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4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5" name="Google Shape;525;p28"/>
          <p:cNvSpPr txBox="1"/>
          <p:nvPr/>
        </p:nvSpPr>
        <p:spPr>
          <a:xfrm>
            <a:off x="2395418" y="3928933"/>
            <a:ext cx="1409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DMA</a:t>
            </a:r>
            <a:endParaRPr sz="2667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26" name="Google Shape;526;p28"/>
          <p:cNvSpPr txBox="1"/>
          <p:nvPr/>
        </p:nvSpPr>
        <p:spPr>
          <a:xfrm>
            <a:off x="1591950" y="3928933"/>
            <a:ext cx="803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02</a:t>
            </a:r>
            <a:endParaRPr sz="2667">
              <a:solidFill>
                <a:srgbClr val="FFFF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527" name="Google Shape;527;p28"/>
          <p:cNvSpPr/>
          <p:nvPr/>
        </p:nvSpPr>
        <p:spPr>
          <a:xfrm>
            <a:off x="831080" y="5318067"/>
            <a:ext cx="780000" cy="78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4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28" name="Google Shape;528;p28"/>
          <p:cNvSpPr txBox="1"/>
          <p:nvPr/>
        </p:nvSpPr>
        <p:spPr>
          <a:xfrm>
            <a:off x="2414735" y="5468067"/>
            <a:ext cx="1409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Format</a:t>
            </a:r>
            <a:endParaRPr sz="2667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29" name="Google Shape;529;p28"/>
          <p:cNvSpPr txBox="1"/>
          <p:nvPr/>
        </p:nvSpPr>
        <p:spPr>
          <a:xfrm>
            <a:off x="1611267" y="5468067"/>
            <a:ext cx="803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03</a:t>
            </a:r>
            <a:endParaRPr sz="2667">
              <a:solidFill>
                <a:srgbClr val="FFFF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2395468" y="2400236"/>
            <a:ext cx="1409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B-Tree</a:t>
            </a:r>
            <a:endParaRPr sz="2667" dirty="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30" name="Google Shape;530;p28"/>
          <p:cNvSpPr/>
          <p:nvPr/>
        </p:nvSpPr>
        <p:spPr>
          <a:xfrm>
            <a:off x="811813" y="2250236"/>
            <a:ext cx="780000" cy="7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4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2" name="Google Shape;532;p28"/>
          <p:cNvSpPr txBox="1"/>
          <p:nvPr/>
        </p:nvSpPr>
        <p:spPr>
          <a:xfrm>
            <a:off x="1592000" y="2400233"/>
            <a:ext cx="8036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667">
                <a:solidFill>
                  <a:srgbClr val="FFFFFF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rPr>
              <a:t>01</a:t>
            </a:r>
            <a:endParaRPr sz="2667">
              <a:solidFill>
                <a:srgbClr val="FFFFFF"/>
              </a:solidFill>
              <a:latin typeface="Fira Sans Condensed ExtraBold"/>
              <a:ea typeface="Fira Sans Condensed ExtraBold"/>
              <a:cs typeface="Fira Sans Condensed ExtraBold"/>
              <a:sym typeface="Fira Sans Condensed ExtraBold"/>
            </a:endParaRPr>
          </a:p>
        </p:txBody>
      </p:sp>
      <p:grpSp>
        <p:nvGrpSpPr>
          <p:cNvPr id="541" name="Google Shape;541;p28"/>
          <p:cNvGrpSpPr/>
          <p:nvPr/>
        </p:nvGrpSpPr>
        <p:grpSpPr>
          <a:xfrm>
            <a:off x="1043649" y="3986052"/>
            <a:ext cx="316219" cy="365749"/>
            <a:chOff x="-16775350" y="3683300"/>
            <a:chExt cx="267800" cy="306425"/>
          </a:xfrm>
        </p:grpSpPr>
        <p:sp>
          <p:nvSpPr>
            <p:cNvPr id="542" name="Google Shape;542;p28"/>
            <p:cNvSpPr/>
            <p:nvPr/>
          </p:nvSpPr>
          <p:spPr>
            <a:xfrm>
              <a:off x="-16775350" y="3683300"/>
              <a:ext cx="267800" cy="306425"/>
            </a:xfrm>
            <a:custGeom>
              <a:avLst/>
              <a:gdLst/>
              <a:ahLst/>
              <a:cxnLst/>
              <a:rect l="l" t="t" r="r" b="b"/>
              <a:pathLst>
                <a:path w="10712" h="12257" extrusionOk="0">
                  <a:moveTo>
                    <a:pt x="5356" y="1"/>
                  </a:moveTo>
                  <a:cubicBezTo>
                    <a:pt x="2395" y="1"/>
                    <a:pt x="0" y="2395"/>
                    <a:pt x="0" y="5357"/>
                  </a:cubicBezTo>
                  <a:lnTo>
                    <a:pt x="0" y="11847"/>
                  </a:lnTo>
                  <a:cubicBezTo>
                    <a:pt x="0" y="12036"/>
                    <a:pt x="158" y="12193"/>
                    <a:pt x="347" y="12193"/>
                  </a:cubicBezTo>
                  <a:lnTo>
                    <a:pt x="1418" y="12193"/>
                  </a:lnTo>
                  <a:lnTo>
                    <a:pt x="1418" y="11153"/>
                  </a:lnTo>
                  <a:cubicBezTo>
                    <a:pt x="1418" y="10303"/>
                    <a:pt x="1702" y="9578"/>
                    <a:pt x="2206" y="8917"/>
                  </a:cubicBezTo>
                  <a:lnTo>
                    <a:pt x="2741" y="8224"/>
                  </a:lnTo>
                  <a:lnTo>
                    <a:pt x="2017" y="7121"/>
                  </a:lnTo>
                  <a:cubicBezTo>
                    <a:pt x="1607" y="6522"/>
                    <a:pt x="1418" y="5829"/>
                    <a:pt x="1418" y="5136"/>
                  </a:cubicBezTo>
                  <a:cubicBezTo>
                    <a:pt x="1418" y="4128"/>
                    <a:pt x="2080" y="3183"/>
                    <a:pt x="3025" y="2994"/>
                  </a:cubicBezTo>
                  <a:cubicBezTo>
                    <a:pt x="3197" y="2953"/>
                    <a:pt x="3371" y="2933"/>
                    <a:pt x="3544" y="2933"/>
                  </a:cubicBezTo>
                  <a:cubicBezTo>
                    <a:pt x="4034" y="2933"/>
                    <a:pt x="4511" y="3092"/>
                    <a:pt x="4884" y="3372"/>
                  </a:cubicBezTo>
                  <a:cubicBezTo>
                    <a:pt x="5041" y="3529"/>
                    <a:pt x="5199" y="3687"/>
                    <a:pt x="5293" y="3844"/>
                  </a:cubicBezTo>
                  <a:cubicBezTo>
                    <a:pt x="5388" y="3687"/>
                    <a:pt x="5514" y="3561"/>
                    <a:pt x="5671" y="3466"/>
                  </a:cubicBezTo>
                  <a:cubicBezTo>
                    <a:pt x="6052" y="3086"/>
                    <a:pt x="6649" y="2896"/>
                    <a:pt x="7187" y="2896"/>
                  </a:cubicBezTo>
                  <a:cubicBezTo>
                    <a:pt x="7228" y="2896"/>
                    <a:pt x="7269" y="2897"/>
                    <a:pt x="7310" y="2899"/>
                  </a:cubicBezTo>
                  <a:cubicBezTo>
                    <a:pt x="8412" y="3025"/>
                    <a:pt x="9263" y="4002"/>
                    <a:pt x="9263" y="5136"/>
                  </a:cubicBezTo>
                  <a:cubicBezTo>
                    <a:pt x="9263" y="5735"/>
                    <a:pt x="9137" y="6302"/>
                    <a:pt x="8885" y="6837"/>
                  </a:cubicBezTo>
                  <a:cubicBezTo>
                    <a:pt x="8664" y="7404"/>
                    <a:pt x="8349" y="7877"/>
                    <a:pt x="7940" y="8255"/>
                  </a:cubicBezTo>
                  <a:cubicBezTo>
                    <a:pt x="8349" y="8665"/>
                    <a:pt x="8664" y="9137"/>
                    <a:pt x="8885" y="9673"/>
                  </a:cubicBezTo>
                  <a:cubicBezTo>
                    <a:pt x="9137" y="10240"/>
                    <a:pt x="9263" y="10775"/>
                    <a:pt x="9263" y="11374"/>
                  </a:cubicBezTo>
                  <a:lnTo>
                    <a:pt x="9263" y="12256"/>
                  </a:lnTo>
                  <a:lnTo>
                    <a:pt x="10302" y="12256"/>
                  </a:lnTo>
                  <a:cubicBezTo>
                    <a:pt x="10523" y="12256"/>
                    <a:pt x="10681" y="12099"/>
                    <a:pt x="10681" y="11878"/>
                  </a:cubicBezTo>
                  <a:lnTo>
                    <a:pt x="10681" y="5420"/>
                  </a:lnTo>
                  <a:cubicBezTo>
                    <a:pt x="10712" y="2395"/>
                    <a:pt x="8286" y="1"/>
                    <a:pt x="5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-16648550" y="3847925"/>
              <a:ext cx="13425" cy="21275"/>
            </a:xfrm>
            <a:custGeom>
              <a:avLst/>
              <a:gdLst/>
              <a:ahLst/>
              <a:cxnLst/>
              <a:rect l="l" t="t" r="r" b="b"/>
              <a:pathLst>
                <a:path w="537" h="851" extrusionOk="0">
                  <a:moveTo>
                    <a:pt x="284" y="0"/>
                  </a:moveTo>
                  <a:lnTo>
                    <a:pt x="1" y="252"/>
                  </a:lnTo>
                  <a:lnTo>
                    <a:pt x="284" y="851"/>
                  </a:lnTo>
                  <a:lnTo>
                    <a:pt x="536" y="25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-16722575" y="3771400"/>
              <a:ext cx="161475" cy="215950"/>
            </a:xfrm>
            <a:custGeom>
              <a:avLst/>
              <a:gdLst/>
              <a:ahLst/>
              <a:cxnLst/>
              <a:rect l="l" t="t" r="r" b="b"/>
              <a:pathLst>
                <a:path w="6459" h="8638" extrusionOk="0">
                  <a:moveTo>
                    <a:pt x="1827" y="1486"/>
                  </a:moveTo>
                  <a:cubicBezTo>
                    <a:pt x="2017" y="1486"/>
                    <a:pt x="2174" y="1644"/>
                    <a:pt x="2174" y="1833"/>
                  </a:cubicBezTo>
                  <a:cubicBezTo>
                    <a:pt x="2174" y="2022"/>
                    <a:pt x="2017" y="2179"/>
                    <a:pt x="1827" y="2179"/>
                  </a:cubicBezTo>
                  <a:cubicBezTo>
                    <a:pt x="1607" y="2179"/>
                    <a:pt x="1449" y="2022"/>
                    <a:pt x="1449" y="1833"/>
                  </a:cubicBezTo>
                  <a:cubicBezTo>
                    <a:pt x="1449" y="1644"/>
                    <a:pt x="1607" y="1486"/>
                    <a:pt x="1827" y="1486"/>
                  </a:cubicBezTo>
                  <a:close/>
                  <a:moveTo>
                    <a:pt x="4663" y="1486"/>
                  </a:moveTo>
                  <a:cubicBezTo>
                    <a:pt x="4852" y="1486"/>
                    <a:pt x="5009" y="1644"/>
                    <a:pt x="5009" y="1833"/>
                  </a:cubicBezTo>
                  <a:cubicBezTo>
                    <a:pt x="5009" y="2022"/>
                    <a:pt x="4852" y="2179"/>
                    <a:pt x="4663" y="2179"/>
                  </a:cubicBezTo>
                  <a:cubicBezTo>
                    <a:pt x="4442" y="2179"/>
                    <a:pt x="4285" y="2022"/>
                    <a:pt x="4285" y="1833"/>
                  </a:cubicBezTo>
                  <a:cubicBezTo>
                    <a:pt x="4285" y="1644"/>
                    <a:pt x="4442" y="1486"/>
                    <a:pt x="4663" y="1486"/>
                  </a:cubicBezTo>
                  <a:close/>
                  <a:moveTo>
                    <a:pt x="3257" y="2219"/>
                  </a:moveTo>
                  <a:cubicBezTo>
                    <a:pt x="3348" y="2219"/>
                    <a:pt x="3434" y="2258"/>
                    <a:pt x="3497" y="2337"/>
                  </a:cubicBezTo>
                  <a:lnTo>
                    <a:pt x="4222" y="3061"/>
                  </a:lnTo>
                  <a:cubicBezTo>
                    <a:pt x="4285" y="3124"/>
                    <a:pt x="4348" y="3282"/>
                    <a:pt x="4253" y="3439"/>
                  </a:cubicBezTo>
                  <a:lnTo>
                    <a:pt x="3560" y="4857"/>
                  </a:lnTo>
                  <a:cubicBezTo>
                    <a:pt x="3466" y="4983"/>
                    <a:pt x="3340" y="5046"/>
                    <a:pt x="3245" y="5046"/>
                  </a:cubicBezTo>
                  <a:cubicBezTo>
                    <a:pt x="3119" y="5046"/>
                    <a:pt x="2962" y="4983"/>
                    <a:pt x="2930" y="4857"/>
                  </a:cubicBezTo>
                  <a:lnTo>
                    <a:pt x="2206" y="3439"/>
                  </a:lnTo>
                  <a:cubicBezTo>
                    <a:pt x="2143" y="3313"/>
                    <a:pt x="2174" y="3124"/>
                    <a:pt x="2300" y="3061"/>
                  </a:cubicBezTo>
                  <a:lnTo>
                    <a:pt x="2993" y="2337"/>
                  </a:lnTo>
                  <a:cubicBezTo>
                    <a:pt x="3072" y="2258"/>
                    <a:pt x="3166" y="2219"/>
                    <a:pt x="3257" y="2219"/>
                  </a:cubicBezTo>
                  <a:close/>
                  <a:moveTo>
                    <a:pt x="5044" y="1"/>
                  </a:moveTo>
                  <a:cubicBezTo>
                    <a:pt x="4682" y="1"/>
                    <a:pt x="4348" y="125"/>
                    <a:pt x="4064" y="352"/>
                  </a:cubicBezTo>
                  <a:cubicBezTo>
                    <a:pt x="3749" y="635"/>
                    <a:pt x="3592" y="1045"/>
                    <a:pt x="3592" y="1423"/>
                  </a:cubicBezTo>
                  <a:cubicBezTo>
                    <a:pt x="3592" y="1612"/>
                    <a:pt x="3434" y="1770"/>
                    <a:pt x="3245" y="1770"/>
                  </a:cubicBezTo>
                  <a:cubicBezTo>
                    <a:pt x="3025" y="1770"/>
                    <a:pt x="2867" y="1612"/>
                    <a:pt x="2867" y="1423"/>
                  </a:cubicBezTo>
                  <a:cubicBezTo>
                    <a:pt x="2867" y="982"/>
                    <a:pt x="2678" y="604"/>
                    <a:pt x="2332" y="320"/>
                  </a:cubicBezTo>
                  <a:cubicBezTo>
                    <a:pt x="2072" y="108"/>
                    <a:pt x="1759" y="1"/>
                    <a:pt x="1419" y="1"/>
                  </a:cubicBezTo>
                  <a:cubicBezTo>
                    <a:pt x="1306" y="1"/>
                    <a:pt x="1190" y="13"/>
                    <a:pt x="1071" y="37"/>
                  </a:cubicBezTo>
                  <a:cubicBezTo>
                    <a:pt x="410" y="194"/>
                    <a:pt x="0" y="887"/>
                    <a:pt x="0" y="1549"/>
                  </a:cubicBezTo>
                  <a:cubicBezTo>
                    <a:pt x="0" y="2085"/>
                    <a:pt x="158" y="2652"/>
                    <a:pt x="473" y="3124"/>
                  </a:cubicBezTo>
                  <a:lnTo>
                    <a:pt x="1386" y="4448"/>
                  </a:lnTo>
                  <a:cubicBezTo>
                    <a:pt x="1449" y="4574"/>
                    <a:pt x="1449" y="4763"/>
                    <a:pt x="1386" y="4889"/>
                  </a:cubicBezTo>
                  <a:lnTo>
                    <a:pt x="662" y="5802"/>
                  </a:lnTo>
                  <a:cubicBezTo>
                    <a:pt x="284" y="6275"/>
                    <a:pt x="32" y="6905"/>
                    <a:pt x="32" y="7566"/>
                  </a:cubicBezTo>
                  <a:lnTo>
                    <a:pt x="32" y="8638"/>
                  </a:lnTo>
                  <a:lnTo>
                    <a:pt x="6459" y="8638"/>
                  </a:lnTo>
                  <a:lnTo>
                    <a:pt x="6459" y="7756"/>
                  </a:lnTo>
                  <a:cubicBezTo>
                    <a:pt x="6459" y="7283"/>
                    <a:pt x="6396" y="6779"/>
                    <a:pt x="6175" y="6338"/>
                  </a:cubicBezTo>
                  <a:cubicBezTo>
                    <a:pt x="5860" y="5708"/>
                    <a:pt x="5545" y="5424"/>
                    <a:pt x="5136" y="4920"/>
                  </a:cubicBezTo>
                  <a:cubicBezTo>
                    <a:pt x="4978" y="4794"/>
                    <a:pt x="4978" y="4574"/>
                    <a:pt x="5136" y="4416"/>
                  </a:cubicBezTo>
                  <a:cubicBezTo>
                    <a:pt x="5608" y="3943"/>
                    <a:pt x="5860" y="3691"/>
                    <a:pt x="6144" y="2967"/>
                  </a:cubicBezTo>
                  <a:cubicBezTo>
                    <a:pt x="6333" y="2526"/>
                    <a:pt x="6427" y="2022"/>
                    <a:pt x="6427" y="1549"/>
                  </a:cubicBezTo>
                  <a:cubicBezTo>
                    <a:pt x="6427" y="793"/>
                    <a:pt x="5860" y="100"/>
                    <a:pt x="5167" y="5"/>
                  </a:cubicBezTo>
                  <a:cubicBezTo>
                    <a:pt x="5126" y="2"/>
                    <a:pt x="5085" y="1"/>
                    <a:pt x="50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5" name="Google Shape;545;p28"/>
          <p:cNvGrpSpPr/>
          <p:nvPr/>
        </p:nvGrpSpPr>
        <p:grpSpPr>
          <a:xfrm>
            <a:off x="1042024" y="5523045"/>
            <a:ext cx="358107" cy="361959"/>
            <a:chOff x="-18270275" y="3710875"/>
            <a:chExt cx="303275" cy="303250"/>
          </a:xfrm>
        </p:grpSpPr>
        <p:sp>
          <p:nvSpPr>
            <p:cNvPr id="546" name="Google Shape;546;p28"/>
            <p:cNvSpPr/>
            <p:nvPr/>
          </p:nvSpPr>
          <p:spPr>
            <a:xfrm>
              <a:off x="-18240325" y="3896975"/>
              <a:ext cx="59875" cy="71475"/>
            </a:xfrm>
            <a:custGeom>
              <a:avLst/>
              <a:gdLst/>
              <a:ahLst/>
              <a:cxnLst/>
              <a:rect l="l" t="t" r="r" b="b"/>
              <a:pathLst>
                <a:path w="2395" h="2859" extrusionOk="0">
                  <a:moveTo>
                    <a:pt x="1520" y="0"/>
                  </a:moveTo>
                  <a:cubicBezTo>
                    <a:pt x="1300" y="0"/>
                    <a:pt x="1085" y="84"/>
                    <a:pt x="945" y="244"/>
                  </a:cubicBezTo>
                  <a:lnTo>
                    <a:pt x="0" y="1189"/>
                  </a:lnTo>
                  <a:cubicBezTo>
                    <a:pt x="725" y="1220"/>
                    <a:pt x="1418" y="1567"/>
                    <a:pt x="1827" y="2165"/>
                  </a:cubicBezTo>
                  <a:cubicBezTo>
                    <a:pt x="1827" y="2165"/>
                    <a:pt x="2048" y="2386"/>
                    <a:pt x="2395" y="2859"/>
                  </a:cubicBezTo>
                  <a:cubicBezTo>
                    <a:pt x="2395" y="2670"/>
                    <a:pt x="2363" y="2512"/>
                    <a:pt x="2363" y="2354"/>
                  </a:cubicBezTo>
                  <a:lnTo>
                    <a:pt x="2363" y="811"/>
                  </a:lnTo>
                  <a:cubicBezTo>
                    <a:pt x="2363" y="496"/>
                    <a:pt x="2205" y="244"/>
                    <a:pt x="1890" y="86"/>
                  </a:cubicBezTo>
                  <a:cubicBezTo>
                    <a:pt x="1775" y="28"/>
                    <a:pt x="1647" y="0"/>
                    <a:pt x="1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-18254500" y="3765100"/>
              <a:ext cx="267800" cy="249025"/>
            </a:xfrm>
            <a:custGeom>
              <a:avLst/>
              <a:gdLst/>
              <a:ahLst/>
              <a:cxnLst/>
              <a:rect l="l" t="t" r="r" b="b"/>
              <a:pathLst>
                <a:path w="10712" h="9961" extrusionOk="0">
                  <a:moveTo>
                    <a:pt x="2583" y="2880"/>
                  </a:moveTo>
                  <a:cubicBezTo>
                    <a:pt x="2670" y="2880"/>
                    <a:pt x="2757" y="2919"/>
                    <a:pt x="2835" y="2998"/>
                  </a:cubicBezTo>
                  <a:lnTo>
                    <a:pt x="3560" y="3691"/>
                  </a:lnTo>
                  <a:cubicBezTo>
                    <a:pt x="3718" y="3849"/>
                    <a:pt x="3718" y="4038"/>
                    <a:pt x="3560" y="4195"/>
                  </a:cubicBezTo>
                  <a:cubicBezTo>
                    <a:pt x="3466" y="4290"/>
                    <a:pt x="3403" y="4321"/>
                    <a:pt x="3308" y="4321"/>
                  </a:cubicBezTo>
                  <a:cubicBezTo>
                    <a:pt x="3245" y="4321"/>
                    <a:pt x="3119" y="4290"/>
                    <a:pt x="3088" y="4195"/>
                  </a:cubicBezTo>
                  <a:lnTo>
                    <a:pt x="2363" y="3502"/>
                  </a:lnTo>
                  <a:cubicBezTo>
                    <a:pt x="2174" y="3345"/>
                    <a:pt x="2174" y="3093"/>
                    <a:pt x="2331" y="2998"/>
                  </a:cubicBezTo>
                  <a:cubicBezTo>
                    <a:pt x="2410" y="2919"/>
                    <a:pt x="2497" y="2880"/>
                    <a:pt x="2583" y="2880"/>
                  </a:cubicBezTo>
                  <a:close/>
                  <a:moveTo>
                    <a:pt x="8286" y="2880"/>
                  </a:moveTo>
                  <a:cubicBezTo>
                    <a:pt x="8372" y="2880"/>
                    <a:pt x="8459" y="2919"/>
                    <a:pt x="8538" y="2998"/>
                  </a:cubicBezTo>
                  <a:cubicBezTo>
                    <a:pt x="8695" y="3156"/>
                    <a:pt x="8695" y="3345"/>
                    <a:pt x="8538" y="3502"/>
                  </a:cubicBezTo>
                  <a:lnTo>
                    <a:pt x="7845" y="4195"/>
                  </a:lnTo>
                  <a:cubicBezTo>
                    <a:pt x="7750" y="4290"/>
                    <a:pt x="7687" y="4321"/>
                    <a:pt x="7593" y="4321"/>
                  </a:cubicBezTo>
                  <a:cubicBezTo>
                    <a:pt x="7530" y="4321"/>
                    <a:pt x="7404" y="4290"/>
                    <a:pt x="7372" y="4195"/>
                  </a:cubicBezTo>
                  <a:cubicBezTo>
                    <a:pt x="7183" y="4038"/>
                    <a:pt x="7183" y="3817"/>
                    <a:pt x="7341" y="3691"/>
                  </a:cubicBezTo>
                  <a:lnTo>
                    <a:pt x="8034" y="2998"/>
                  </a:lnTo>
                  <a:cubicBezTo>
                    <a:pt x="8113" y="2919"/>
                    <a:pt x="8199" y="2880"/>
                    <a:pt x="8286" y="2880"/>
                  </a:cubicBezTo>
                  <a:close/>
                  <a:moveTo>
                    <a:pt x="5272" y="0"/>
                  </a:moveTo>
                  <a:cubicBezTo>
                    <a:pt x="3911" y="0"/>
                    <a:pt x="2618" y="504"/>
                    <a:pt x="1607" y="1486"/>
                  </a:cubicBezTo>
                  <a:cubicBezTo>
                    <a:pt x="567" y="2526"/>
                    <a:pt x="0" y="3849"/>
                    <a:pt x="0" y="5361"/>
                  </a:cubicBezTo>
                  <a:lnTo>
                    <a:pt x="0" y="5897"/>
                  </a:lnTo>
                  <a:lnTo>
                    <a:pt x="977" y="4983"/>
                  </a:lnTo>
                  <a:cubicBezTo>
                    <a:pt x="1267" y="4693"/>
                    <a:pt x="1651" y="4534"/>
                    <a:pt x="2044" y="4534"/>
                  </a:cubicBezTo>
                  <a:cubicBezTo>
                    <a:pt x="2291" y="4534"/>
                    <a:pt x="2541" y="4597"/>
                    <a:pt x="2772" y="4731"/>
                  </a:cubicBezTo>
                  <a:cubicBezTo>
                    <a:pt x="3277" y="4983"/>
                    <a:pt x="3623" y="5519"/>
                    <a:pt x="3623" y="6086"/>
                  </a:cubicBezTo>
                  <a:lnTo>
                    <a:pt x="3623" y="7629"/>
                  </a:lnTo>
                  <a:cubicBezTo>
                    <a:pt x="3623" y="8575"/>
                    <a:pt x="4190" y="9709"/>
                    <a:pt x="5041" y="9961"/>
                  </a:cubicBezTo>
                  <a:lnTo>
                    <a:pt x="5041" y="8701"/>
                  </a:lnTo>
                  <a:lnTo>
                    <a:pt x="4411" y="7913"/>
                  </a:lnTo>
                  <a:cubicBezTo>
                    <a:pt x="4379" y="7818"/>
                    <a:pt x="4348" y="7755"/>
                    <a:pt x="4348" y="7661"/>
                  </a:cubicBezTo>
                  <a:cubicBezTo>
                    <a:pt x="4348" y="7062"/>
                    <a:pt x="4820" y="6590"/>
                    <a:pt x="5387" y="6590"/>
                  </a:cubicBezTo>
                  <a:cubicBezTo>
                    <a:pt x="5986" y="6590"/>
                    <a:pt x="6459" y="7062"/>
                    <a:pt x="6459" y="7661"/>
                  </a:cubicBezTo>
                  <a:cubicBezTo>
                    <a:pt x="6459" y="7755"/>
                    <a:pt x="6427" y="7818"/>
                    <a:pt x="6396" y="7913"/>
                  </a:cubicBezTo>
                  <a:lnTo>
                    <a:pt x="5765" y="8701"/>
                  </a:lnTo>
                  <a:lnTo>
                    <a:pt x="5765" y="9961"/>
                  </a:lnTo>
                  <a:cubicBezTo>
                    <a:pt x="6616" y="9709"/>
                    <a:pt x="7183" y="8575"/>
                    <a:pt x="7183" y="7629"/>
                  </a:cubicBezTo>
                  <a:lnTo>
                    <a:pt x="7183" y="6086"/>
                  </a:lnTo>
                  <a:cubicBezTo>
                    <a:pt x="7183" y="5519"/>
                    <a:pt x="7498" y="4983"/>
                    <a:pt x="8034" y="4731"/>
                  </a:cubicBezTo>
                  <a:cubicBezTo>
                    <a:pt x="8265" y="4597"/>
                    <a:pt x="8511" y="4534"/>
                    <a:pt x="8752" y="4534"/>
                  </a:cubicBezTo>
                  <a:cubicBezTo>
                    <a:pt x="9135" y="4534"/>
                    <a:pt x="9508" y="4693"/>
                    <a:pt x="9798" y="4983"/>
                  </a:cubicBezTo>
                  <a:lnTo>
                    <a:pt x="10712" y="5897"/>
                  </a:lnTo>
                  <a:lnTo>
                    <a:pt x="10712" y="5550"/>
                  </a:lnTo>
                  <a:cubicBezTo>
                    <a:pt x="10712" y="2557"/>
                    <a:pt x="8380" y="68"/>
                    <a:pt x="5513" y="5"/>
                  </a:cubicBezTo>
                  <a:cubicBezTo>
                    <a:pt x="5433" y="2"/>
                    <a:pt x="5352" y="0"/>
                    <a:pt x="52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-18057600" y="3896625"/>
              <a:ext cx="61450" cy="71825"/>
            </a:xfrm>
            <a:custGeom>
              <a:avLst/>
              <a:gdLst/>
              <a:ahLst/>
              <a:cxnLst/>
              <a:rect l="l" t="t" r="r" b="b"/>
              <a:pathLst>
                <a:path w="2458" h="2873" extrusionOk="0">
                  <a:moveTo>
                    <a:pt x="885" y="0"/>
                  </a:moveTo>
                  <a:cubicBezTo>
                    <a:pt x="760" y="0"/>
                    <a:pt x="630" y="32"/>
                    <a:pt x="504" y="100"/>
                  </a:cubicBezTo>
                  <a:cubicBezTo>
                    <a:pt x="252" y="258"/>
                    <a:pt x="32" y="510"/>
                    <a:pt x="32" y="825"/>
                  </a:cubicBezTo>
                  <a:lnTo>
                    <a:pt x="32" y="2368"/>
                  </a:lnTo>
                  <a:cubicBezTo>
                    <a:pt x="32" y="2526"/>
                    <a:pt x="32" y="2684"/>
                    <a:pt x="0" y="2873"/>
                  </a:cubicBezTo>
                  <a:lnTo>
                    <a:pt x="32" y="2841"/>
                  </a:lnTo>
                  <a:lnTo>
                    <a:pt x="567" y="2179"/>
                  </a:lnTo>
                  <a:cubicBezTo>
                    <a:pt x="630" y="2053"/>
                    <a:pt x="725" y="1959"/>
                    <a:pt x="819" y="1864"/>
                  </a:cubicBezTo>
                  <a:cubicBezTo>
                    <a:pt x="1260" y="1455"/>
                    <a:pt x="1828" y="1171"/>
                    <a:pt x="2458" y="1171"/>
                  </a:cubicBezTo>
                  <a:lnTo>
                    <a:pt x="1450" y="258"/>
                  </a:lnTo>
                  <a:cubicBezTo>
                    <a:pt x="1309" y="97"/>
                    <a:pt x="1104" y="0"/>
                    <a:pt x="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-18127700" y="3949125"/>
              <a:ext cx="18125" cy="16975"/>
            </a:xfrm>
            <a:custGeom>
              <a:avLst/>
              <a:gdLst/>
              <a:ahLst/>
              <a:cxnLst/>
              <a:rect l="l" t="t" r="r" b="b"/>
              <a:pathLst>
                <a:path w="725" h="679" extrusionOk="0">
                  <a:moveTo>
                    <a:pt x="351" y="1"/>
                  </a:moveTo>
                  <a:cubicBezTo>
                    <a:pt x="197" y="1"/>
                    <a:pt x="48" y="79"/>
                    <a:pt x="0" y="237"/>
                  </a:cubicBezTo>
                  <a:lnTo>
                    <a:pt x="378" y="678"/>
                  </a:lnTo>
                  <a:lnTo>
                    <a:pt x="725" y="237"/>
                  </a:lnTo>
                  <a:cubicBezTo>
                    <a:pt x="662" y="79"/>
                    <a:pt x="504" y="1"/>
                    <a:pt x="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-18270275" y="3710875"/>
              <a:ext cx="107150" cy="98475"/>
            </a:xfrm>
            <a:custGeom>
              <a:avLst/>
              <a:gdLst/>
              <a:ahLst/>
              <a:cxnLst/>
              <a:rect l="l" t="t" r="r" b="b"/>
              <a:pathLst>
                <a:path w="4286" h="3939" extrusionOk="0">
                  <a:moveTo>
                    <a:pt x="347" y="0"/>
                  </a:moveTo>
                  <a:cubicBezTo>
                    <a:pt x="158" y="0"/>
                    <a:pt x="32" y="189"/>
                    <a:pt x="32" y="379"/>
                  </a:cubicBezTo>
                  <a:lnTo>
                    <a:pt x="1" y="1103"/>
                  </a:lnTo>
                  <a:cubicBezTo>
                    <a:pt x="1" y="2174"/>
                    <a:pt x="474" y="3214"/>
                    <a:pt x="1230" y="3939"/>
                  </a:cubicBezTo>
                  <a:cubicBezTo>
                    <a:pt x="1387" y="3655"/>
                    <a:pt x="1576" y="3403"/>
                    <a:pt x="1860" y="3182"/>
                  </a:cubicBezTo>
                  <a:cubicBezTo>
                    <a:pt x="2553" y="2521"/>
                    <a:pt x="3403" y="2017"/>
                    <a:pt x="4286" y="1733"/>
                  </a:cubicBezTo>
                  <a:cubicBezTo>
                    <a:pt x="3593" y="694"/>
                    <a:pt x="2364" y="0"/>
                    <a:pt x="10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-18074925" y="3710875"/>
              <a:ext cx="107925" cy="99275"/>
            </a:xfrm>
            <a:custGeom>
              <a:avLst/>
              <a:gdLst/>
              <a:ahLst/>
              <a:cxnLst/>
              <a:rect l="l" t="t" r="r" b="b"/>
              <a:pathLst>
                <a:path w="4317" h="3971" extrusionOk="0">
                  <a:moveTo>
                    <a:pt x="3245" y="0"/>
                  </a:moveTo>
                  <a:cubicBezTo>
                    <a:pt x="1953" y="0"/>
                    <a:pt x="725" y="662"/>
                    <a:pt x="0" y="1733"/>
                  </a:cubicBezTo>
                  <a:cubicBezTo>
                    <a:pt x="1197" y="2111"/>
                    <a:pt x="2269" y="2899"/>
                    <a:pt x="3056" y="3970"/>
                  </a:cubicBezTo>
                  <a:cubicBezTo>
                    <a:pt x="3844" y="3214"/>
                    <a:pt x="4316" y="2206"/>
                    <a:pt x="4316" y="1103"/>
                  </a:cubicBezTo>
                  <a:lnTo>
                    <a:pt x="4316" y="379"/>
                  </a:lnTo>
                  <a:cubicBezTo>
                    <a:pt x="4316" y="189"/>
                    <a:pt x="4159" y="0"/>
                    <a:pt x="39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Google Shape;530;p28">
            <a:extLst>
              <a:ext uri="{FF2B5EF4-FFF2-40B4-BE49-F238E27FC236}">
                <a16:creationId xmlns:a16="http://schemas.microsoft.com/office/drawing/2014/main" id="{368DC462-AF38-A8CE-90F0-9A222EFC5793}"/>
              </a:ext>
            </a:extLst>
          </p:cNvPr>
          <p:cNvSpPr/>
          <p:nvPr/>
        </p:nvSpPr>
        <p:spPr>
          <a:xfrm>
            <a:off x="803792" y="3792548"/>
            <a:ext cx="780000" cy="7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4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" name="Google Shape;530;p28">
            <a:extLst>
              <a:ext uri="{FF2B5EF4-FFF2-40B4-BE49-F238E27FC236}">
                <a16:creationId xmlns:a16="http://schemas.microsoft.com/office/drawing/2014/main" id="{35032622-CFF4-6E98-D011-924CE3A573AB}"/>
              </a:ext>
            </a:extLst>
          </p:cNvPr>
          <p:cNvSpPr/>
          <p:nvPr/>
        </p:nvSpPr>
        <p:spPr>
          <a:xfrm>
            <a:off x="841779" y="5318067"/>
            <a:ext cx="780000" cy="7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48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BB35E874-DEC7-4C57-E639-FA3396ED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76" y="2308312"/>
            <a:ext cx="557536" cy="557536"/>
          </a:xfrm>
          <a:prstGeom prst="rect">
            <a:avLst/>
          </a:prstGeom>
        </p:spPr>
      </p:pic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BD912517-89AA-D3AD-C970-1A39239A84A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87" y="3892474"/>
            <a:ext cx="596375" cy="596375"/>
          </a:xfrm>
          <a:prstGeom prst="rect">
            <a:avLst/>
          </a:prstGeom>
        </p:spPr>
      </p:pic>
      <p:pic>
        <p:nvPicPr>
          <p:cNvPr id="11" name="Picture 10" descr="Icon&#10;&#10;Description automatically generated with medium confidence">
            <a:extLst>
              <a:ext uri="{FF2B5EF4-FFF2-40B4-BE49-F238E27FC236}">
                <a16:creationId xmlns:a16="http://schemas.microsoft.com/office/drawing/2014/main" id="{63F02CC4-DBFA-4D60-71F0-35FC44231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" y="5458667"/>
            <a:ext cx="533998" cy="533998"/>
          </a:xfrm>
          <a:prstGeom prst="rect">
            <a:avLst/>
          </a:prstGeom>
        </p:spPr>
      </p:pic>
      <p:sp>
        <p:nvSpPr>
          <p:cNvPr id="13" name="Rounded Rectangle 71">
            <a:extLst>
              <a:ext uri="{FF2B5EF4-FFF2-40B4-BE49-F238E27FC236}">
                <a16:creationId xmlns:a16="http://schemas.microsoft.com/office/drawing/2014/main" id="{288310B8-837F-8458-8E9D-605E9731FC0B}"/>
              </a:ext>
            </a:extLst>
          </p:cNvPr>
          <p:cNvSpPr/>
          <p:nvPr/>
        </p:nvSpPr>
        <p:spPr>
          <a:xfrm>
            <a:off x="7062774" y="2308312"/>
            <a:ext cx="4840187" cy="16231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SQLite uses dynamic memory allocation to obtain memory for storing various objects and to build a memory cache of the database file and to hold the results of queries.</a:t>
            </a:r>
            <a:endParaRPr lang="en-NL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4AA9B79-153D-7B27-6912-DCA9AF428F6C}"/>
              </a:ext>
            </a:extLst>
          </p:cNvPr>
          <p:cNvCxnSpPr>
            <a:stCxn id="518" idx="3"/>
            <a:endCxn id="13" idx="1"/>
          </p:cNvCxnSpPr>
          <p:nvPr/>
        </p:nvCxnSpPr>
        <p:spPr>
          <a:xfrm flipV="1">
            <a:off x="6540000" y="3119881"/>
            <a:ext cx="522774" cy="10490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ounded Rectangle 71">
            <a:extLst>
              <a:ext uri="{FF2B5EF4-FFF2-40B4-BE49-F238E27FC236}">
                <a16:creationId xmlns:a16="http://schemas.microsoft.com/office/drawing/2014/main" id="{B7CF771D-93C2-A5F4-BC00-0F509C869EBF}"/>
              </a:ext>
            </a:extLst>
          </p:cNvPr>
          <p:cNvSpPr/>
          <p:nvPr/>
        </p:nvSpPr>
        <p:spPr>
          <a:xfrm>
            <a:off x="7062775" y="4774333"/>
            <a:ext cx="4840187" cy="1862038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 complete state of an SQLite database is contained in a single file on disk called the "main database file".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During a transaction, SQLite stores additional information in a second file called the "rollback journal” or WAL file.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3C2BC7D-F286-04ED-DC64-005B90757BE6}"/>
              </a:ext>
            </a:extLst>
          </p:cNvPr>
          <p:cNvCxnSpPr>
            <a:cxnSpLocks/>
            <a:stCxn id="521" idx="3"/>
            <a:endCxn id="16" idx="1"/>
          </p:cNvCxnSpPr>
          <p:nvPr/>
        </p:nvCxnSpPr>
        <p:spPr>
          <a:xfrm flipV="1">
            <a:off x="6539999" y="5705352"/>
            <a:ext cx="522776" cy="27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6" grpId="0" animBg="1"/>
      <p:bldP spid="1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781</TotalTime>
  <Words>434</Words>
  <Application>Microsoft Macintosh PowerPoint</Application>
  <PresentationFormat>Widescreen</PresentationFormat>
  <Paragraphs>104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Fira Sans Condensed ExtraBold</vt:lpstr>
      <vt:lpstr>Fira Sans Condensed SemiBold</vt:lpstr>
      <vt:lpstr>Fira Sans Extra Condensed Medium</vt:lpstr>
      <vt:lpstr>Helvetica Neue</vt:lpstr>
      <vt:lpstr>inter-regular</vt:lpstr>
      <vt:lpstr>Lato Light</vt:lpstr>
      <vt:lpstr>Roboto</vt:lpstr>
      <vt:lpstr>Roboto Medium</vt:lpstr>
      <vt:lpstr>Office Theme</vt:lpstr>
      <vt:lpstr>SQLite</vt:lpstr>
      <vt:lpstr>Content Overview</vt:lpstr>
      <vt:lpstr>PowerPoint Presentation</vt:lpstr>
      <vt:lpstr>SQLite Principles</vt:lpstr>
      <vt:lpstr>Principles of SQLite</vt:lpstr>
      <vt:lpstr>Testing</vt:lpstr>
      <vt:lpstr>Performance</vt:lpstr>
      <vt:lpstr>Reliable and Lightweight</vt:lpstr>
      <vt:lpstr>SQLite Database Key Features</vt:lpstr>
      <vt:lpstr>SQL vs SQLite the differences</vt:lpstr>
      <vt:lpstr>History of SQLite</vt:lpstr>
      <vt:lpstr>Famous Examples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Pirani,Antonio A.</cp:lastModifiedBy>
  <cp:revision>162</cp:revision>
  <dcterms:created xsi:type="dcterms:W3CDTF">2023-03-07T14:58:17Z</dcterms:created>
  <dcterms:modified xsi:type="dcterms:W3CDTF">2023-03-26T17:55:50Z</dcterms:modified>
</cp:coreProperties>
</file>