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69" r:id="rId5"/>
    <p:sldId id="284" r:id="rId6"/>
    <p:sldId id="257" r:id="rId7"/>
    <p:sldId id="285" r:id="rId8"/>
    <p:sldId id="286" r:id="rId9"/>
    <p:sldId id="276" r:id="rId10"/>
    <p:sldId id="279" r:id="rId11"/>
    <p:sldId id="280" r:id="rId12"/>
    <p:sldId id="274" r:id="rId13"/>
    <p:sldId id="259" r:id="rId14"/>
    <p:sldId id="283" r:id="rId15"/>
    <p:sldId id="268" r:id="rId16"/>
    <p:sldId id="281" r:id="rId17"/>
    <p:sldId id="282" r:id="rId18"/>
    <p:sldId id="275"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69"/>
            <p14:sldId id="284"/>
            <p14:sldId id="257"/>
            <p14:sldId id="285"/>
            <p14:sldId id="286"/>
            <p14:sldId id="276"/>
            <p14:sldId id="279"/>
            <p14:sldId id="280"/>
            <p14:sldId id="274"/>
            <p14:sldId id="259"/>
            <p14:sldId id="283"/>
            <p14:sldId id="268"/>
            <p14:sldId id="281"/>
            <p14:sldId id="282"/>
            <p14:sldId id="275"/>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3FF"/>
    <a:srgbClr val="76D6FF"/>
    <a:srgbClr val="73FB79"/>
    <a:srgbClr val="FF8AD8"/>
    <a:srgbClr val="FFFD78"/>
    <a:srgbClr val="929000"/>
    <a:srgbClr val="FF4859"/>
    <a:srgbClr val="FF7E79"/>
    <a:srgbClr val="8DEC8C"/>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77652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gif"/><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20.gif"/><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6.xml"/><Relationship Id="rId4" Type="http://schemas.openxmlformats.org/officeDocument/2006/relationships/image" Target="../media/image29.gi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18465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6831719" y="6013213"/>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168608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r>
              <a:rPr lang="en" sz="1100" dirty="0"/>
              <a:t>(Local?)</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
        <p:nvSpPr>
          <p:cNvPr id="69" name="TextBox 68">
            <a:extLst>
              <a:ext uri="{FF2B5EF4-FFF2-40B4-BE49-F238E27FC236}">
                <a16:creationId xmlns:a16="http://schemas.microsoft.com/office/drawing/2014/main" id="{D47EF3C0-2C79-7C81-BCCB-6129C043FDAB}"/>
              </a:ext>
            </a:extLst>
          </p:cNvPr>
          <p:cNvSpPr txBox="1"/>
          <p:nvPr/>
        </p:nvSpPr>
        <p:spPr>
          <a:xfrm>
            <a:off x="5403273" y="554182"/>
            <a:ext cx="5789405" cy="369332"/>
          </a:xfrm>
          <a:prstGeom prst="rect">
            <a:avLst/>
          </a:prstGeom>
          <a:noFill/>
        </p:spPr>
        <p:txBody>
          <a:bodyPr wrap="none" rtlCol="0">
            <a:spAutoFit/>
          </a:bodyPr>
          <a:lstStyle/>
          <a:p>
            <a:r>
              <a:rPr lang="en-NL" dirty="0"/>
              <a:t>(maybe instead of the name sql and lite the images/logos? )</a:t>
            </a:r>
          </a:p>
        </p:txBody>
      </p:sp>
    </p:spTree>
    <p:extLst>
      <p:ext uri="{BB962C8B-B14F-4D97-AF65-F5344CB8AC3E}">
        <p14:creationId xmlns:p14="http://schemas.microsoft.com/office/powerpoint/2010/main" val="397973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1495319427"/>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solidFill>
                  <a:srgbClr val="000000"/>
                </a:solidFill>
                <a:latin typeface="Roboto"/>
                <a:ea typeface="Roboto"/>
                <a:cs typeface="Roboto"/>
                <a:sym typeface="Roboto"/>
              </a:rPr>
              <a:t>All </a:t>
            </a:r>
            <a:r>
              <a:rPr lang="en-US" sz="1200">
                <a:solidFill>
                  <a:srgbClr val="000000"/>
                </a:solidFill>
                <a:latin typeface="Roboto"/>
                <a:ea typeface="Roboto"/>
                <a:cs typeface="Roboto"/>
                <a:sym typeface="Wingdings" pitchFamily="2" charset="2"/>
              </a:rPr>
              <a:t>changes to data are performed together, either all succeed, or all fail  “All or nothing”</a:t>
            </a:r>
            <a:r>
              <a:rPr lang="en-US" sz="1200">
                <a:solidFill>
                  <a:srgbClr val="000000"/>
                </a:solidFill>
                <a:latin typeface="Roboto"/>
                <a:ea typeface="Roboto"/>
                <a:cs typeface="Roboto"/>
                <a:sym typeface="Roboto"/>
              </a:rPr>
              <a:t> </a:t>
            </a:r>
            <a:endParaRPr lang="en-US" sz="1200" dirty="0">
              <a:solidFill>
                <a:srgbClr val="000000"/>
              </a:solidFill>
              <a:latin typeface="Roboto"/>
              <a:ea typeface="Roboto"/>
              <a:cs typeface="Roboto"/>
              <a:sym typeface="Roboto"/>
            </a:endParaRP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a:solidFill>
                  <a:srgbClr val="000000"/>
                </a:solidFill>
                <a:latin typeface="Roboto"/>
                <a:ea typeface="Roboto"/>
                <a:cs typeface="Roboto"/>
                <a:sym typeface="Roboto"/>
              </a:rPr>
              <a:t>Ensures concurrent transactions do not interfere, but appear to be executing in isolation</a:t>
            </a:r>
            <a:endParaRPr lang="en-US" sz="1200" dirty="0">
              <a:solidFill>
                <a:srgbClr val="000000"/>
              </a:solidFill>
              <a:latin typeface="Roboto"/>
              <a:ea typeface="Roboto"/>
              <a:cs typeface="Roboto"/>
              <a:sym typeface="Roboto"/>
            </a:endParaRP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Isolated</a:t>
            </a:r>
            <a:endParaRPr lang="en-GB" b="1" dirty="0">
              <a:solidFill>
                <a:schemeClr val="lt1"/>
              </a:solidFill>
              <a:latin typeface="Fira Sans"/>
              <a:ea typeface="Fira Sans"/>
              <a:cs typeface="Fira Sans"/>
              <a:sym typeface="Fira Sans"/>
            </a:endParaRP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Atomic</a:t>
            </a:r>
            <a:endParaRPr lang="en-GB" b="1" dirty="0">
              <a:solidFill>
                <a:schemeClr val="lt1"/>
              </a:solidFill>
              <a:latin typeface="Fira Sans"/>
              <a:ea typeface="Fira Sans"/>
              <a:cs typeface="Fira Sans"/>
              <a:sym typeface="Fira Sans"/>
            </a:endParaRP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solidFill>
                  <a:srgbClr val="000000"/>
                </a:solidFill>
                <a:latin typeface="Roboto"/>
                <a:ea typeface="Roboto"/>
                <a:cs typeface="Roboto"/>
                <a:sym typeface="Roboto"/>
              </a:rPr>
              <a:t>Data is in a consistent state at the beginning and end of a transaction</a:t>
            </a:r>
            <a:endParaRPr lang="en-US" sz="1200" dirty="0">
              <a:solidFill>
                <a:srgbClr val="000000"/>
              </a:solidFill>
              <a:latin typeface="Roboto"/>
              <a:ea typeface="Roboto"/>
              <a:cs typeface="Roboto"/>
              <a:sym typeface="Roboto"/>
            </a:endParaRP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endParaRPr lang="en-US"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Durable</a:t>
            </a:r>
            <a:endParaRPr lang="en-GB" b="1" dirty="0">
              <a:solidFill>
                <a:schemeClr val="lt1"/>
              </a:solidFill>
              <a:latin typeface="Fira Sans"/>
              <a:ea typeface="Fira Sans"/>
              <a:cs typeface="Fira Sans"/>
              <a:sym typeface="Fira Sans"/>
            </a:endParaRP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Consistent</a:t>
            </a:r>
            <a:endParaRPr lang="en-GB" b="1" dirty="0">
              <a:solidFill>
                <a:schemeClr val="lt1"/>
              </a:solidFill>
              <a:latin typeface="Fira Sans"/>
              <a:ea typeface="Fira Sans"/>
              <a:cs typeface="Fira Sans"/>
              <a:sym typeface="Fira Sans"/>
            </a:endParaRPr>
          </a:p>
        </p:txBody>
      </p:sp>
    </p:spTree>
    <p:extLst>
      <p:ext uri="{BB962C8B-B14F-4D97-AF65-F5344CB8AC3E}">
        <p14:creationId xmlns:p14="http://schemas.microsoft.com/office/powerpoint/2010/main" val="24299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18275</TotalTime>
  <Words>1466</Words>
  <Application>Microsoft Macintosh PowerPoint</Application>
  <PresentationFormat>Widescreen</PresentationFormat>
  <Paragraphs>188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History of SQLite</vt:lpstr>
      <vt:lpstr>Serverless(Local?)</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186</cp:revision>
  <dcterms:created xsi:type="dcterms:W3CDTF">2023-03-07T14:58:17Z</dcterms:created>
  <dcterms:modified xsi:type="dcterms:W3CDTF">2023-05-09T14:23:50Z</dcterms:modified>
</cp:coreProperties>
</file>